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5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tags/tag6.xml" ContentType="application/vnd.openxmlformats-officedocument.presentationml.tags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tags/tag7.xml" ContentType="application/vnd.openxmlformats-officedocument.presentationml.tags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5" r:id="rId2"/>
    <p:sldId id="443" r:id="rId3"/>
    <p:sldId id="444" r:id="rId4"/>
    <p:sldId id="445" r:id="rId5"/>
    <p:sldId id="446" r:id="rId6"/>
    <p:sldId id="370" r:id="rId7"/>
    <p:sldId id="322" r:id="rId8"/>
    <p:sldId id="441" r:id="rId9"/>
    <p:sldId id="433" r:id="rId10"/>
    <p:sldId id="407" r:id="rId11"/>
    <p:sldId id="432" r:id="rId12"/>
    <p:sldId id="427" r:id="rId13"/>
    <p:sldId id="321" r:id="rId14"/>
    <p:sldId id="430" r:id="rId15"/>
    <p:sldId id="437" r:id="rId16"/>
    <p:sldId id="411" r:id="rId17"/>
    <p:sldId id="408" r:id="rId18"/>
    <p:sldId id="424" r:id="rId19"/>
    <p:sldId id="357" r:id="rId20"/>
    <p:sldId id="431" r:id="rId21"/>
    <p:sldId id="426" r:id="rId22"/>
    <p:sldId id="442" r:id="rId23"/>
    <p:sldId id="439" r:id="rId24"/>
    <p:sldId id="412" r:id="rId25"/>
    <p:sldId id="320" r:id="rId26"/>
    <p:sldId id="435" r:id="rId27"/>
    <p:sldId id="434" r:id="rId28"/>
    <p:sldId id="417" r:id="rId29"/>
    <p:sldId id="415" r:id="rId30"/>
    <p:sldId id="318" r:id="rId31"/>
    <p:sldId id="447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6120"/>
    <a:srgbClr val="E13F1F"/>
    <a:srgbClr val="BA2123"/>
    <a:srgbClr val="0C7F6C"/>
    <a:srgbClr val="414042"/>
    <a:srgbClr val="F1919D"/>
    <a:srgbClr val="FDFDFD"/>
    <a:srgbClr val="6AB642"/>
    <a:srgbClr val="66AA48"/>
    <a:srgbClr val="6DC5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37" autoAdjust="0"/>
    <p:restoredTop sz="93110" autoAdjust="0"/>
  </p:normalViewPr>
  <p:slideViewPr>
    <p:cSldViewPr>
      <p:cViewPr varScale="1">
        <p:scale>
          <a:sx n="91" d="100"/>
          <a:sy n="91" d="100"/>
        </p:scale>
        <p:origin x="564" y="96"/>
      </p:cViewPr>
      <p:guideLst>
        <p:guide orient="horz" pos="80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5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48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44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054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23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85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619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598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142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16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967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919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537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4740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600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364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5330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635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786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883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85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13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142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1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4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H="1">
            <a:off x="323528" y="573705"/>
            <a:ext cx="8554319" cy="0"/>
          </a:xfrm>
          <a:prstGeom prst="line">
            <a:avLst/>
          </a:prstGeom>
          <a:ln>
            <a:solidFill>
              <a:srgbClr val="E661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A09D3E-35A5-4481-9F4F-1D4DA9EEC6C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DFDF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4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8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9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355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555776" y="2564739"/>
            <a:ext cx="379601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i="1" dirty="0">
                <a:solidFill>
                  <a:srgbClr val="E13F1F"/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销售</a:t>
            </a:r>
            <a:r>
              <a:rPr lang="zh-CN" altLang="en-US" sz="2400" b="1" i="1" dirty="0" smtClean="0">
                <a:solidFill>
                  <a:srgbClr val="E13F1F"/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工作总结汇报</a:t>
            </a:r>
            <a:r>
              <a:rPr lang="en-US" altLang="zh-CN" sz="2400" b="1" i="1" dirty="0" smtClean="0">
                <a:solidFill>
                  <a:srgbClr val="E13F1F"/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PPT</a:t>
            </a:r>
            <a:r>
              <a:rPr lang="zh-CN" altLang="en-US" sz="2400" b="1" i="1" dirty="0">
                <a:solidFill>
                  <a:srgbClr val="E13F1F"/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619072" y="3068795"/>
            <a:ext cx="3618347" cy="276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 总结汇报</a:t>
            </a:r>
            <a:r>
              <a:rPr lang="en-US" altLang="zh-CN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创业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计划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策划方案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商业规划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市场分析</a:t>
            </a:r>
            <a:endParaRPr lang="en-US" altLang="zh-CN" sz="1200" i="1" dirty="0">
              <a:solidFill>
                <a:srgbClr val="E13F1F"/>
              </a:solidFill>
              <a:latin typeface="Agency FB" panose="020B0503020202020204" pitchFamily="34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2800"/>
            <a:ext cx="5808198" cy="208393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627784" y="2526731"/>
            <a:ext cx="37240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627784" y="3024462"/>
            <a:ext cx="37240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657" y="1276350"/>
            <a:ext cx="3119039" cy="3170831"/>
          </a:xfrm>
          <a:prstGeom prst="rect">
            <a:avLst/>
          </a:prstGeom>
        </p:spPr>
      </p:pic>
      <p:pic>
        <p:nvPicPr>
          <p:cNvPr id="25" name="Dirty Dropouts - Unity">
            <a:hlinkClick r:id="" action="ppaction://media"/>
            <a:extLst>
              <a:ext uri="{FF2B5EF4-FFF2-40B4-BE49-F238E27FC236}">
                <a16:creationId xmlns:a16="http://schemas.microsoft.com/office/drawing/2014/main" xmlns="" id="{7B28ED4F-A325-4BBA-80B7-99AFA9824E1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2400" y="-1017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9921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7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120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</p:childTnLst>
            </p:cTn>
          </p:par>
        </p:tnLst>
        <p:bldLst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9921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7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120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</p:childTnLst>
            </p:cTn>
          </p:par>
        </p:tnLst>
        <p:bldLst>
          <p:bldP spid="31" grpId="0"/>
          <p:bldP spid="3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年度工作概述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iṩļïďê">
            <a:extLst>
              <a:ext uri="{FF2B5EF4-FFF2-40B4-BE49-F238E27FC236}">
                <a16:creationId xmlns:a16="http://schemas.microsoft.com/office/drawing/2014/main" xmlns="" id="{E6CC092E-27AA-4B9D-9095-5687D2DABEA0}"/>
              </a:ext>
            </a:extLst>
          </p:cNvPr>
          <p:cNvSpPr/>
          <p:nvPr/>
        </p:nvSpPr>
        <p:spPr bwMode="auto">
          <a:xfrm>
            <a:off x="804817" y="1328495"/>
            <a:ext cx="1147763" cy="1407153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ïSľide">
            <a:extLst>
              <a:ext uri="{FF2B5EF4-FFF2-40B4-BE49-F238E27FC236}">
                <a16:creationId xmlns:a16="http://schemas.microsoft.com/office/drawing/2014/main" xmlns="" id="{C03596F7-81E1-400B-8B15-1292D8BF7725}"/>
              </a:ext>
            </a:extLst>
          </p:cNvPr>
          <p:cNvSpPr/>
          <p:nvPr/>
        </p:nvSpPr>
        <p:spPr bwMode="auto">
          <a:xfrm>
            <a:off x="2453515" y="1434288"/>
            <a:ext cx="1291495" cy="1301360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1" name="îśḷîḋê">
            <a:extLst>
              <a:ext uri="{FF2B5EF4-FFF2-40B4-BE49-F238E27FC236}">
                <a16:creationId xmlns:a16="http://schemas.microsoft.com/office/drawing/2014/main" xmlns="" id="{DED1E49B-1232-44F0-BF98-8812D03734BA}"/>
              </a:ext>
            </a:extLst>
          </p:cNvPr>
          <p:cNvSpPr/>
          <p:nvPr/>
        </p:nvSpPr>
        <p:spPr bwMode="auto">
          <a:xfrm>
            <a:off x="4245945" y="1001503"/>
            <a:ext cx="762615" cy="1734146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2" name="isḷiḓê">
            <a:extLst>
              <a:ext uri="{FF2B5EF4-FFF2-40B4-BE49-F238E27FC236}">
                <a16:creationId xmlns:a16="http://schemas.microsoft.com/office/drawing/2014/main" xmlns="" id="{A3DFEE79-69FD-4F91-A98B-6B7272375799}"/>
              </a:ext>
            </a:extLst>
          </p:cNvPr>
          <p:cNvSpPr/>
          <p:nvPr/>
        </p:nvSpPr>
        <p:spPr bwMode="auto">
          <a:xfrm>
            <a:off x="5509494" y="897564"/>
            <a:ext cx="1217621" cy="1838084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3" name="ïṩļíḍê">
            <a:extLst>
              <a:ext uri="{FF2B5EF4-FFF2-40B4-BE49-F238E27FC236}">
                <a16:creationId xmlns:a16="http://schemas.microsoft.com/office/drawing/2014/main" xmlns="" id="{011BB2B2-A2B2-4FF0-A6AB-86042622C686}"/>
              </a:ext>
            </a:extLst>
          </p:cNvPr>
          <p:cNvSpPr/>
          <p:nvPr/>
        </p:nvSpPr>
        <p:spPr bwMode="auto">
          <a:xfrm>
            <a:off x="7228050" y="978226"/>
            <a:ext cx="1074503" cy="1757423"/>
          </a:xfrm>
          <a:custGeom>
            <a:avLst/>
            <a:gdLst>
              <a:gd name="T0" fmla="*/ 205 w 213"/>
              <a:gd name="T1" fmla="*/ 194 h 401"/>
              <a:gd name="T2" fmla="*/ 200 w 213"/>
              <a:gd name="T3" fmla="*/ 202 h 401"/>
              <a:gd name="T4" fmla="*/ 177 w 213"/>
              <a:gd name="T5" fmla="*/ 273 h 401"/>
              <a:gd name="T6" fmla="*/ 140 w 213"/>
              <a:gd name="T7" fmla="*/ 275 h 401"/>
              <a:gd name="T8" fmla="*/ 76 w 213"/>
              <a:gd name="T9" fmla="*/ 300 h 401"/>
              <a:gd name="T10" fmla="*/ 59 w 213"/>
              <a:gd name="T11" fmla="*/ 357 h 401"/>
              <a:gd name="T12" fmla="*/ 20 w 213"/>
              <a:gd name="T13" fmla="*/ 400 h 401"/>
              <a:gd name="T14" fmla="*/ 21 w 213"/>
              <a:gd name="T15" fmla="*/ 383 h 401"/>
              <a:gd name="T16" fmla="*/ 25 w 213"/>
              <a:gd name="T17" fmla="*/ 375 h 401"/>
              <a:gd name="T18" fmla="*/ 19 w 213"/>
              <a:gd name="T19" fmla="*/ 369 h 401"/>
              <a:gd name="T20" fmla="*/ 23 w 213"/>
              <a:gd name="T21" fmla="*/ 364 h 401"/>
              <a:gd name="T22" fmla="*/ 29 w 213"/>
              <a:gd name="T23" fmla="*/ 361 h 401"/>
              <a:gd name="T24" fmla="*/ 27 w 213"/>
              <a:gd name="T25" fmla="*/ 348 h 401"/>
              <a:gd name="T26" fmla="*/ 37 w 213"/>
              <a:gd name="T27" fmla="*/ 315 h 401"/>
              <a:gd name="T28" fmla="*/ 55 w 213"/>
              <a:gd name="T29" fmla="*/ 265 h 401"/>
              <a:gd name="T30" fmla="*/ 61 w 213"/>
              <a:gd name="T31" fmla="*/ 251 h 401"/>
              <a:gd name="T32" fmla="*/ 69 w 213"/>
              <a:gd name="T33" fmla="*/ 219 h 401"/>
              <a:gd name="T34" fmla="*/ 78 w 213"/>
              <a:gd name="T35" fmla="*/ 198 h 401"/>
              <a:gd name="T36" fmla="*/ 71 w 213"/>
              <a:gd name="T37" fmla="*/ 169 h 401"/>
              <a:gd name="T38" fmla="*/ 52 w 213"/>
              <a:gd name="T39" fmla="*/ 103 h 401"/>
              <a:gd name="T40" fmla="*/ 31 w 213"/>
              <a:gd name="T41" fmla="*/ 91 h 401"/>
              <a:gd name="T42" fmla="*/ 26 w 213"/>
              <a:gd name="T43" fmla="*/ 26 h 401"/>
              <a:gd name="T44" fmla="*/ 43 w 213"/>
              <a:gd name="T45" fmla="*/ 10 h 401"/>
              <a:gd name="T46" fmla="*/ 63 w 213"/>
              <a:gd name="T47" fmla="*/ 9 h 401"/>
              <a:gd name="T48" fmla="*/ 64 w 213"/>
              <a:gd name="T49" fmla="*/ 22 h 401"/>
              <a:gd name="T50" fmla="*/ 36 w 213"/>
              <a:gd name="T51" fmla="*/ 35 h 401"/>
              <a:gd name="T52" fmla="*/ 25 w 213"/>
              <a:gd name="T53" fmla="*/ 59 h 401"/>
              <a:gd name="T54" fmla="*/ 64 w 213"/>
              <a:gd name="T55" fmla="*/ 76 h 401"/>
              <a:gd name="T56" fmla="*/ 75 w 213"/>
              <a:gd name="T57" fmla="*/ 81 h 401"/>
              <a:gd name="T58" fmla="*/ 71 w 213"/>
              <a:gd name="T59" fmla="*/ 54 h 401"/>
              <a:gd name="T60" fmla="*/ 74 w 213"/>
              <a:gd name="T61" fmla="*/ 33 h 401"/>
              <a:gd name="T62" fmla="*/ 79 w 213"/>
              <a:gd name="T63" fmla="*/ 28 h 401"/>
              <a:gd name="T64" fmla="*/ 108 w 213"/>
              <a:gd name="T65" fmla="*/ 35 h 401"/>
              <a:gd name="T66" fmla="*/ 109 w 213"/>
              <a:gd name="T67" fmla="*/ 37 h 401"/>
              <a:gd name="T68" fmla="*/ 111 w 213"/>
              <a:gd name="T69" fmla="*/ 44 h 401"/>
              <a:gd name="T70" fmla="*/ 107 w 213"/>
              <a:gd name="T71" fmla="*/ 77 h 401"/>
              <a:gd name="T72" fmla="*/ 132 w 213"/>
              <a:gd name="T73" fmla="*/ 88 h 401"/>
              <a:gd name="T74" fmla="*/ 149 w 213"/>
              <a:gd name="T75" fmla="*/ 102 h 401"/>
              <a:gd name="T76" fmla="*/ 173 w 213"/>
              <a:gd name="T77" fmla="*/ 143 h 401"/>
              <a:gd name="T78" fmla="*/ 146 w 213"/>
              <a:gd name="T79" fmla="*/ 188 h 401"/>
              <a:gd name="T80" fmla="*/ 140 w 213"/>
              <a:gd name="T81" fmla="*/ 199 h 401"/>
              <a:gd name="T82" fmla="*/ 154 w 213"/>
              <a:gd name="T83" fmla="*/ 238 h 401"/>
              <a:gd name="T84" fmla="*/ 168 w 213"/>
              <a:gd name="T85" fmla="*/ 221 h 401"/>
              <a:gd name="T86" fmla="*/ 182 w 213"/>
              <a:gd name="T87" fmla="*/ 197 h 401"/>
              <a:gd name="T88" fmla="*/ 212 w 213"/>
              <a:gd name="T89" fmla="*/ 172 h 401"/>
              <a:gd name="T90" fmla="*/ 60 w 213"/>
              <a:gd name="T91" fmla="*/ 19 h 401"/>
              <a:gd name="T92" fmla="*/ 136 w 213"/>
              <a:gd name="T93" fmla="*/ 143 h 401"/>
              <a:gd name="T94" fmla="*/ 149 w 213"/>
              <a:gd name="T95" fmla="*/ 161 h 401"/>
              <a:gd name="T96" fmla="*/ 143 w 213"/>
              <a:gd name="T97" fmla="*/ 13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401">
                <a:moveTo>
                  <a:pt x="212" y="172"/>
                </a:moveTo>
                <a:cubicBezTo>
                  <a:pt x="212" y="174"/>
                  <a:pt x="213" y="176"/>
                  <a:pt x="213" y="177"/>
                </a:cubicBezTo>
                <a:cubicBezTo>
                  <a:pt x="212" y="183"/>
                  <a:pt x="207" y="187"/>
                  <a:pt x="206" y="192"/>
                </a:cubicBezTo>
                <a:cubicBezTo>
                  <a:pt x="206" y="192"/>
                  <a:pt x="206" y="193"/>
                  <a:pt x="205" y="194"/>
                </a:cubicBezTo>
                <a:cubicBezTo>
                  <a:pt x="205" y="196"/>
                  <a:pt x="203" y="199"/>
                  <a:pt x="202" y="201"/>
                </a:cubicBezTo>
                <a:cubicBezTo>
                  <a:pt x="201" y="201"/>
                  <a:pt x="200" y="200"/>
                  <a:pt x="199" y="201"/>
                </a:cubicBezTo>
                <a:cubicBezTo>
                  <a:pt x="199" y="201"/>
                  <a:pt x="199" y="201"/>
                  <a:pt x="199" y="201"/>
                </a:cubicBezTo>
                <a:cubicBezTo>
                  <a:pt x="199" y="202"/>
                  <a:pt x="199" y="202"/>
                  <a:pt x="200" y="202"/>
                </a:cubicBezTo>
                <a:cubicBezTo>
                  <a:pt x="197" y="207"/>
                  <a:pt x="195" y="212"/>
                  <a:pt x="194" y="217"/>
                </a:cubicBezTo>
                <a:cubicBezTo>
                  <a:pt x="193" y="223"/>
                  <a:pt x="193" y="229"/>
                  <a:pt x="191" y="235"/>
                </a:cubicBezTo>
                <a:cubicBezTo>
                  <a:pt x="189" y="241"/>
                  <a:pt x="188" y="248"/>
                  <a:pt x="186" y="254"/>
                </a:cubicBezTo>
                <a:cubicBezTo>
                  <a:pt x="183" y="260"/>
                  <a:pt x="180" y="267"/>
                  <a:pt x="177" y="273"/>
                </a:cubicBezTo>
                <a:cubicBezTo>
                  <a:pt x="175" y="278"/>
                  <a:pt x="166" y="290"/>
                  <a:pt x="159" y="288"/>
                </a:cubicBezTo>
                <a:cubicBezTo>
                  <a:pt x="157" y="288"/>
                  <a:pt x="156" y="287"/>
                  <a:pt x="154" y="286"/>
                </a:cubicBezTo>
                <a:cubicBezTo>
                  <a:pt x="152" y="285"/>
                  <a:pt x="150" y="284"/>
                  <a:pt x="148" y="283"/>
                </a:cubicBezTo>
                <a:cubicBezTo>
                  <a:pt x="145" y="280"/>
                  <a:pt x="143" y="278"/>
                  <a:pt x="140" y="275"/>
                </a:cubicBezTo>
                <a:cubicBezTo>
                  <a:pt x="132" y="268"/>
                  <a:pt x="124" y="261"/>
                  <a:pt x="115" y="254"/>
                </a:cubicBezTo>
                <a:cubicBezTo>
                  <a:pt x="113" y="251"/>
                  <a:pt x="107" y="244"/>
                  <a:pt x="103" y="243"/>
                </a:cubicBezTo>
                <a:cubicBezTo>
                  <a:pt x="98" y="253"/>
                  <a:pt x="89" y="260"/>
                  <a:pt x="85" y="270"/>
                </a:cubicBezTo>
                <a:cubicBezTo>
                  <a:pt x="82" y="279"/>
                  <a:pt x="79" y="289"/>
                  <a:pt x="76" y="300"/>
                </a:cubicBezTo>
                <a:cubicBezTo>
                  <a:pt x="74" y="307"/>
                  <a:pt x="71" y="316"/>
                  <a:pt x="68" y="323"/>
                </a:cubicBezTo>
                <a:cubicBezTo>
                  <a:pt x="66" y="327"/>
                  <a:pt x="64" y="330"/>
                  <a:pt x="63" y="334"/>
                </a:cubicBezTo>
                <a:cubicBezTo>
                  <a:pt x="61" y="342"/>
                  <a:pt x="63" y="347"/>
                  <a:pt x="57" y="352"/>
                </a:cubicBezTo>
                <a:cubicBezTo>
                  <a:pt x="57" y="354"/>
                  <a:pt x="58" y="355"/>
                  <a:pt x="59" y="357"/>
                </a:cubicBezTo>
                <a:cubicBezTo>
                  <a:pt x="59" y="360"/>
                  <a:pt x="57" y="360"/>
                  <a:pt x="58" y="363"/>
                </a:cubicBezTo>
                <a:cubicBezTo>
                  <a:pt x="59" y="365"/>
                  <a:pt x="64" y="372"/>
                  <a:pt x="62" y="376"/>
                </a:cubicBezTo>
                <a:cubicBezTo>
                  <a:pt x="60" y="380"/>
                  <a:pt x="51" y="383"/>
                  <a:pt x="46" y="385"/>
                </a:cubicBezTo>
                <a:cubicBezTo>
                  <a:pt x="36" y="391"/>
                  <a:pt x="34" y="398"/>
                  <a:pt x="20" y="400"/>
                </a:cubicBezTo>
                <a:cubicBezTo>
                  <a:pt x="15" y="401"/>
                  <a:pt x="12" y="399"/>
                  <a:pt x="9" y="397"/>
                </a:cubicBezTo>
                <a:cubicBezTo>
                  <a:pt x="9" y="397"/>
                  <a:pt x="9" y="397"/>
                  <a:pt x="9" y="397"/>
                </a:cubicBezTo>
                <a:cubicBezTo>
                  <a:pt x="10" y="396"/>
                  <a:pt x="13" y="391"/>
                  <a:pt x="14" y="389"/>
                </a:cubicBezTo>
                <a:cubicBezTo>
                  <a:pt x="16" y="387"/>
                  <a:pt x="19" y="385"/>
                  <a:pt x="21" y="383"/>
                </a:cubicBezTo>
                <a:cubicBezTo>
                  <a:pt x="24" y="381"/>
                  <a:pt x="27" y="375"/>
                  <a:pt x="28" y="371"/>
                </a:cubicBezTo>
                <a:cubicBezTo>
                  <a:pt x="28" y="371"/>
                  <a:pt x="28" y="371"/>
                  <a:pt x="28" y="371"/>
                </a:cubicBezTo>
                <a:cubicBezTo>
                  <a:pt x="27" y="372"/>
                  <a:pt x="26" y="374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6" y="373"/>
                  <a:pt x="29" y="370"/>
                  <a:pt x="29" y="368"/>
                </a:cubicBezTo>
                <a:cubicBezTo>
                  <a:pt x="27" y="369"/>
                  <a:pt x="22" y="371"/>
                  <a:pt x="19" y="370"/>
                </a:cubicBezTo>
                <a:cubicBezTo>
                  <a:pt x="19" y="370"/>
                  <a:pt x="19" y="369"/>
                  <a:pt x="19" y="369"/>
                </a:cubicBezTo>
                <a:cubicBezTo>
                  <a:pt x="26" y="367"/>
                  <a:pt x="26" y="370"/>
                  <a:pt x="30" y="364"/>
                </a:cubicBezTo>
                <a:cubicBezTo>
                  <a:pt x="30" y="364"/>
                  <a:pt x="30" y="364"/>
                  <a:pt x="29" y="364"/>
                </a:cubicBezTo>
                <a:cubicBezTo>
                  <a:pt x="27" y="364"/>
                  <a:pt x="25" y="364"/>
                  <a:pt x="23" y="364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25" y="364"/>
                  <a:pt x="26" y="363"/>
                  <a:pt x="27" y="363"/>
                </a:cubicBezTo>
                <a:cubicBezTo>
                  <a:pt x="28" y="363"/>
                  <a:pt x="30" y="363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0" y="362"/>
                  <a:pt x="30" y="361"/>
                  <a:pt x="29" y="361"/>
                </a:cubicBezTo>
                <a:cubicBezTo>
                  <a:pt x="28" y="360"/>
                  <a:pt x="26" y="360"/>
                  <a:pt x="25" y="359"/>
                </a:cubicBezTo>
                <a:cubicBezTo>
                  <a:pt x="24" y="357"/>
                  <a:pt x="23" y="354"/>
                  <a:pt x="23" y="351"/>
                </a:cubicBezTo>
                <a:cubicBezTo>
                  <a:pt x="24" y="350"/>
                  <a:pt x="25" y="348"/>
                  <a:pt x="26" y="348"/>
                </a:cubicBezTo>
                <a:cubicBezTo>
                  <a:pt x="26" y="348"/>
                  <a:pt x="27" y="348"/>
                  <a:pt x="27" y="348"/>
                </a:cubicBezTo>
                <a:cubicBezTo>
                  <a:pt x="27" y="347"/>
                  <a:pt x="27" y="346"/>
                  <a:pt x="27" y="345"/>
                </a:cubicBezTo>
                <a:cubicBezTo>
                  <a:pt x="26" y="340"/>
                  <a:pt x="28" y="335"/>
                  <a:pt x="29" y="332"/>
                </a:cubicBezTo>
                <a:cubicBezTo>
                  <a:pt x="30" y="329"/>
                  <a:pt x="31" y="327"/>
                  <a:pt x="32" y="324"/>
                </a:cubicBezTo>
                <a:cubicBezTo>
                  <a:pt x="34" y="321"/>
                  <a:pt x="35" y="318"/>
                  <a:pt x="37" y="315"/>
                </a:cubicBezTo>
                <a:cubicBezTo>
                  <a:pt x="38" y="313"/>
                  <a:pt x="39" y="310"/>
                  <a:pt x="40" y="307"/>
                </a:cubicBezTo>
                <a:cubicBezTo>
                  <a:pt x="41" y="306"/>
                  <a:pt x="43" y="305"/>
                  <a:pt x="44" y="304"/>
                </a:cubicBezTo>
                <a:cubicBezTo>
                  <a:pt x="44" y="291"/>
                  <a:pt x="43" y="273"/>
                  <a:pt x="53" y="270"/>
                </a:cubicBezTo>
                <a:cubicBezTo>
                  <a:pt x="53" y="268"/>
                  <a:pt x="54" y="266"/>
                  <a:pt x="55" y="265"/>
                </a:cubicBezTo>
                <a:cubicBezTo>
                  <a:pt x="56" y="265"/>
                  <a:pt x="56" y="265"/>
                  <a:pt x="57" y="264"/>
                </a:cubicBezTo>
                <a:cubicBezTo>
                  <a:pt x="57" y="263"/>
                  <a:pt x="58" y="262"/>
                  <a:pt x="58" y="260"/>
                </a:cubicBezTo>
                <a:cubicBezTo>
                  <a:pt x="59" y="259"/>
                  <a:pt x="60" y="258"/>
                  <a:pt x="61" y="257"/>
                </a:cubicBezTo>
                <a:cubicBezTo>
                  <a:pt x="61" y="255"/>
                  <a:pt x="61" y="253"/>
                  <a:pt x="61" y="251"/>
                </a:cubicBezTo>
                <a:cubicBezTo>
                  <a:pt x="62" y="247"/>
                  <a:pt x="63" y="242"/>
                  <a:pt x="64" y="237"/>
                </a:cubicBezTo>
                <a:cubicBezTo>
                  <a:pt x="65" y="234"/>
                  <a:pt x="65" y="230"/>
                  <a:pt x="66" y="227"/>
                </a:cubicBezTo>
                <a:cubicBezTo>
                  <a:pt x="67" y="225"/>
                  <a:pt x="68" y="224"/>
                  <a:pt x="68" y="222"/>
                </a:cubicBezTo>
                <a:cubicBezTo>
                  <a:pt x="68" y="221"/>
                  <a:pt x="69" y="220"/>
                  <a:pt x="69" y="219"/>
                </a:cubicBezTo>
                <a:cubicBezTo>
                  <a:pt x="69" y="218"/>
                  <a:pt x="70" y="218"/>
                  <a:pt x="70" y="217"/>
                </a:cubicBezTo>
                <a:cubicBezTo>
                  <a:pt x="71" y="216"/>
                  <a:pt x="72" y="213"/>
                  <a:pt x="73" y="212"/>
                </a:cubicBezTo>
                <a:cubicBezTo>
                  <a:pt x="74" y="207"/>
                  <a:pt x="75" y="203"/>
                  <a:pt x="77" y="198"/>
                </a:cubicBezTo>
                <a:cubicBezTo>
                  <a:pt x="77" y="198"/>
                  <a:pt x="78" y="198"/>
                  <a:pt x="78" y="198"/>
                </a:cubicBezTo>
                <a:cubicBezTo>
                  <a:pt x="78" y="196"/>
                  <a:pt x="79" y="196"/>
                  <a:pt x="79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8" y="194"/>
                  <a:pt x="76" y="194"/>
                  <a:pt x="75" y="194"/>
                </a:cubicBezTo>
                <a:cubicBezTo>
                  <a:pt x="75" y="185"/>
                  <a:pt x="72" y="177"/>
                  <a:pt x="71" y="169"/>
                </a:cubicBezTo>
                <a:cubicBezTo>
                  <a:pt x="69" y="162"/>
                  <a:pt x="69" y="155"/>
                  <a:pt x="68" y="148"/>
                </a:cubicBezTo>
                <a:cubicBezTo>
                  <a:pt x="66" y="137"/>
                  <a:pt x="63" y="127"/>
                  <a:pt x="59" y="119"/>
                </a:cubicBezTo>
                <a:cubicBezTo>
                  <a:pt x="59" y="118"/>
                  <a:pt x="58" y="117"/>
                  <a:pt x="58" y="115"/>
                </a:cubicBezTo>
                <a:cubicBezTo>
                  <a:pt x="56" y="111"/>
                  <a:pt x="55" y="106"/>
                  <a:pt x="52" y="103"/>
                </a:cubicBezTo>
                <a:cubicBezTo>
                  <a:pt x="51" y="101"/>
                  <a:pt x="48" y="100"/>
                  <a:pt x="46" y="100"/>
                </a:cubicBezTo>
                <a:cubicBezTo>
                  <a:pt x="45" y="99"/>
                  <a:pt x="44" y="99"/>
                  <a:pt x="43" y="99"/>
                </a:cubicBezTo>
                <a:cubicBezTo>
                  <a:pt x="41" y="98"/>
                  <a:pt x="41" y="95"/>
                  <a:pt x="39" y="94"/>
                </a:cubicBezTo>
                <a:cubicBezTo>
                  <a:pt x="37" y="93"/>
                  <a:pt x="34" y="92"/>
                  <a:pt x="31" y="91"/>
                </a:cubicBezTo>
                <a:cubicBezTo>
                  <a:pt x="23" y="86"/>
                  <a:pt x="17" y="80"/>
                  <a:pt x="11" y="73"/>
                </a:cubicBezTo>
                <a:cubicBezTo>
                  <a:pt x="8" y="70"/>
                  <a:pt x="2" y="67"/>
                  <a:pt x="1" y="63"/>
                </a:cubicBezTo>
                <a:cubicBezTo>
                  <a:pt x="0" y="58"/>
                  <a:pt x="8" y="49"/>
                  <a:pt x="10" y="46"/>
                </a:cubicBezTo>
                <a:cubicBezTo>
                  <a:pt x="15" y="39"/>
                  <a:pt x="21" y="33"/>
                  <a:pt x="26" y="26"/>
                </a:cubicBezTo>
                <a:cubicBezTo>
                  <a:pt x="28" y="24"/>
                  <a:pt x="31" y="21"/>
                  <a:pt x="33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6" y="17"/>
                  <a:pt x="36" y="16"/>
                  <a:pt x="37" y="15"/>
                </a:cubicBezTo>
                <a:cubicBezTo>
                  <a:pt x="39" y="13"/>
                  <a:pt x="41" y="11"/>
                  <a:pt x="43" y="10"/>
                </a:cubicBezTo>
                <a:cubicBezTo>
                  <a:pt x="44" y="9"/>
                  <a:pt x="45" y="7"/>
                  <a:pt x="45" y="6"/>
                </a:cubicBezTo>
                <a:cubicBezTo>
                  <a:pt x="47" y="5"/>
                  <a:pt x="49" y="3"/>
                  <a:pt x="51" y="2"/>
                </a:cubicBezTo>
                <a:cubicBezTo>
                  <a:pt x="54" y="0"/>
                  <a:pt x="59" y="2"/>
                  <a:pt x="60" y="4"/>
                </a:cubicBezTo>
                <a:cubicBezTo>
                  <a:pt x="61" y="5"/>
                  <a:pt x="62" y="8"/>
                  <a:pt x="63" y="9"/>
                </a:cubicBezTo>
                <a:cubicBezTo>
                  <a:pt x="63" y="9"/>
                  <a:pt x="63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5" y="13"/>
                  <a:pt x="65" y="15"/>
                </a:cubicBezTo>
                <a:cubicBezTo>
                  <a:pt x="63" y="17"/>
                  <a:pt x="65" y="20"/>
                  <a:pt x="64" y="22"/>
                </a:cubicBezTo>
                <a:cubicBezTo>
                  <a:pt x="63" y="24"/>
                  <a:pt x="59" y="25"/>
                  <a:pt x="57" y="26"/>
                </a:cubicBezTo>
                <a:cubicBezTo>
                  <a:pt x="54" y="26"/>
                  <a:pt x="51" y="22"/>
                  <a:pt x="48" y="23"/>
                </a:cubicBezTo>
                <a:cubicBezTo>
                  <a:pt x="46" y="24"/>
                  <a:pt x="44" y="27"/>
                  <a:pt x="42" y="29"/>
                </a:cubicBezTo>
                <a:cubicBezTo>
                  <a:pt x="41" y="31"/>
                  <a:pt x="38" y="33"/>
                  <a:pt x="36" y="35"/>
                </a:cubicBezTo>
                <a:cubicBezTo>
                  <a:pt x="35" y="37"/>
                  <a:pt x="34" y="39"/>
                  <a:pt x="33" y="41"/>
                </a:cubicBezTo>
                <a:cubicBezTo>
                  <a:pt x="32" y="41"/>
                  <a:pt x="32" y="42"/>
                  <a:pt x="31" y="42"/>
                </a:cubicBezTo>
                <a:cubicBezTo>
                  <a:pt x="30" y="44"/>
                  <a:pt x="29" y="47"/>
                  <a:pt x="28" y="49"/>
                </a:cubicBezTo>
                <a:cubicBezTo>
                  <a:pt x="27" y="51"/>
                  <a:pt x="24" y="57"/>
                  <a:pt x="25" y="59"/>
                </a:cubicBezTo>
                <a:cubicBezTo>
                  <a:pt x="27" y="60"/>
                  <a:pt x="29" y="60"/>
                  <a:pt x="31" y="60"/>
                </a:cubicBezTo>
                <a:cubicBezTo>
                  <a:pt x="34" y="61"/>
                  <a:pt x="38" y="63"/>
                  <a:pt x="40" y="65"/>
                </a:cubicBezTo>
                <a:cubicBezTo>
                  <a:pt x="46" y="68"/>
                  <a:pt x="46" y="74"/>
                  <a:pt x="55" y="72"/>
                </a:cubicBezTo>
                <a:cubicBezTo>
                  <a:pt x="55" y="73"/>
                  <a:pt x="64" y="77"/>
                  <a:pt x="64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6" y="76"/>
                  <a:pt x="67" y="76"/>
                  <a:pt x="68" y="76"/>
                </a:cubicBezTo>
                <a:cubicBezTo>
                  <a:pt x="68" y="77"/>
                  <a:pt x="68" y="78"/>
                  <a:pt x="69" y="78"/>
                </a:cubicBezTo>
                <a:cubicBezTo>
                  <a:pt x="71" y="79"/>
                  <a:pt x="73" y="80"/>
                  <a:pt x="75" y="81"/>
                </a:cubicBezTo>
                <a:cubicBezTo>
                  <a:pt x="75" y="77"/>
                  <a:pt x="73" y="74"/>
                  <a:pt x="73" y="71"/>
                </a:cubicBezTo>
                <a:cubicBezTo>
                  <a:pt x="73" y="69"/>
                  <a:pt x="73" y="68"/>
                  <a:pt x="73" y="66"/>
                </a:cubicBezTo>
                <a:cubicBezTo>
                  <a:pt x="71" y="64"/>
                  <a:pt x="71" y="64"/>
                  <a:pt x="71" y="62"/>
                </a:cubicBezTo>
                <a:cubicBezTo>
                  <a:pt x="70" y="59"/>
                  <a:pt x="72" y="55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70" y="50"/>
                  <a:pt x="71" y="40"/>
                  <a:pt x="71" y="40"/>
                </a:cubicBezTo>
                <a:cubicBezTo>
                  <a:pt x="71" y="37"/>
                  <a:pt x="74" y="36"/>
                  <a:pt x="74" y="34"/>
                </a:cubicBezTo>
                <a:cubicBezTo>
                  <a:pt x="74" y="33"/>
                  <a:pt x="74" y="34"/>
                  <a:pt x="74" y="33"/>
                </a:cubicBezTo>
                <a:cubicBezTo>
                  <a:pt x="75" y="33"/>
                  <a:pt x="76" y="32"/>
                  <a:pt x="76" y="31"/>
                </a:cubicBezTo>
                <a:cubicBezTo>
                  <a:pt x="76" y="31"/>
                  <a:pt x="75" y="31"/>
                  <a:pt x="75" y="31"/>
                </a:cubicBezTo>
                <a:cubicBezTo>
                  <a:pt x="76" y="30"/>
                  <a:pt x="77" y="30"/>
                  <a:pt x="79" y="29"/>
                </a:cubicBezTo>
                <a:cubicBezTo>
                  <a:pt x="79" y="29"/>
                  <a:pt x="79" y="29"/>
                  <a:pt x="79" y="28"/>
                </a:cubicBezTo>
                <a:cubicBezTo>
                  <a:pt x="80" y="28"/>
                  <a:pt x="80" y="27"/>
                  <a:pt x="81" y="27"/>
                </a:cubicBezTo>
                <a:cubicBezTo>
                  <a:pt x="81" y="27"/>
                  <a:pt x="95" y="27"/>
                  <a:pt x="96" y="27"/>
                </a:cubicBezTo>
                <a:cubicBezTo>
                  <a:pt x="100" y="29"/>
                  <a:pt x="102" y="32"/>
                  <a:pt x="107" y="32"/>
                </a:cubicBezTo>
                <a:cubicBezTo>
                  <a:pt x="107" y="33"/>
                  <a:pt x="108" y="34"/>
                  <a:pt x="108" y="35"/>
                </a:cubicBezTo>
                <a:cubicBezTo>
                  <a:pt x="107" y="35"/>
                  <a:pt x="107" y="35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ubicBezTo>
                  <a:pt x="108" y="36"/>
                  <a:pt x="108" y="37"/>
                  <a:pt x="109" y="37"/>
                </a:cubicBezTo>
                <a:cubicBezTo>
                  <a:pt x="108" y="37"/>
                  <a:pt x="108" y="37"/>
                  <a:pt x="107" y="37"/>
                </a:cubicBezTo>
                <a:cubicBezTo>
                  <a:pt x="109" y="40"/>
                  <a:pt x="110" y="40"/>
                  <a:pt x="111" y="43"/>
                </a:cubicBezTo>
                <a:cubicBezTo>
                  <a:pt x="110" y="42"/>
                  <a:pt x="109" y="41"/>
                  <a:pt x="108" y="41"/>
                </a:cubicBezTo>
                <a:cubicBezTo>
                  <a:pt x="109" y="42"/>
                  <a:pt x="110" y="43"/>
                  <a:pt x="111" y="44"/>
                </a:cubicBezTo>
                <a:cubicBezTo>
                  <a:pt x="113" y="48"/>
                  <a:pt x="108" y="58"/>
                  <a:pt x="107" y="61"/>
                </a:cubicBezTo>
                <a:cubicBezTo>
                  <a:pt x="106" y="64"/>
                  <a:pt x="106" y="69"/>
                  <a:pt x="105" y="72"/>
                </a:cubicBezTo>
                <a:cubicBezTo>
                  <a:pt x="105" y="73"/>
                  <a:pt x="106" y="73"/>
                  <a:pt x="107" y="73"/>
                </a:cubicBezTo>
                <a:cubicBezTo>
                  <a:pt x="107" y="74"/>
                  <a:pt x="107" y="76"/>
                  <a:pt x="107" y="77"/>
                </a:cubicBezTo>
                <a:cubicBezTo>
                  <a:pt x="108" y="77"/>
                  <a:pt x="109" y="78"/>
                  <a:pt x="110" y="78"/>
                </a:cubicBezTo>
                <a:cubicBezTo>
                  <a:pt x="110" y="81"/>
                  <a:pt x="114" y="82"/>
                  <a:pt x="116" y="83"/>
                </a:cubicBezTo>
                <a:cubicBezTo>
                  <a:pt x="120" y="84"/>
                  <a:pt x="123" y="86"/>
                  <a:pt x="127" y="88"/>
                </a:cubicBezTo>
                <a:cubicBezTo>
                  <a:pt x="128" y="88"/>
                  <a:pt x="131" y="88"/>
                  <a:pt x="132" y="88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4" y="90"/>
                  <a:pt x="134" y="90"/>
                  <a:pt x="135" y="90"/>
                </a:cubicBezTo>
                <a:cubicBezTo>
                  <a:pt x="139" y="93"/>
                  <a:pt x="141" y="97"/>
                  <a:pt x="145" y="100"/>
                </a:cubicBezTo>
                <a:cubicBezTo>
                  <a:pt x="146" y="101"/>
                  <a:pt x="147" y="101"/>
                  <a:pt x="149" y="102"/>
                </a:cubicBezTo>
                <a:cubicBezTo>
                  <a:pt x="150" y="104"/>
                  <a:pt x="150" y="107"/>
                  <a:pt x="151" y="109"/>
                </a:cubicBezTo>
                <a:cubicBezTo>
                  <a:pt x="151" y="110"/>
                  <a:pt x="155" y="113"/>
                  <a:pt x="156" y="114"/>
                </a:cubicBezTo>
                <a:cubicBezTo>
                  <a:pt x="159" y="118"/>
                  <a:pt x="161" y="122"/>
                  <a:pt x="164" y="126"/>
                </a:cubicBezTo>
                <a:cubicBezTo>
                  <a:pt x="167" y="129"/>
                  <a:pt x="174" y="137"/>
                  <a:pt x="173" y="143"/>
                </a:cubicBezTo>
                <a:cubicBezTo>
                  <a:pt x="172" y="148"/>
                  <a:pt x="169" y="151"/>
                  <a:pt x="168" y="155"/>
                </a:cubicBezTo>
                <a:cubicBezTo>
                  <a:pt x="167" y="157"/>
                  <a:pt x="166" y="159"/>
                  <a:pt x="165" y="161"/>
                </a:cubicBezTo>
                <a:cubicBezTo>
                  <a:pt x="160" y="169"/>
                  <a:pt x="155" y="176"/>
                  <a:pt x="149" y="182"/>
                </a:cubicBezTo>
                <a:cubicBezTo>
                  <a:pt x="148" y="184"/>
                  <a:pt x="147" y="186"/>
                  <a:pt x="146" y="188"/>
                </a:cubicBezTo>
                <a:cubicBezTo>
                  <a:pt x="145" y="189"/>
                  <a:pt x="143" y="191"/>
                  <a:pt x="141" y="192"/>
                </a:cubicBezTo>
                <a:cubicBezTo>
                  <a:pt x="142" y="193"/>
                  <a:pt x="142" y="194"/>
                  <a:pt x="142" y="195"/>
                </a:cubicBezTo>
                <a:cubicBezTo>
                  <a:pt x="140" y="196"/>
                  <a:pt x="140" y="198"/>
                  <a:pt x="139" y="199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41" y="198"/>
                  <a:pt x="141" y="198"/>
                  <a:pt x="142" y="198"/>
                </a:cubicBezTo>
                <a:cubicBezTo>
                  <a:pt x="141" y="201"/>
                  <a:pt x="145" y="208"/>
                  <a:pt x="145" y="213"/>
                </a:cubicBezTo>
                <a:cubicBezTo>
                  <a:pt x="148" y="214"/>
                  <a:pt x="146" y="217"/>
                  <a:pt x="147" y="221"/>
                </a:cubicBezTo>
                <a:cubicBezTo>
                  <a:pt x="149" y="227"/>
                  <a:pt x="152" y="233"/>
                  <a:pt x="154" y="238"/>
                </a:cubicBezTo>
                <a:cubicBezTo>
                  <a:pt x="155" y="240"/>
                  <a:pt x="155" y="242"/>
                  <a:pt x="157" y="243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2"/>
                  <a:pt x="159" y="241"/>
                  <a:pt x="160" y="240"/>
                </a:cubicBezTo>
                <a:cubicBezTo>
                  <a:pt x="162" y="232"/>
                  <a:pt x="165" y="227"/>
                  <a:pt x="168" y="221"/>
                </a:cubicBezTo>
                <a:cubicBezTo>
                  <a:pt x="171" y="216"/>
                  <a:pt x="173" y="209"/>
                  <a:pt x="180" y="207"/>
                </a:cubicBezTo>
                <a:cubicBezTo>
                  <a:pt x="180" y="206"/>
                  <a:pt x="181" y="206"/>
                  <a:pt x="181" y="206"/>
                </a:cubicBezTo>
                <a:cubicBezTo>
                  <a:pt x="181" y="205"/>
                  <a:pt x="181" y="204"/>
                  <a:pt x="181" y="204"/>
                </a:cubicBezTo>
                <a:cubicBezTo>
                  <a:pt x="181" y="201"/>
                  <a:pt x="181" y="199"/>
                  <a:pt x="182" y="197"/>
                </a:cubicBezTo>
                <a:cubicBezTo>
                  <a:pt x="182" y="194"/>
                  <a:pt x="181" y="187"/>
                  <a:pt x="181" y="185"/>
                </a:cubicBezTo>
                <a:cubicBezTo>
                  <a:pt x="183" y="182"/>
                  <a:pt x="187" y="182"/>
                  <a:pt x="189" y="180"/>
                </a:cubicBezTo>
                <a:cubicBezTo>
                  <a:pt x="192" y="179"/>
                  <a:pt x="192" y="176"/>
                  <a:pt x="194" y="175"/>
                </a:cubicBezTo>
                <a:cubicBezTo>
                  <a:pt x="198" y="172"/>
                  <a:pt x="206" y="172"/>
                  <a:pt x="212" y="172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7" y="21"/>
                </a:cubicBezTo>
                <a:cubicBezTo>
                  <a:pt x="58" y="20"/>
                  <a:pt x="60" y="20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8" y="19"/>
                  <a:pt x="57" y="18"/>
                </a:cubicBezTo>
                <a:close/>
                <a:moveTo>
                  <a:pt x="137" y="129"/>
                </a:moveTo>
                <a:cubicBezTo>
                  <a:pt x="136" y="130"/>
                  <a:pt x="136" y="130"/>
                  <a:pt x="135" y="131"/>
                </a:cubicBezTo>
                <a:cubicBezTo>
                  <a:pt x="136" y="135"/>
                  <a:pt x="136" y="139"/>
                  <a:pt x="136" y="143"/>
                </a:cubicBezTo>
                <a:cubicBezTo>
                  <a:pt x="136" y="146"/>
                  <a:pt x="137" y="149"/>
                  <a:pt x="137" y="152"/>
                </a:cubicBezTo>
                <a:cubicBezTo>
                  <a:pt x="137" y="154"/>
                  <a:pt x="137" y="156"/>
                  <a:pt x="137" y="158"/>
                </a:cubicBezTo>
                <a:cubicBezTo>
                  <a:pt x="136" y="165"/>
                  <a:pt x="135" y="172"/>
                  <a:pt x="136" y="179"/>
                </a:cubicBezTo>
                <a:cubicBezTo>
                  <a:pt x="140" y="177"/>
                  <a:pt x="147" y="166"/>
                  <a:pt x="149" y="161"/>
                </a:cubicBezTo>
                <a:cubicBezTo>
                  <a:pt x="150" y="159"/>
                  <a:pt x="151" y="156"/>
                  <a:pt x="151" y="153"/>
                </a:cubicBezTo>
                <a:cubicBezTo>
                  <a:pt x="153" y="150"/>
                  <a:pt x="155" y="147"/>
                  <a:pt x="155" y="142"/>
                </a:cubicBezTo>
                <a:cubicBezTo>
                  <a:pt x="152" y="140"/>
                  <a:pt x="149" y="138"/>
                  <a:pt x="146" y="136"/>
                </a:cubicBezTo>
                <a:cubicBezTo>
                  <a:pt x="145" y="136"/>
                  <a:pt x="144" y="135"/>
                  <a:pt x="143" y="135"/>
                </a:cubicBezTo>
                <a:cubicBezTo>
                  <a:pt x="141" y="133"/>
                  <a:pt x="139" y="131"/>
                  <a:pt x="137" y="1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5273" y="2972098"/>
            <a:ext cx="1606854" cy="950114"/>
            <a:chOff x="575273" y="2972098"/>
            <a:chExt cx="1606854" cy="950114"/>
          </a:xfrm>
        </p:grpSpPr>
        <p:sp>
          <p:nvSpPr>
            <p:cNvPr id="35" name="ísḻîḋè">
              <a:extLst>
                <a:ext uri="{FF2B5EF4-FFF2-40B4-BE49-F238E27FC236}">
                  <a16:creationId xmlns:a16="http://schemas.microsoft.com/office/drawing/2014/main" xmlns="" id="{0B5D9B1B-CBD7-41D3-B02F-22FC23CF090F}"/>
                </a:ext>
              </a:extLst>
            </p:cNvPr>
            <p:cNvSpPr/>
            <p:nvPr/>
          </p:nvSpPr>
          <p:spPr bwMode="auto">
            <a:xfrm>
              <a:off x="575273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7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6" name="ïsḷîḍè">
              <a:extLst>
                <a:ext uri="{FF2B5EF4-FFF2-40B4-BE49-F238E27FC236}">
                  <a16:creationId xmlns:a16="http://schemas.microsoft.com/office/drawing/2014/main" xmlns="" id="{4B42DB7E-FAD4-4D71-91C0-B6F0F1D8DB60}"/>
                </a:ext>
              </a:extLst>
            </p:cNvPr>
            <p:cNvSpPr txBox="1"/>
            <p:nvPr/>
          </p:nvSpPr>
          <p:spPr bwMode="auto">
            <a:xfrm>
              <a:off x="575274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61875" y="2972098"/>
            <a:ext cx="1606854" cy="950114"/>
            <a:chOff x="6961875" y="2972098"/>
            <a:chExt cx="1606854" cy="950114"/>
          </a:xfrm>
        </p:grpSpPr>
        <p:sp>
          <p:nvSpPr>
            <p:cNvPr id="38" name="îŝľîḋé">
              <a:extLst>
                <a:ext uri="{FF2B5EF4-FFF2-40B4-BE49-F238E27FC236}">
                  <a16:creationId xmlns:a16="http://schemas.microsoft.com/office/drawing/2014/main" xmlns="" id="{7C856807-5DFC-42B4-A0C5-9FE2FB983CE9}"/>
                </a:ext>
              </a:extLst>
            </p:cNvPr>
            <p:cNvSpPr/>
            <p:nvPr/>
          </p:nvSpPr>
          <p:spPr bwMode="auto">
            <a:xfrm>
              <a:off x="6961875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7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9" name="îṡḷïḑè">
              <a:extLst>
                <a:ext uri="{FF2B5EF4-FFF2-40B4-BE49-F238E27FC236}">
                  <a16:creationId xmlns:a16="http://schemas.microsoft.com/office/drawing/2014/main" xmlns="" id="{AE5EA543-9D50-4FBB-AE50-4405A9938419}"/>
                </a:ext>
              </a:extLst>
            </p:cNvPr>
            <p:cNvSpPr txBox="1"/>
            <p:nvPr/>
          </p:nvSpPr>
          <p:spPr bwMode="auto">
            <a:xfrm>
              <a:off x="6961876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71923" y="3612551"/>
            <a:ext cx="1606854" cy="950114"/>
            <a:chOff x="2171923" y="3612551"/>
            <a:chExt cx="1606854" cy="950114"/>
          </a:xfrm>
        </p:grpSpPr>
        <p:sp>
          <p:nvSpPr>
            <p:cNvPr id="41" name="ïsḷïďé">
              <a:extLst>
                <a:ext uri="{FF2B5EF4-FFF2-40B4-BE49-F238E27FC236}">
                  <a16:creationId xmlns:a16="http://schemas.microsoft.com/office/drawing/2014/main" xmlns="" id="{C5D09778-0C2B-4DE0-BE0F-B29EC1BCBF01}"/>
                </a:ext>
              </a:extLst>
            </p:cNvPr>
            <p:cNvSpPr/>
            <p:nvPr/>
          </p:nvSpPr>
          <p:spPr bwMode="auto">
            <a:xfrm>
              <a:off x="2171923" y="3922211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7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2" name="íṩļîḑê">
              <a:extLst>
                <a:ext uri="{FF2B5EF4-FFF2-40B4-BE49-F238E27FC236}">
                  <a16:creationId xmlns:a16="http://schemas.microsoft.com/office/drawing/2014/main" xmlns="" id="{5E924F44-6BB9-4161-85DF-900B9A4C11FF}"/>
                </a:ext>
              </a:extLst>
            </p:cNvPr>
            <p:cNvSpPr txBox="1"/>
            <p:nvPr/>
          </p:nvSpPr>
          <p:spPr bwMode="auto">
            <a:xfrm>
              <a:off x="2171924" y="3612551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68574" y="2972098"/>
            <a:ext cx="1606853" cy="950114"/>
            <a:chOff x="3768574" y="2972098"/>
            <a:chExt cx="1606853" cy="950114"/>
          </a:xfrm>
        </p:grpSpPr>
        <p:sp>
          <p:nvSpPr>
            <p:cNvPr id="44" name="íş1íḓe">
              <a:extLst>
                <a:ext uri="{FF2B5EF4-FFF2-40B4-BE49-F238E27FC236}">
                  <a16:creationId xmlns:a16="http://schemas.microsoft.com/office/drawing/2014/main" xmlns="" id="{9F56F97C-71B5-4D74-9BB2-C906F784F7DD}"/>
                </a:ext>
              </a:extLst>
            </p:cNvPr>
            <p:cNvSpPr/>
            <p:nvPr/>
          </p:nvSpPr>
          <p:spPr bwMode="auto">
            <a:xfrm>
              <a:off x="3768574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7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5" name="iṥḷíḑê">
              <a:extLst>
                <a:ext uri="{FF2B5EF4-FFF2-40B4-BE49-F238E27FC236}">
                  <a16:creationId xmlns:a16="http://schemas.microsoft.com/office/drawing/2014/main" xmlns="" id="{7A937C3B-35E0-45CC-98F8-A6EB2192F2DF}"/>
                </a:ext>
              </a:extLst>
            </p:cNvPr>
            <p:cNvSpPr txBox="1"/>
            <p:nvPr/>
          </p:nvSpPr>
          <p:spPr bwMode="auto">
            <a:xfrm>
              <a:off x="3768574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65224" y="3612551"/>
            <a:ext cx="1606854" cy="950114"/>
            <a:chOff x="5365224" y="3612551"/>
            <a:chExt cx="1606854" cy="950114"/>
          </a:xfrm>
        </p:grpSpPr>
        <p:sp>
          <p:nvSpPr>
            <p:cNvPr id="47" name="íṡlïḓe">
              <a:extLst>
                <a:ext uri="{FF2B5EF4-FFF2-40B4-BE49-F238E27FC236}">
                  <a16:creationId xmlns:a16="http://schemas.microsoft.com/office/drawing/2014/main" xmlns="" id="{54FB6410-69E1-49C3-AFD2-DB85D20FC26A}"/>
                </a:ext>
              </a:extLst>
            </p:cNvPr>
            <p:cNvSpPr/>
            <p:nvPr/>
          </p:nvSpPr>
          <p:spPr bwMode="auto">
            <a:xfrm>
              <a:off x="5365224" y="3922211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7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8" name="iṣļíḓe">
              <a:extLst>
                <a:ext uri="{FF2B5EF4-FFF2-40B4-BE49-F238E27FC236}">
                  <a16:creationId xmlns:a16="http://schemas.microsoft.com/office/drawing/2014/main" xmlns="" id="{22F7D16A-671A-468B-AE58-A0C2D98CA352}"/>
                </a:ext>
              </a:extLst>
            </p:cNvPr>
            <p:cNvSpPr txBox="1"/>
            <p:nvPr/>
          </p:nvSpPr>
          <p:spPr bwMode="auto">
            <a:xfrm>
              <a:off x="5365225" y="3612551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5389D152-4198-4B33-8B76-4B7B012980A5}"/>
              </a:ext>
            </a:extLst>
          </p:cNvPr>
          <p:cNvCxnSpPr>
            <a:cxnSpLocks/>
          </p:cNvCxnSpPr>
          <p:nvPr/>
        </p:nvCxnSpPr>
        <p:spPr>
          <a:xfrm>
            <a:off x="2177025" y="2789654"/>
            <a:ext cx="0" cy="18285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E331BAEB-EEF2-4296-9F90-75A8B53584EE}"/>
              </a:ext>
            </a:extLst>
          </p:cNvPr>
          <p:cNvCxnSpPr>
            <a:cxnSpLocks/>
          </p:cNvCxnSpPr>
          <p:nvPr/>
        </p:nvCxnSpPr>
        <p:spPr>
          <a:xfrm>
            <a:off x="3773675" y="2789654"/>
            <a:ext cx="0" cy="18139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12677CFE-814C-40DC-A727-2D8BC9F4CE88}"/>
              </a:ext>
            </a:extLst>
          </p:cNvPr>
          <p:cNvCxnSpPr>
            <a:cxnSpLocks/>
          </p:cNvCxnSpPr>
          <p:nvPr/>
        </p:nvCxnSpPr>
        <p:spPr>
          <a:xfrm>
            <a:off x="5370325" y="2789654"/>
            <a:ext cx="0" cy="18285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A0F3BA83-B086-4D5C-BD28-A36CD69878F3}"/>
              </a:ext>
            </a:extLst>
          </p:cNvPr>
          <p:cNvCxnSpPr>
            <a:cxnSpLocks/>
          </p:cNvCxnSpPr>
          <p:nvPr/>
        </p:nvCxnSpPr>
        <p:spPr>
          <a:xfrm>
            <a:off x="6966976" y="2789654"/>
            <a:ext cx="0" cy="18139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926347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28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年度工作概述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64405" y="1246789"/>
            <a:ext cx="1860672" cy="1513098"/>
            <a:chOff x="564405" y="1246789"/>
            <a:chExt cx="1860672" cy="1513098"/>
          </a:xfrm>
        </p:grpSpPr>
        <p:sp>
          <p:nvSpPr>
            <p:cNvPr id="36" name="îs1iḋe"/>
            <p:cNvSpPr>
              <a:spLocks/>
            </p:cNvSpPr>
            <p:nvPr/>
          </p:nvSpPr>
          <p:spPr bwMode="auto">
            <a:xfrm>
              <a:off x="564405" y="1246789"/>
              <a:ext cx="1860672" cy="1513098"/>
            </a:xfrm>
            <a:custGeom>
              <a:avLst/>
              <a:gdLst/>
              <a:ahLst/>
              <a:cxnLst>
                <a:cxn ang="0">
                  <a:pos x="172" y="317"/>
                </a:cxn>
                <a:cxn ang="0">
                  <a:pos x="126" y="317"/>
                </a:cxn>
                <a:cxn ang="0">
                  <a:pos x="129" y="314"/>
                </a:cxn>
                <a:cxn ang="0">
                  <a:pos x="141" y="285"/>
                </a:cxn>
                <a:cxn ang="0">
                  <a:pos x="129" y="256"/>
                </a:cxn>
                <a:cxn ang="0">
                  <a:pos x="100" y="245"/>
                </a:cxn>
                <a:cxn ang="0">
                  <a:pos x="71" y="256"/>
                </a:cxn>
                <a:cxn ang="0">
                  <a:pos x="59" y="285"/>
                </a:cxn>
                <a:cxn ang="0">
                  <a:pos x="71" y="314"/>
                </a:cxn>
                <a:cxn ang="0">
                  <a:pos x="74" y="317"/>
                </a:cxn>
                <a:cxn ang="0">
                  <a:pos x="0" y="317"/>
                </a:cxn>
                <a:cxn ang="0">
                  <a:pos x="74" y="114"/>
                </a:cxn>
                <a:cxn ang="0">
                  <a:pos x="72" y="114"/>
                </a:cxn>
                <a:cxn ang="0">
                  <a:pos x="43" y="102"/>
                </a:cxn>
                <a:cxn ang="0">
                  <a:pos x="31" y="73"/>
                </a:cxn>
                <a:cxn ang="0">
                  <a:pos x="43" y="44"/>
                </a:cxn>
                <a:cxn ang="0">
                  <a:pos x="72" y="32"/>
                </a:cxn>
                <a:cxn ang="0">
                  <a:pos x="101" y="44"/>
                </a:cxn>
                <a:cxn ang="0">
                  <a:pos x="113" y="73"/>
                </a:cxn>
                <a:cxn ang="0">
                  <a:pos x="113" y="75"/>
                </a:cxn>
                <a:cxn ang="0">
                  <a:pos x="318" y="0"/>
                </a:cxn>
                <a:cxn ang="0">
                  <a:pos x="320" y="0"/>
                </a:cxn>
                <a:cxn ang="0">
                  <a:pos x="320" y="70"/>
                </a:cxn>
                <a:cxn ang="0">
                  <a:pos x="349" y="58"/>
                </a:cxn>
                <a:cxn ang="0">
                  <a:pos x="378" y="70"/>
                </a:cxn>
                <a:cxn ang="0">
                  <a:pos x="390" y="99"/>
                </a:cxn>
                <a:cxn ang="0">
                  <a:pos x="378" y="128"/>
                </a:cxn>
                <a:cxn ang="0">
                  <a:pos x="349" y="140"/>
                </a:cxn>
                <a:cxn ang="0">
                  <a:pos x="320" y="128"/>
                </a:cxn>
                <a:cxn ang="0">
                  <a:pos x="320" y="171"/>
                </a:cxn>
                <a:cxn ang="0">
                  <a:pos x="318" y="171"/>
                </a:cxn>
                <a:cxn ang="0">
                  <a:pos x="214" y="214"/>
                </a:cxn>
                <a:cxn ang="0">
                  <a:pos x="172" y="317"/>
                </a:cxn>
              </a:cxnLst>
              <a:rect l="0" t="0" r="r" b="b"/>
              <a:pathLst>
                <a:path w="390" h="317">
                  <a:moveTo>
                    <a:pt x="172" y="317"/>
                  </a:moveTo>
                  <a:cubicBezTo>
                    <a:pt x="126" y="317"/>
                    <a:pt x="126" y="317"/>
                    <a:pt x="126" y="317"/>
                  </a:cubicBezTo>
                  <a:cubicBezTo>
                    <a:pt x="127" y="316"/>
                    <a:pt x="128" y="315"/>
                    <a:pt x="129" y="314"/>
                  </a:cubicBezTo>
                  <a:cubicBezTo>
                    <a:pt x="137" y="306"/>
                    <a:pt x="141" y="297"/>
                    <a:pt x="141" y="285"/>
                  </a:cubicBezTo>
                  <a:cubicBezTo>
                    <a:pt x="141" y="274"/>
                    <a:pt x="137" y="264"/>
                    <a:pt x="129" y="256"/>
                  </a:cubicBezTo>
                  <a:cubicBezTo>
                    <a:pt x="121" y="249"/>
                    <a:pt x="111" y="245"/>
                    <a:pt x="100" y="245"/>
                  </a:cubicBezTo>
                  <a:cubicBezTo>
                    <a:pt x="89" y="245"/>
                    <a:pt x="79" y="249"/>
                    <a:pt x="71" y="256"/>
                  </a:cubicBezTo>
                  <a:cubicBezTo>
                    <a:pt x="63" y="264"/>
                    <a:pt x="59" y="274"/>
                    <a:pt x="59" y="285"/>
                  </a:cubicBezTo>
                  <a:cubicBezTo>
                    <a:pt x="59" y="297"/>
                    <a:pt x="63" y="306"/>
                    <a:pt x="71" y="314"/>
                  </a:cubicBezTo>
                  <a:cubicBezTo>
                    <a:pt x="72" y="315"/>
                    <a:pt x="73" y="316"/>
                    <a:pt x="74" y="317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239"/>
                    <a:pt x="25" y="171"/>
                    <a:pt x="74" y="114"/>
                  </a:cubicBezTo>
                  <a:cubicBezTo>
                    <a:pt x="73" y="114"/>
                    <a:pt x="73" y="114"/>
                    <a:pt x="72" y="114"/>
                  </a:cubicBezTo>
                  <a:cubicBezTo>
                    <a:pt x="61" y="114"/>
                    <a:pt x="51" y="110"/>
                    <a:pt x="43" y="102"/>
                  </a:cubicBezTo>
                  <a:cubicBezTo>
                    <a:pt x="35" y="94"/>
                    <a:pt x="31" y="84"/>
                    <a:pt x="31" y="73"/>
                  </a:cubicBezTo>
                  <a:cubicBezTo>
                    <a:pt x="31" y="62"/>
                    <a:pt x="35" y="52"/>
                    <a:pt x="43" y="44"/>
                  </a:cubicBezTo>
                  <a:cubicBezTo>
                    <a:pt x="51" y="36"/>
                    <a:pt x="61" y="32"/>
                    <a:pt x="72" y="32"/>
                  </a:cubicBezTo>
                  <a:cubicBezTo>
                    <a:pt x="83" y="32"/>
                    <a:pt x="93" y="36"/>
                    <a:pt x="101" y="44"/>
                  </a:cubicBezTo>
                  <a:cubicBezTo>
                    <a:pt x="109" y="52"/>
                    <a:pt x="113" y="62"/>
                    <a:pt x="113" y="73"/>
                  </a:cubicBezTo>
                  <a:cubicBezTo>
                    <a:pt x="113" y="74"/>
                    <a:pt x="113" y="74"/>
                    <a:pt x="113" y="75"/>
                  </a:cubicBezTo>
                  <a:cubicBezTo>
                    <a:pt x="170" y="25"/>
                    <a:pt x="239" y="0"/>
                    <a:pt x="318" y="0"/>
                  </a:cubicBezTo>
                  <a:cubicBezTo>
                    <a:pt x="319" y="0"/>
                    <a:pt x="319" y="0"/>
                    <a:pt x="320" y="0"/>
                  </a:cubicBezTo>
                  <a:cubicBezTo>
                    <a:pt x="320" y="70"/>
                    <a:pt x="320" y="70"/>
                    <a:pt x="320" y="70"/>
                  </a:cubicBezTo>
                  <a:cubicBezTo>
                    <a:pt x="328" y="62"/>
                    <a:pt x="338" y="58"/>
                    <a:pt x="349" y="58"/>
                  </a:cubicBezTo>
                  <a:cubicBezTo>
                    <a:pt x="361" y="58"/>
                    <a:pt x="370" y="62"/>
                    <a:pt x="378" y="70"/>
                  </a:cubicBezTo>
                  <a:cubicBezTo>
                    <a:pt x="386" y="78"/>
                    <a:pt x="390" y="88"/>
                    <a:pt x="390" y="99"/>
                  </a:cubicBezTo>
                  <a:cubicBezTo>
                    <a:pt x="390" y="110"/>
                    <a:pt x="386" y="120"/>
                    <a:pt x="378" y="128"/>
                  </a:cubicBezTo>
                  <a:cubicBezTo>
                    <a:pt x="370" y="136"/>
                    <a:pt x="361" y="140"/>
                    <a:pt x="349" y="140"/>
                  </a:cubicBezTo>
                  <a:cubicBezTo>
                    <a:pt x="338" y="140"/>
                    <a:pt x="328" y="136"/>
                    <a:pt x="320" y="128"/>
                  </a:cubicBezTo>
                  <a:cubicBezTo>
                    <a:pt x="320" y="171"/>
                    <a:pt x="320" y="171"/>
                    <a:pt x="320" y="171"/>
                  </a:cubicBezTo>
                  <a:cubicBezTo>
                    <a:pt x="320" y="171"/>
                    <a:pt x="319" y="171"/>
                    <a:pt x="318" y="171"/>
                  </a:cubicBezTo>
                  <a:cubicBezTo>
                    <a:pt x="277" y="171"/>
                    <a:pt x="243" y="186"/>
                    <a:pt x="214" y="214"/>
                  </a:cubicBezTo>
                  <a:cubicBezTo>
                    <a:pt x="186" y="242"/>
                    <a:pt x="172" y="277"/>
                    <a:pt x="172" y="317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9" name="íšḷídè"/>
            <p:cNvSpPr>
              <a:spLocks/>
            </p:cNvSpPr>
            <p:nvPr/>
          </p:nvSpPr>
          <p:spPr bwMode="auto">
            <a:xfrm>
              <a:off x="1099225" y="1836696"/>
              <a:ext cx="327637" cy="400745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6" y="58"/>
                </a:cxn>
                <a:cxn ang="0">
                  <a:pos x="36" y="65"/>
                </a:cxn>
                <a:cxn ang="0">
                  <a:pos x="34" y="68"/>
                </a:cxn>
                <a:cxn ang="0">
                  <a:pos x="22" y="68"/>
                </a:cxn>
                <a:cxn ang="0">
                  <a:pos x="20" y="65"/>
                </a:cxn>
                <a:cxn ang="0">
                  <a:pos x="20" y="58"/>
                </a:cxn>
                <a:cxn ang="0">
                  <a:pos x="2" y="58"/>
                </a:cxn>
                <a:cxn ang="0">
                  <a:pos x="0" y="56"/>
                </a:cxn>
                <a:cxn ang="0">
                  <a:pos x="1" y="54"/>
                </a:cxn>
                <a:cxn ang="0">
                  <a:pos x="16" y="39"/>
                </a:cxn>
                <a:cxn ang="0">
                  <a:pos x="7" y="39"/>
                </a:cxn>
                <a:cxn ang="0">
                  <a:pos x="5" y="36"/>
                </a:cxn>
                <a:cxn ang="0">
                  <a:pos x="6" y="34"/>
                </a:cxn>
                <a:cxn ang="0">
                  <a:pos x="21" y="19"/>
                </a:cxn>
                <a:cxn ang="0">
                  <a:pos x="13" y="19"/>
                </a:cxn>
                <a:cxn ang="0">
                  <a:pos x="11" y="17"/>
                </a:cxn>
                <a:cxn ang="0">
                  <a:pos x="12" y="15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44" y="15"/>
                </a:cxn>
                <a:cxn ang="0">
                  <a:pos x="45" y="17"/>
                </a:cxn>
                <a:cxn ang="0">
                  <a:pos x="42" y="19"/>
                </a:cxn>
                <a:cxn ang="0">
                  <a:pos x="35" y="19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49" y="39"/>
                </a:cxn>
                <a:cxn ang="0">
                  <a:pos x="40" y="39"/>
                </a:cxn>
                <a:cxn ang="0">
                  <a:pos x="55" y="54"/>
                </a:cxn>
                <a:cxn ang="0">
                  <a:pos x="56" y="56"/>
                </a:cxn>
                <a:cxn ang="0">
                  <a:pos x="53" y="58"/>
                </a:cxn>
              </a:cxnLst>
              <a:rect l="0" t="0" r="r" b="b"/>
              <a:pathLst>
                <a:path w="56" h="68">
                  <a:moveTo>
                    <a:pt x="53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60"/>
                    <a:pt x="36" y="63"/>
                    <a:pt x="36" y="65"/>
                  </a:cubicBezTo>
                  <a:cubicBezTo>
                    <a:pt x="36" y="67"/>
                    <a:pt x="35" y="68"/>
                    <a:pt x="34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1" y="68"/>
                    <a:pt x="20" y="67"/>
                    <a:pt x="20" y="65"/>
                  </a:cubicBezTo>
                  <a:cubicBezTo>
                    <a:pt x="20" y="63"/>
                    <a:pt x="20" y="60"/>
                    <a:pt x="20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9"/>
                    <a:pt x="5" y="37"/>
                    <a:pt x="5" y="36"/>
                  </a:cubicBezTo>
                  <a:cubicBezTo>
                    <a:pt x="5" y="35"/>
                    <a:pt x="5" y="35"/>
                    <a:pt x="6" y="3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1" y="18"/>
                    <a:pt x="11" y="17"/>
                  </a:cubicBezTo>
                  <a:cubicBezTo>
                    <a:pt x="11" y="16"/>
                    <a:pt x="11" y="15"/>
                    <a:pt x="12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6"/>
                    <a:pt x="45" y="17"/>
                  </a:cubicBezTo>
                  <a:cubicBezTo>
                    <a:pt x="45" y="18"/>
                    <a:pt x="44" y="19"/>
                    <a:pt x="42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5"/>
                    <a:pt x="51" y="35"/>
                    <a:pt x="51" y="36"/>
                  </a:cubicBezTo>
                  <a:cubicBezTo>
                    <a:pt x="51" y="37"/>
                    <a:pt x="50" y="39"/>
                    <a:pt x="4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5"/>
                    <a:pt x="56" y="56"/>
                  </a:cubicBezTo>
                  <a:cubicBezTo>
                    <a:pt x="56" y="57"/>
                    <a:pt x="55" y="58"/>
                    <a:pt x="53" y="5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4406" y="2416473"/>
            <a:ext cx="1525585" cy="1860672"/>
            <a:chOff x="564406" y="2416473"/>
            <a:chExt cx="1525585" cy="1860672"/>
          </a:xfrm>
        </p:grpSpPr>
        <p:sp>
          <p:nvSpPr>
            <p:cNvPr id="41" name="îsļîḍe"/>
            <p:cNvSpPr>
              <a:spLocks/>
            </p:cNvSpPr>
            <p:nvPr/>
          </p:nvSpPr>
          <p:spPr bwMode="auto">
            <a:xfrm>
              <a:off x="564406" y="2416473"/>
              <a:ext cx="1525585" cy="1860672"/>
            </a:xfrm>
            <a:custGeom>
              <a:avLst/>
              <a:gdLst/>
              <a:ahLst/>
              <a:cxnLst>
                <a:cxn ang="0">
                  <a:pos x="172" y="72"/>
                </a:cxn>
                <a:cxn ang="0">
                  <a:pos x="172" y="73"/>
                </a:cxn>
                <a:cxn ang="0">
                  <a:pos x="214" y="176"/>
                </a:cxn>
                <a:cxn ang="0">
                  <a:pos x="318" y="219"/>
                </a:cxn>
                <a:cxn ang="0">
                  <a:pos x="320" y="219"/>
                </a:cxn>
                <a:cxn ang="0">
                  <a:pos x="320" y="264"/>
                </a:cxn>
                <a:cxn ang="0">
                  <a:pos x="317" y="261"/>
                </a:cxn>
                <a:cxn ang="0">
                  <a:pos x="288" y="249"/>
                </a:cxn>
                <a:cxn ang="0">
                  <a:pos x="259" y="261"/>
                </a:cxn>
                <a:cxn ang="0">
                  <a:pos x="247" y="290"/>
                </a:cxn>
                <a:cxn ang="0">
                  <a:pos x="259" y="319"/>
                </a:cxn>
                <a:cxn ang="0">
                  <a:pos x="288" y="331"/>
                </a:cxn>
                <a:cxn ang="0">
                  <a:pos x="317" y="319"/>
                </a:cxn>
                <a:cxn ang="0">
                  <a:pos x="320" y="315"/>
                </a:cxn>
                <a:cxn ang="0">
                  <a:pos x="320" y="390"/>
                </a:cxn>
                <a:cxn ang="0">
                  <a:pos x="318" y="390"/>
                </a:cxn>
                <a:cxn ang="0">
                  <a:pos x="117" y="319"/>
                </a:cxn>
                <a:cxn ang="0">
                  <a:pos x="119" y="317"/>
                </a:cxn>
                <a:cxn ang="0">
                  <a:pos x="151" y="303"/>
                </a:cxn>
                <a:cxn ang="0">
                  <a:pos x="164" y="272"/>
                </a:cxn>
                <a:cxn ang="0">
                  <a:pos x="151" y="240"/>
                </a:cxn>
                <a:cxn ang="0">
                  <a:pos x="119" y="227"/>
                </a:cxn>
                <a:cxn ang="0">
                  <a:pos x="87" y="240"/>
                </a:cxn>
                <a:cxn ang="0">
                  <a:pos x="74" y="272"/>
                </a:cxn>
                <a:cxn ang="0">
                  <a:pos x="72" y="27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74" y="72"/>
                </a:cxn>
                <a:cxn ang="0">
                  <a:pos x="71" y="69"/>
                </a:cxn>
                <a:cxn ang="0">
                  <a:pos x="59" y="40"/>
                </a:cxn>
                <a:cxn ang="0">
                  <a:pos x="71" y="11"/>
                </a:cxn>
                <a:cxn ang="0">
                  <a:pos x="100" y="0"/>
                </a:cxn>
                <a:cxn ang="0">
                  <a:pos x="129" y="11"/>
                </a:cxn>
                <a:cxn ang="0">
                  <a:pos x="141" y="40"/>
                </a:cxn>
                <a:cxn ang="0">
                  <a:pos x="129" y="69"/>
                </a:cxn>
                <a:cxn ang="0">
                  <a:pos x="126" y="72"/>
                </a:cxn>
                <a:cxn ang="0">
                  <a:pos x="172" y="72"/>
                </a:cxn>
              </a:cxnLst>
              <a:rect l="0" t="0" r="r" b="b"/>
              <a:pathLst>
                <a:path w="320" h="390">
                  <a:moveTo>
                    <a:pt x="172" y="72"/>
                  </a:moveTo>
                  <a:cubicBezTo>
                    <a:pt x="172" y="72"/>
                    <a:pt x="172" y="72"/>
                    <a:pt x="172" y="73"/>
                  </a:cubicBezTo>
                  <a:cubicBezTo>
                    <a:pt x="172" y="113"/>
                    <a:pt x="186" y="147"/>
                    <a:pt x="214" y="176"/>
                  </a:cubicBezTo>
                  <a:cubicBezTo>
                    <a:pt x="243" y="205"/>
                    <a:pt x="277" y="219"/>
                    <a:pt x="318" y="219"/>
                  </a:cubicBezTo>
                  <a:cubicBezTo>
                    <a:pt x="319" y="219"/>
                    <a:pt x="320" y="219"/>
                    <a:pt x="320" y="219"/>
                  </a:cubicBezTo>
                  <a:cubicBezTo>
                    <a:pt x="320" y="264"/>
                    <a:pt x="320" y="264"/>
                    <a:pt x="320" y="264"/>
                  </a:cubicBezTo>
                  <a:cubicBezTo>
                    <a:pt x="319" y="263"/>
                    <a:pt x="318" y="262"/>
                    <a:pt x="317" y="261"/>
                  </a:cubicBezTo>
                  <a:cubicBezTo>
                    <a:pt x="309" y="253"/>
                    <a:pt x="300" y="249"/>
                    <a:pt x="288" y="249"/>
                  </a:cubicBezTo>
                  <a:cubicBezTo>
                    <a:pt x="277" y="249"/>
                    <a:pt x="267" y="253"/>
                    <a:pt x="259" y="261"/>
                  </a:cubicBezTo>
                  <a:cubicBezTo>
                    <a:pt x="251" y="269"/>
                    <a:pt x="247" y="278"/>
                    <a:pt x="247" y="290"/>
                  </a:cubicBezTo>
                  <a:cubicBezTo>
                    <a:pt x="247" y="301"/>
                    <a:pt x="251" y="311"/>
                    <a:pt x="259" y="319"/>
                  </a:cubicBezTo>
                  <a:cubicBezTo>
                    <a:pt x="267" y="327"/>
                    <a:pt x="277" y="331"/>
                    <a:pt x="288" y="331"/>
                  </a:cubicBezTo>
                  <a:cubicBezTo>
                    <a:pt x="300" y="331"/>
                    <a:pt x="309" y="327"/>
                    <a:pt x="317" y="319"/>
                  </a:cubicBezTo>
                  <a:cubicBezTo>
                    <a:pt x="318" y="317"/>
                    <a:pt x="319" y="316"/>
                    <a:pt x="320" y="315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19" y="390"/>
                    <a:pt x="319" y="390"/>
                    <a:pt x="318" y="390"/>
                  </a:cubicBezTo>
                  <a:cubicBezTo>
                    <a:pt x="241" y="390"/>
                    <a:pt x="174" y="366"/>
                    <a:pt x="117" y="31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32" y="317"/>
                    <a:pt x="142" y="312"/>
                    <a:pt x="151" y="303"/>
                  </a:cubicBezTo>
                  <a:cubicBezTo>
                    <a:pt x="160" y="295"/>
                    <a:pt x="164" y="284"/>
                    <a:pt x="164" y="272"/>
                  </a:cubicBezTo>
                  <a:cubicBezTo>
                    <a:pt x="164" y="259"/>
                    <a:pt x="160" y="249"/>
                    <a:pt x="151" y="240"/>
                  </a:cubicBezTo>
                  <a:cubicBezTo>
                    <a:pt x="142" y="231"/>
                    <a:pt x="132" y="227"/>
                    <a:pt x="119" y="227"/>
                  </a:cubicBezTo>
                  <a:cubicBezTo>
                    <a:pt x="107" y="227"/>
                    <a:pt x="96" y="231"/>
                    <a:pt x="87" y="240"/>
                  </a:cubicBezTo>
                  <a:cubicBezTo>
                    <a:pt x="79" y="249"/>
                    <a:pt x="74" y="259"/>
                    <a:pt x="74" y="272"/>
                  </a:cubicBezTo>
                  <a:cubicBezTo>
                    <a:pt x="72" y="274"/>
                    <a:pt x="72" y="274"/>
                    <a:pt x="72" y="274"/>
                  </a:cubicBezTo>
                  <a:cubicBezTo>
                    <a:pt x="24" y="217"/>
                    <a:pt x="0" y="149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3" y="71"/>
                    <a:pt x="72" y="70"/>
                    <a:pt x="71" y="69"/>
                  </a:cubicBezTo>
                  <a:cubicBezTo>
                    <a:pt x="63" y="61"/>
                    <a:pt x="59" y="52"/>
                    <a:pt x="59" y="40"/>
                  </a:cubicBezTo>
                  <a:cubicBezTo>
                    <a:pt x="59" y="29"/>
                    <a:pt x="63" y="19"/>
                    <a:pt x="71" y="11"/>
                  </a:cubicBezTo>
                  <a:cubicBezTo>
                    <a:pt x="79" y="4"/>
                    <a:pt x="89" y="0"/>
                    <a:pt x="100" y="0"/>
                  </a:cubicBezTo>
                  <a:cubicBezTo>
                    <a:pt x="111" y="0"/>
                    <a:pt x="121" y="4"/>
                    <a:pt x="129" y="11"/>
                  </a:cubicBezTo>
                  <a:cubicBezTo>
                    <a:pt x="137" y="19"/>
                    <a:pt x="141" y="29"/>
                    <a:pt x="141" y="40"/>
                  </a:cubicBezTo>
                  <a:cubicBezTo>
                    <a:pt x="141" y="52"/>
                    <a:pt x="137" y="61"/>
                    <a:pt x="129" y="69"/>
                  </a:cubicBezTo>
                  <a:cubicBezTo>
                    <a:pt x="128" y="70"/>
                    <a:pt x="127" y="71"/>
                    <a:pt x="126" y="72"/>
                  </a:cubicBezTo>
                  <a:lnTo>
                    <a:pt x="172" y="72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2" name="iŝ1ídè"/>
            <p:cNvSpPr>
              <a:spLocks/>
            </p:cNvSpPr>
            <p:nvPr/>
          </p:nvSpPr>
          <p:spPr bwMode="auto">
            <a:xfrm>
              <a:off x="881592" y="2931229"/>
              <a:ext cx="448060" cy="418624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89991" y="1246789"/>
            <a:ext cx="1502691" cy="1860672"/>
            <a:chOff x="2089991" y="1246789"/>
            <a:chExt cx="1502691" cy="1860672"/>
          </a:xfrm>
        </p:grpSpPr>
        <p:sp>
          <p:nvSpPr>
            <p:cNvPr id="44" name="îš1îḑè"/>
            <p:cNvSpPr>
              <a:spLocks/>
            </p:cNvSpPr>
            <p:nvPr/>
          </p:nvSpPr>
          <p:spPr bwMode="auto">
            <a:xfrm>
              <a:off x="2089991" y="1246789"/>
              <a:ext cx="1502691" cy="1860672"/>
            </a:xfrm>
            <a:custGeom>
              <a:avLst/>
              <a:gdLst/>
              <a:ahLst/>
              <a:cxnLst>
                <a:cxn ang="0">
                  <a:pos x="315" y="317"/>
                </a:cxn>
                <a:cxn ang="0">
                  <a:pos x="239" y="317"/>
                </a:cxn>
                <a:cxn ang="0">
                  <a:pos x="244" y="320"/>
                </a:cxn>
                <a:cxn ang="0">
                  <a:pos x="255" y="349"/>
                </a:cxn>
                <a:cxn ang="0">
                  <a:pos x="244" y="378"/>
                </a:cxn>
                <a:cxn ang="0">
                  <a:pos x="226" y="389"/>
                </a:cxn>
                <a:cxn ang="0">
                  <a:pos x="215" y="390"/>
                </a:cxn>
                <a:cxn ang="0">
                  <a:pos x="204" y="389"/>
                </a:cxn>
                <a:cxn ang="0">
                  <a:pos x="186" y="378"/>
                </a:cxn>
                <a:cxn ang="0">
                  <a:pos x="174" y="349"/>
                </a:cxn>
                <a:cxn ang="0">
                  <a:pos x="186" y="320"/>
                </a:cxn>
                <a:cxn ang="0">
                  <a:pos x="190" y="317"/>
                </a:cxn>
                <a:cxn ang="0">
                  <a:pos x="144" y="317"/>
                </a:cxn>
                <a:cxn ang="0">
                  <a:pos x="101" y="214"/>
                </a:cxn>
                <a:cxn ang="0">
                  <a:pos x="0" y="171"/>
                </a:cxn>
                <a:cxn ang="0">
                  <a:pos x="0" y="128"/>
                </a:cxn>
                <a:cxn ang="0">
                  <a:pos x="29" y="140"/>
                </a:cxn>
                <a:cxn ang="0">
                  <a:pos x="58" y="128"/>
                </a:cxn>
                <a:cxn ang="0">
                  <a:pos x="70" y="99"/>
                </a:cxn>
                <a:cxn ang="0">
                  <a:pos x="58" y="70"/>
                </a:cxn>
                <a:cxn ang="0">
                  <a:pos x="29" y="58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202" y="74"/>
                </a:cxn>
                <a:cxn ang="0">
                  <a:pos x="171" y="87"/>
                </a:cxn>
                <a:cxn ang="0">
                  <a:pos x="158" y="119"/>
                </a:cxn>
                <a:cxn ang="0">
                  <a:pos x="171" y="151"/>
                </a:cxn>
                <a:cxn ang="0">
                  <a:pos x="203" y="164"/>
                </a:cxn>
                <a:cxn ang="0">
                  <a:pos x="235" y="151"/>
                </a:cxn>
                <a:cxn ang="0">
                  <a:pos x="247" y="121"/>
                </a:cxn>
                <a:cxn ang="0">
                  <a:pos x="315" y="317"/>
                </a:cxn>
              </a:cxnLst>
              <a:rect l="0" t="0" r="r" b="b"/>
              <a:pathLst>
                <a:path w="315" h="390">
                  <a:moveTo>
                    <a:pt x="315" y="317"/>
                  </a:moveTo>
                  <a:cubicBezTo>
                    <a:pt x="239" y="317"/>
                    <a:pt x="239" y="317"/>
                    <a:pt x="239" y="317"/>
                  </a:cubicBezTo>
                  <a:cubicBezTo>
                    <a:pt x="241" y="318"/>
                    <a:pt x="242" y="319"/>
                    <a:pt x="244" y="320"/>
                  </a:cubicBezTo>
                  <a:cubicBezTo>
                    <a:pt x="251" y="328"/>
                    <a:pt x="255" y="338"/>
                    <a:pt x="255" y="349"/>
                  </a:cubicBezTo>
                  <a:cubicBezTo>
                    <a:pt x="255" y="361"/>
                    <a:pt x="251" y="370"/>
                    <a:pt x="244" y="378"/>
                  </a:cubicBezTo>
                  <a:cubicBezTo>
                    <a:pt x="238" y="384"/>
                    <a:pt x="232" y="387"/>
                    <a:pt x="226" y="389"/>
                  </a:cubicBezTo>
                  <a:cubicBezTo>
                    <a:pt x="222" y="390"/>
                    <a:pt x="218" y="390"/>
                    <a:pt x="215" y="390"/>
                  </a:cubicBezTo>
                  <a:cubicBezTo>
                    <a:pt x="211" y="390"/>
                    <a:pt x="207" y="390"/>
                    <a:pt x="204" y="389"/>
                  </a:cubicBezTo>
                  <a:cubicBezTo>
                    <a:pt x="197" y="387"/>
                    <a:pt x="191" y="384"/>
                    <a:pt x="186" y="378"/>
                  </a:cubicBezTo>
                  <a:cubicBezTo>
                    <a:pt x="178" y="370"/>
                    <a:pt x="174" y="361"/>
                    <a:pt x="174" y="349"/>
                  </a:cubicBezTo>
                  <a:cubicBezTo>
                    <a:pt x="174" y="338"/>
                    <a:pt x="178" y="328"/>
                    <a:pt x="186" y="320"/>
                  </a:cubicBezTo>
                  <a:cubicBezTo>
                    <a:pt x="187" y="319"/>
                    <a:pt x="189" y="318"/>
                    <a:pt x="190" y="317"/>
                  </a:cubicBezTo>
                  <a:cubicBezTo>
                    <a:pt x="144" y="317"/>
                    <a:pt x="144" y="317"/>
                    <a:pt x="144" y="317"/>
                  </a:cubicBezTo>
                  <a:cubicBezTo>
                    <a:pt x="144" y="277"/>
                    <a:pt x="129" y="242"/>
                    <a:pt x="101" y="214"/>
                  </a:cubicBezTo>
                  <a:cubicBezTo>
                    <a:pt x="73" y="186"/>
                    <a:pt x="40" y="172"/>
                    <a:pt x="0" y="17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" y="136"/>
                    <a:pt x="18" y="140"/>
                    <a:pt x="29" y="140"/>
                  </a:cubicBezTo>
                  <a:cubicBezTo>
                    <a:pt x="41" y="140"/>
                    <a:pt x="50" y="136"/>
                    <a:pt x="58" y="128"/>
                  </a:cubicBezTo>
                  <a:cubicBezTo>
                    <a:pt x="66" y="120"/>
                    <a:pt x="70" y="110"/>
                    <a:pt x="70" y="99"/>
                  </a:cubicBezTo>
                  <a:cubicBezTo>
                    <a:pt x="70" y="88"/>
                    <a:pt x="66" y="78"/>
                    <a:pt x="58" y="70"/>
                  </a:cubicBezTo>
                  <a:cubicBezTo>
                    <a:pt x="50" y="62"/>
                    <a:pt x="41" y="58"/>
                    <a:pt x="29" y="58"/>
                  </a:cubicBezTo>
                  <a:cubicBezTo>
                    <a:pt x="18" y="58"/>
                    <a:pt x="8" y="62"/>
                    <a:pt x="0" y="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7" y="1"/>
                    <a:pt x="145" y="25"/>
                    <a:pt x="202" y="74"/>
                  </a:cubicBezTo>
                  <a:cubicBezTo>
                    <a:pt x="190" y="74"/>
                    <a:pt x="180" y="79"/>
                    <a:pt x="171" y="87"/>
                  </a:cubicBezTo>
                  <a:cubicBezTo>
                    <a:pt x="162" y="96"/>
                    <a:pt x="158" y="107"/>
                    <a:pt x="158" y="119"/>
                  </a:cubicBezTo>
                  <a:cubicBezTo>
                    <a:pt x="158" y="131"/>
                    <a:pt x="162" y="142"/>
                    <a:pt x="171" y="151"/>
                  </a:cubicBezTo>
                  <a:cubicBezTo>
                    <a:pt x="180" y="159"/>
                    <a:pt x="190" y="164"/>
                    <a:pt x="203" y="164"/>
                  </a:cubicBezTo>
                  <a:cubicBezTo>
                    <a:pt x="215" y="164"/>
                    <a:pt x="226" y="159"/>
                    <a:pt x="235" y="151"/>
                  </a:cubicBezTo>
                  <a:cubicBezTo>
                    <a:pt x="243" y="142"/>
                    <a:pt x="247" y="133"/>
                    <a:pt x="247" y="121"/>
                  </a:cubicBezTo>
                  <a:cubicBezTo>
                    <a:pt x="292" y="177"/>
                    <a:pt x="315" y="242"/>
                    <a:pt x="315" y="317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5" name="îṥ1îḑè"/>
            <p:cNvSpPr>
              <a:spLocks/>
            </p:cNvSpPr>
            <p:nvPr/>
          </p:nvSpPr>
          <p:spPr bwMode="auto">
            <a:xfrm>
              <a:off x="2923141" y="2254573"/>
              <a:ext cx="391728" cy="388620"/>
            </a:xfrm>
            <a:custGeom>
              <a:avLst/>
              <a:gdLst/>
              <a:ahLst/>
              <a:cxnLst>
                <a:cxn ang="0">
                  <a:pos x="58" y="50"/>
                </a:cxn>
                <a:cxn ang="0">
                  <a:pos x="51" y="58"/>
                </a:cxn>
                <a:cxn ang="0">
                  <a:pos x="7" y="58"/>
                </a:cxn>
                <a:cxn ang="0">
                  <a:pos x="0" y="50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51" y="0"/>
                </a:cxn>
                <a:cxn ang="0">
                  <a:pos x="58" y="7"/>
                </a:cxn>
                <a:cxn ang="0">
                  <a:pos x="58" y="50"/>
                </a:cxn>
                <a:cxn ang="0">
                  <a:pos x="51" y="24"/>
                </a:cxn>
                <a:cxn ang="0">
                  <a:pos x="46" y="24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1" y="29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49" y="51"/>
                </a:cxn>
                <a:cxn ang="0">
                  <a:pos x="51" y="49"/>
                </a:cxn>
                <a:cxn ang="0">
                  <a:pos x="51" y="24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29" y="40"/>
                </a:cxn>
                <a:cxn ang="0">
                  <a:pos x="41" y="29"/>
                </a:cxn>
                <a:cxn ang="0">
                  <a:pos x="29" y="17"/>
                </a:cxn>
                <a:cxn ang="0">
                  <a:pos x="51" y="9"/>
                </a:cxn>
                <a:cxn ang="0">
                  <a:pos x="49" y="6"/>
                </a:cxn>
                <a:cxn ang="0">
                  <a:pos x="42" y="6"/>
                </a:cxn>
                <a:cxn ang="0">
                  <a:pos x="40" y="9"/>
                </a:cxn>
                <a:cxn ang="0">
                  <a:pos x="40" y="15"/>
                </a:cxn>
                <a:cxn ang="0">
                  <a:pos x="42" y="18"/>
                </a:cxn>
                <a:cxn ang="0">
                  <a:pos x="49" y="18"/>
                </a:cxn>
                <a:cxn ang="0">
                  <a:pos x="51" y="15"/>
                </a:cxn>
                <a:cxn ang="0">
                  <a:pos x="51" y="9"/>
                </a:cxn>
              </a:cxnLst>
              <a:rect l="0" t="0" r="r" b="b"/>
              <a:pathLst>
                <a:path w="58" h="58">
                  <a:moveTo>
                    <a:pt x="58" y="50"/>
                  </a:moveTo>
                  <a:cubicBezTo>
                    <a:pt x="58" y="54"/>
                    <a:pt x="55" y="58"/>
                    <a:pt x="5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8" y="3"/>
                    <a:pt x="58" y="7"/>
                  </a:cubicBezTo>
                  <a:lnTo>
                    <a:pt x="58" y="50"/>
                  </a:lnTo>
                  <a:close/>
                  <a:moveTo>
                    <a:pt x="51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7" y="26"/>
                    <a:pt x="47" y="27"/>
                    <a:pt x="47" y="29"/>
                  </a:cubicBezTo>
                  <a:cubicBezTo>
                    <a:pt x="47" y="39"/>
                    <a:pt x="39" y="47"/>
                    <a:pt x="29" y="47"/>
                  </a:cubicBezTo>
                  <a:cubicBezTo>
                    <a:pt x="19" y="47"/>
                    <a:pt x="11" y="39"/>
                    <a:pt x="11" y="29"/>
                  </a:cubicBezTo>
                  <a:cubicBezTo>
                    <a:pt x="11" y="27"/>
                    <a:pt x="11" y="26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7" y="51"/>
                    <a:pt x="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1" y="50"/>
                    <a:pt x="51" y="49"/>
                  </a:cubicBezTo>
                  <a:lnTo>
                    <a:pt x="51" y="24"/>
                  </a:lnTo>
                  <a:close/>
                  <a:moveTo>
                    <a:pt x="29" y="17"/>
                  </a:moveTo>
                  <a:cubicBezTo>
                    <a:pt x="23" y="17"/>
                    <a:pt x="17" y="22"/>
                    <a:pt x="17" y="29"/>
                  </a:cubicBezTo>
                  <a:cubicBezTo>
                    <a:pt x="17" y="35"/>
                    <a:pt x="23" y="40"/>
                    <a:pt x="29" y="40"/>
                  </a:cubicBezTo>
                  <a:cubicBezTo>
                    <a:pt x="35" y="40"/>
                    <a:pt x="41" y="35"/>
                    <a:pt x="41" y="29"/>
                  </a:cubicBezTo>
                  <a:cubicBezTo>
                    <a:pt x="41" y="22"/>
                    <a:pt x="35" y="17"/>
                    <a:pt x="29" y="17"/>
                  </a:cubicBezTo>
                  <a:close/>
                  <a:moveTo>
                    <a:pt x="51" y="9"/>
                  </a:moveTo>
                  <a:cubicBezTo>
                    <a:pt x="51" y="7"/>
                    <a:pt x="50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7"/>
                    <a:pt x="40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1" y="18"/>
                    <a:pt x="42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6"/>
                    <a:pt x="51" y="15"/>
                  </a:cubicBezTo>
                  <a:lnTo>
                    <a:pt x="5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42415" y="2759888"/>
            <a:ext cx="1850266" cy="1517260"/>
            <a:chOff x="1742415" y="2759888"/>
            <a:chExt cx="1850266" cy="1517260"/>
          </a:xfrm>
        </p:grpSpPr>
        <p:sp>
          <p:nvSpPr>
            <p:cNvPr id="47" name="ïṡlïḑe"/>
            <p:cNvSpPr>
              <a:spLocks/>
            </p:cNvSpPr>
            <p:nvPr/>
          </p:nvSpPr>
          <p:spPr bwMode="auto">
            <a:xfrm>
              <a:off x="1742415" y="2759888"/>
              <a:ext cx="1850266" cy="1517260"/>
            </a:xfrm>
            <a:custGeom>
              <a:avLst/>
              <a:gdLst/>
              <a:ahLst/>
              <a:cxnLst>
                <a:cxn ang="0">
                  <a:pos x="73" y="318"/>
                </a:cxn>
                <a:cxn ang="0">
                  <a:pos x="73" y="243"/>
                </a:cxn>
                <a:cxn ang="0">
                  <a:pos x="70" y="247"/>
                </a:cxn>
                <a:cxn ang="0">
                  <a:pos x="41" y="259"/>
                </a:cxn>
                <a:cxn ang="0">
                  <a:pos x="12" y="247"/>
                </a:cxn>
                <a:cxn ang="0">
                  <a:pos x="0" y="218"/>
                </a:cxn>
                <a:cxn ang="0">
                  <a:pos x="12" y="189"/>
                </a:cxn>
                <a:cxn ang="0">
                  <a:pos x="41" y="177"/>
                </a:cxn>
                <a:cxn ang="0">
                  <a:pos x="70" y="189"/>
                </a:cxn>
                <a:cxn ang="0">
                  <a:pos x="73" y="192"/>
                </a:cxn>
                <a:cxn ang="0">
                  <a:pos x="73" y="147"/>
                </a:cxn>
                <a:cxn ang="0">
                  <a:pos x="124" y="137"/>
                </a:cxn>
                <a:cxn ang="0">
                  <a:pos x="174" y="104"/>
                </a:cxn>
                <a:cxn ang="0">
                  <a:pos x="199" y="72"/>
                </a:cxn>
                <a:cxn ang="0">
                  <a:pos x="217" y="1"/>
                </a:cxn>
                <a:cxn ang="0">
                  <a:pos x="217" y="0"/>
                </a:cxn>
                <a:cxn ang="0">
                  <a:pos x="263" y="0"/>
                </a:cxn>
                <a:cxn ang="0">
                  <a:pos x="259" y="3"/>
                </a:cxn>
                <a:cxn ang="0">
                  <a:pos x="247" y="32"/>
                </a:cxn>
                <a:cxn ang="0">
                  <a:pos x="259" y="61"/>
                </a:cxn>
                <a:cxn ang="0">
                  <a:pos x="277" y="72"/>
                </a:cxn>
                <a:cxn ang="0">
                  <a:pos x="288" y="73"/>
                </a:cxn>
                <a:cxn ang="0">
                  <a:pos x="299" y="72"/>
                </a:cxn>
                <a:cxn ang="0">
                  <a:pos x="317" y="61"/>
                </a:cxn>
                <a:cxn ang="0">
                  <a:pos x="328" y="32"/>
                </a:cxn>
                <a:cxn ang="0">
                  <a:pos x="317" y="3"/>
                </a:cxn>
                <a:cxn ang="0">
                  <a:pos x="312" y="0"/>
                </a:cxn>
                <a:cxn ang="0">
                  <a:pos x="388" y="0"/>
                </a:cxn>
                <a:cxn ang="0">
                  <a:pos x="388" y="0"/>
                </a:cxn>
                <a:cxn ang="0">
                  <a:pos x="380" y="72"/>
                </a:cxn>
                <a:cxn ang="0">
                  <a:pos x="316" y="202"/>
                </a:cxn>
                <a:cxn ang="0">
                  <a:pos x="342" y="214"/>
                </a:cxn>
                <a:cxn ang="0">
                  <a:pos x="353" y="243"/>
                </a:cxn>
                <a:cxn ang="0">
                  <a:pos x="342" y="272"/>
                </a:cxn>
                <a:cxn ang="0">
                  <a:pos x="341" y="272"/>
                </a:cxn>
                <a:cxn ang="0">
                  <a:pos x="313" y="284"/>
                </a:cxn>
                <a:cxn ang="0">
                  <a:pos x="284" y="272"/>
                </a:cxn>
                <a:cxn ang="0">
                  <a:pos x="284" y="272"/>
                </a:cxn>
                <a:cxn ang="0">
                  <a:pos x="272" y="246"/>
                </a:cxn>
                <a:cxn ang="0">
                  <a:pos x="236" y="272"/>
                </a:cxn>
                <a:cxn ang="0">
                  <a:pos x="73" y="318"/>
                </a:cxn>
              </a:cxnLst>
              <a:rect l="0" t="0" r="r" b="b"/>
              <a:pathLst>
                <a:path w="388" h="318">
                  <a:moveTo>
                    <a:pt x="73" y="318"/>
                  </a:moveTo>
                  <a:cubicBezTo>
                    <a:pt x="73" y="243"/>
                    <a:pt x="73" y="243"/>
                    <a:pt x="73" y="243"/>
                  </a:cubicBezTo>
                  <a:cubicBezTo>
                    <a:pt x="72" y="244"/>
                    <a:pt x="71" y="245"/>
                    <a:pt x="70" y="247"/>
                  </a:cubicBezTo>
                  <a:cubicBezTo>
                    <a:pt x="62" y="255"/>
                    <a:pt x="53" y="259"/>
                    <a:pt x="41" y="259"/>
                  </a:cubicBezTo>
                  <a:cubicBezTo>
                    <a:pt x="30" y="259"/>
                    <a:pt x="20" y="255"/>
                    <a:pt x="12" y="247"/>
                  </a:cubicBezTo>
                  <a:cubicBezTo>
                    <a:pt x="4" y="239"/>
                    <a:pt x="0" y="229"/>
                    <a:pt x="0" y="218"/>
                  </a:cubicBezTo>
                  <a:cubicBezTo>
                    <a:pt x="0" y="206"/>
                    <a:pt x="4" y="197"/>
                    <a:pt x="12" y="189"/>
                  </a:cubicBezTo>
                  <a:cubicBezTo>
                    <a:pt x="20" y="181"/>
                    <a:pt x="30" y="177"/>
                    <a:pt x="41" y="177"/>
                  </a:cubicBezTo>
                  <a:cubicBezTo>
                    <a:pt x="53" y="177"/>
                    <a:pt x="62" y="181"/>
                    <a:pt x="70" y="189"/>
                  </a:cubicBezTo>
                  <a:cubicBezTo>
                    <a:pt x="71" y="190"/>
                    <a:pt x="72" y="191"/>
                    <a:pt x="73" y="192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91" y="147"/>
                    <a:pt x="108" y="143"/>
                    <a:pt x="124" y="137"/>
                  </a:cubicBezTo>
                  <a:cubicBezTo>
                    <a:pt x="142" y="130"/>
                    <a:pt x="159" y="119"/>
                    <a:pt x="174" y="104"/>
                  </a:cubicBezTo>
                  <a:cubicBezTo>
                    <a:pt x="184" y="94"/>
                    <a:pt x="192" y="83"/>
                    <a:pt x="199" y="72"/>
                  </a:cubicBezTo>
                  <a:cubicBezTo>
                    <a:pt x="211" y="51"/>
                    <a:pt x="217" y="27"/>
                    <a:pt x="217" y="1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2" y="1"/>
                    <a:pt x="260" y="2"/>
                    <a:pt x="259" y="3"/>
                  </a:cubicBezTo>
                  <a:cubicBezTo>
                    <a:pt x="251" y="11"/>
                    <a:pt x="247" y="21"/>
                    <a:pt x="247" y="32"/>
                  </a:cubicBezTo>
                  <a:cubicBezTo>
                    <a:pt x="247" y="44"/>
                    <a:pt x="251" y="53"/>
                    <a:pt x="259" y="61"/>
                  </a:cubicBezTo>
                  <a:cubicBezTo>
                    <a:pt x="264" y="67"/>
                    <a:pt x="270" y="70"/>
                    <a:pt x="277" y="72"/>
                  </a:cubicBezTo>
                  <a:cubicBezTo>
                    <a:pt x="280" y="73"/>
                    <a:pt x="284" y="73"/>
                    <a:pt x="288" y="73"/>
                  </a:cubicBezTo>
                  <a:cubicBezTo>
                    <a:pt x="291" y="73"/>
                    <a:pt x="295" y="73"/>
                    <a:pt x="299" y="72"/>
                  </a:cubicBezTo>
                  <a:cubicBezTo>
                    <a:pt x="305" y="70"/>
                    <a:pt x="311" y="67"/>
                    <a:pt x="317" y="61"/>
                  </a:cubicBezTo>
                  <a:cubicBezTo>
                    <a:pt x="324" y="53"/>
                    <a:pt x="328" y="44"/>
                    <a:pt x="328" y="32"/>
                  </a:cubicBezTo>
                  <a:cubicBezTo>
                    <a:pt x="328" y="21"/>
                    <a:pt x="324" y="11"/>
                    <a:pt x="317" y="3"/>
                  </a:cubicBezTo>
                  <a:cubicBezTo>
                    <a:pt x="315" y="2"/>
                    <a:pt x="314" y="1"/>
                    <a:pt x="312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25"/>
                    <a:pt x="385" y="49"/>
                    <a:pt x="380" y="72"/>
                  </a:cubicBezTo>
                  <a:cubicBezTo>
                    <a:pt x="370" y="120"/>
                    <a:pt x="348" y="163"/>
                    <a:pt x="316" y="202"/>
                  </a:cubicBezTo>
                  <a:cubicBezTo>
                    <a:pt x="326" y="203"/>
                    <a:pt x="334" y="207"/>
                    <a:pt x="342" y="214"/>
                  </a:cubicBezTo>
                  <a:cubicBezTo>
                    <a:pt x="349" y="222"/>
                    <a:pt x="353" y="231"/>
                    <a:pt x="353" y="243"/>
                  </a:cubicBezTo>
                  <a:cubicBezTo>
                    <a:pt x="353" y="254"/>
                    <a:pt x="349" y="264"/>
                    <a:pt x="342" y="272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33" y="280"/>
                    <a:pt x="324" y="284"/>
                    <a:pt x="313" y="284"/>
                  </a:cubicBezTo>
                  <a:cubicBezTo>
                    <a:pt x="302" y="284"/>
                    <a:pt x="292" y="280"/>
                    <a:pt x="284" y="272"/>
                  </a:cubicBezTo>
                  <a:cubicBezTo>
                    <a:pt x="284" y="272"/>
                    <a:pt x="284" y="272"/>
                    <a:pt x="284" y="272"/>
                  </a:cubicBezTo>
                  <a:cubicBezTo>
                    <a:pt x="277" y="265"/>
                    <a:pt x="273" y="256"/>
                    <a:pt x="272" y="246"/>
                  </a:cubicBezTo>
                  <a:cubicBezTo>
                    <a:pt x="261" y="256"/>
                    <a:pt x="249" y="264"/>
                    <a:pt x="236" y="272"/>
                  </a:cubicBezTo>
                  <a:cubicBezTo>
                    <a:pt x="188" y="302"/>
                    <a:pt x="134" y="317"/>
                    <a:pt x="73" y="318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8" name="îṧḻíḋè"/>
            <p:cNvSpPr>
              <a:spLocks/>
            </p:cNvSpPr>
            <p:nvPr/>
          </p:nvSpPr>
          <p:spPr bwMode="auto">
            <a:xfrm>
              <a:off x="2547179" y="3424895"/>
              <a:ext cx="395469" cy="37043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49" name="í$ļíďe"/>
          <p:cNvSpPr>
            <a:spLocks/>
          </p:cNvSpPr>
          <p:nvPr/>
        </p:nvSpPr>
        <p:spPr bwMode="auto">
          <a:xfrm>
            <a:off x="1814801" y="2548029"/>
            <a:ext cx="487265" cy="479592"/>
          </a:xfrm>
          <a:custGeom>
            <a:avLst/>
            <a:gdLst/>
            <a:ahLst/>
            <a:cxnLst>
              <a:cxn ang="0">
                <a:pos x="58" y="35"/>
              </a:cxn>
              <a:cxn ang="0">
                <a:pos x="29" y="58"/>
              </a:cxn>
              <a:cxn ang="0">
                <a:pos x="9" y="50"/>
              </a:cxn>
              <a:cxn ang="0">
                <a:pos x="5" y="55"/>
              </a:cxn>
              <a:cxn ang="0">
                <a:pos x="3" y="55"/>
              </a:cxn>
              <a:cxn ang="0">
                <a:pos x="0" y="53"/>
              </a:cxn>
              <a:cxn ang="0">
                <a:pos x="0" y="36"/>
              </a:cxn>
              <a:cxn ang="0">
                <a:pos x="3" y="34"/>
              </a:cxn>
              <a:cxn ang="0">
                <a:pos x="20" y="34"/>
              </a:cxn>
              <a:cxn ang="0">
                <a:pos x="22" y="36"/>
              </a:cxn>
              <a:cxn ang="0">
                <a:pos x="22" y="38"/>
              </a:cxn>
              <a:cxn ang="0">
                <a:pos x="16" y="43"/>
              </a:cxn>
              <a:cxn ang="0">
                <a:pos x="30" y="48"/>
              </a:cxn>
              <a:cxn ang="0">
                <a:pos x="46" y="39"/>
              </a:cxn>
              <a:cxn ang="0">
                <a:pos x="48" y="34"/>
              </a:cxn>
              <a:cxn ang="0">
                <a:pos x="49" y="34"/>
              </a:cxn>
              <a:cxn ang="0">
                <a:pos x="57" y="34"/>
              </a:cxn>
              <a:cxn ang="0">
                <a:pos x="58" y="35"/>
              </a:cxn>
              <a:cxn ang="0">
                <a:pos x="58" y="35"/>
              </a:cxn>
              <a:cxn ang="0">
                <a:pos x="59" y="21"/>
              </a:cxn>
              <a:cxn ang="0">
                <a:pos x="56" y="24"/>
              </a:cxn>
              <a:cxn ang="0">
                <a:pos x="39" y="24"/>
              </a:cxn>
              <a:cxn ang="0">
                <a:pos x="37" y="21"/>
              </a:cxn>
              <a:cxn ang="0">
                <a:pos x="38" y="20"/>
              </a:cxn>
              <a:cxn ang="0">
                <a:pos x="43" y="14"/>
              </a:cxn>
              <a:cxn ang="0">
                <a:pos x="30" y="9"/>
              </a:cxn>
              <a:cxn ang="0">
                <a:pos x="13" y="19"/>
              </a:cxn>
              <a:cxn ang="0">
                <a:pos x="11" y="23"/>
              </a:cxn>
              <a:cxn ang="0">
                <a:pos x="10" y="24"/>
              </a:cxn>
              <a:cxn ang="0">
                <a:pos x="2" y="24"/>
              </a:cxn>
              <a:cxn ang="0">
                <a:pos x="1" y="23"/>
              </a:cxn>
              <a:cxn ang="0">
                <a:pos x="1" y="22"/>
              </a:cxn>
              <a:cxn ang="0">
                <a:pos x="30" y="0"/>
              </a:cxn>
              <a:cxn ang="0">
                <a:pos x="50" y="8"/>
              </a:cxn>
              <a:cxn ang="0">
                <a:pos x="55" y="3"/>
              </a:cxn>
              <a:cxn ang="0">
                <a:pos x="56" y="2"/>
              </a:cxn>
              <a:cxn ang="0">
                <a:pos x="59" y="4"/>
              </a:cxn>
              <a:cxn ang="0">
                <a:pos x="59" y="21"/>
              </a:cxn>
            </a:cxnLst>
            <a:rect l="0" t="0" r="r" b="b"/>
            <a:pathLst>
              <a:path w="59" h="58">
                <a:moveTo>
                  <a:pt x="58" y="35"/>
                </a:moveTo>
                <a:cubicBezTo>
                  <a:pt x="55" y="48"/>
                  <a:pt x="43" y="58"/>
                  <a:pt x="29" y="58"/>
                </a:cubicBezTo>
                <a:cubicBezTo>
                  <a:pt x="22" y="58"/>
                  <a:pt x="15" y="55"/>
                  <a:pt x="9" y="50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5"/>
                  <a:pt x="4" y="55"/>
                  <a:pt x="3" y="55"/>
                </a:cubicBezTo>
                <a:cubicBezTo>
                  <a:pt x="2" y="55"/>
                  <a:pt x="0" y="54"/>
                  <a:pt x="0" y="5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2" y="34"/>
                  <a:pt x="3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5"/>
                  <a:pt x="22" y="36"/>
                </a:cubicBezTo>
                <a:cubicBezTo>
                  <a:pt x="22" y="37"/>
                  <a:pt x="22" y="37"/>
                  <a:pt x="22" y="38"/>
                </a:cubicBezTo>
                <a:cubicBezTo>
                  <a:pt x="16" y="43"/>
                  <a:pt x="16" y="43"/>
                  <a:pt x="16" y="43"/>
                </a:cubicBezTo>
                <a:cubicBezTo>
                  <a:pt x="20" y="46"/>
                  <a:pt x="25" y="48"/>
                  <a:pt x="30" y="48"/>
                </a:cubicBezTo>
                <a:cubicBezTo>
                  <a:pt x="36" y="48"/>
                  <a:pt x="43" y="45"/>
                  <a:pt x="46" y="39"/>
                </a:cubicBezTo>
                <a:cubicBezTo>
                  <a:pt x="47" y="37"/>
                  <a:pt x="48" y="36"/>
                  <a:pt x="48" y="34"/>
                </a:cubicBezTo>
                <a:cubicBezTo>
                  <a:pt x="48" y="34"/>
                  <a:pt x="49" y="34"/>
                  <a:pt x="49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8" y="34"/>
                  <a:pt x="58" y="35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9" y="21"/>
                </a:moveTo>
                <a:cubicBezTo>
                  <a:pt x="59" y="23"/>
                  <a:pt x="58" y="24"/>
                  <a:pt x="56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8" y="24"/>
                  <a:pt x="37" y="23"/>
                  <a:pt x="37" y="21"/>
                </a:cubicBezTo>
                <a:cubicBezTo>
                  <a:pt x="37" y="21"/>
                  <a:pt x="37" y="20"/>
                  <a:pt x="38" y="20"/>
                </a:cubicBezTo>
                <a:cubicBezTo>
                  <a:pt x="43" y="14"/>
                  <a:pt x="43" y="14"/>
                  <a:pt x="43" y="14"/>
                </a:cubicBezTo>
                <a:cubicBezTo>
                  <a:pt x="39" y="11"/>
                  <a:pt x="34" y="9"/>
                  <a:pt x="30" y="9"/>
                </a:cubicBezTo>
                <a:cubicBezTo>
                  <a:pt x="23" y="9"/>
                  <a:pt x="17" y="13"/>
                  <a:pt x="13" y="19"/>
                </a:cubicBezTo>
                <a:cubicBezTo>
                  <a:pt x="12" y="20"/>
                  <a:pt x="12" y="21"/>
                  <a:pt x="11" y="23"/>
                </a:cubicBezTo>
                <a:cubicBezTo>
                  <a:pt x="11" y="24"/>
                  <a:pt x="10" y="24"/>
                  <a:pt x="10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1" y="23"/>
                  <a:pt x="1" y="23"/>
                </a:cubicBezTo>
                <a:cubicBezTo>
                  <a:pt x="1" y="23"/>
                  <a:pt x="1" y="22"/>
                  <a:pt x="1" y="22"/>
                </a:cubicBezTo>
                <a:cubicBezTo>
                  <a:pt x="4" y="9"/>
                  <a:pt x="16" y="0"/>
                  <a:pt x="30" y="0"/>
                </a:cubicBezTo>
                <a:cubicBezTo>
                  <a:pt x="37" y="0"/>
                  <a:pt x="44" y="3"/>
                  <a:pt x="50" y="8"/>
                </a:cubicBezTo>
                <a:cubicBezTo>
                  <a:pt x="55" y="3"/>
                  <a:pt x="55" y="3"/>
                  <a:pt x="55" y="3"/>
                </a:cubicBezTo>
                <a:cubicBezTo>
                  <a:pt x="55" y="2"/>
                  <a:pt x="56" y="2"/>
                  <a:pt x="56" y="2"/>
                </a:cubicBezTo>
                <a:cubicBezTo>
                  <a:pt x="58" y="2"/>
                  <a:pt x="59" y="3"/>
                  <a:pt x="59" y="4"/>
                </a:cubicBezTo>
                <a:lnTo>
                  <a:pt x="59" y="2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50" name="iṩḻïdê"/>
          <p:cNvGrpSpPr/>
          <p:nvPr/>
        </p:nvGrpSpPr>
        <p:grpSpPr>
          <a:xfrm>
            <a:off x="3827354" y="1260606"/>
            <a:ext cx="648499" cy="649042"/>
            <a:chOff x="3287425" y="1417883"/>
            <a:chExt cx="648499" cy="649042"/>
          </a:xfrm>
        </p:grpSpPr>
        <p:sp>
          <p:nvSpPr>
            <p:cNvPr id="51" name="iṥļïdé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2" name="îśľïďê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53" name="íşļidê"/>
          <p:cNvGrpSpPr/>
          <p:nvPr/>
        </p:nvGrpSpPr>
        <p:grpSpPr>
          <a:xfrm>
            <a:off x="3827354" y="2008203"/>
            <a:ext cx="648499" cy="649042"/>
            <a:chOff x="2779491" y="2517212"/>
            <a:chExt cx="648499" cy="649042"/>
          </a:xfrm>
        </p:grpSpPr>
        <p:sp>
          <p:nvSpPr>
            <p:cNvPr id="54" name="ïṡ1íďê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5" name="ïšļîḑé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56" name="iśḷíḍé"/>
          <p:cNvGrpSpPr/>
          <p:nvPr/>
        </p:nvGrpSpPr>
        <p:grpSpPr>
          <a:xfrm>
            <a:off x="3827354" y="2778265"/>
            <a:ext cx="648499" cy="649042"/>
            <a:chOff x="3287425" y="3613920"/>
            <a:chExt cx="648499" cy="649042"/>
          </a:xfrm>
        </p:grpSpPr>
        <p:sp>
          <p:nvSpPr>
            <p:cNvPr id="57" name="išḷiďê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8" name="ïŝḻidé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59" name="ïşḷídè"/>
          <p:cNvGrpSpPr/>
          <p:nvPr/>
        </p:nvGrpSpPr>
        <p:grpSpPr>
          <a:xfrm>
            <a:off x="3827354" y="3554298"/>
            <a:ext cx="648499" cy="649042"/>
            <a:chOff x="5249342" y="1406453"/>
            <a:chExt cx="648499" cy="649042"/>
          </a:xfrm>
        </p:grpSpPr>
        <p:sp>
          <p:nvSpPr>
            <p:cNvPr id="60" name="îŝľídè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1" name="ïṧḻiḑê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04</a:t>
              </a:r>
            </a:p>
          </p:txBody>
        </p:sp>
      </p:grpSp>
      <p:grpSp>
        <p:nvGrpSpPr>
          <p:cNvPr id="62" name="ïs1ïdê"/>
          <p:cNvGrpSpPr/>
          <p:nvPr/>
        </p:nvGrpSpPr>
        <p:grpSpPr>
          <a:xfrm>
            <a:off x="4475852" y="1251116"/>
            <a:ext cx="4130297" cy="653593"/>
            <a:chOff x="1398307" y="2180815"/>
            <a:chExt cx="3175476" cy="871457"/>
          </a:xfrm>
        </p:grpSpPr>
        <p:sp>
          <p:nvSpPr>
            <p:cNvPr id="63" name="íslîḍê"/>
            <p:cNvSpPr txBox="1">
              <a:spLocks/>
            </p:cNvSpPr>
            <p:nvPr/>
          </p:nvSpPr>
          <p:spPr>
            <a:xfrm>
              <a:off x="1398307" y="2180815"/>
              <a:ext cx="788832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64" name="îṥ1ïḓe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65" name="íśḻiḋè"/>
          <p:cNvGrpSpPr/>
          <p:nvPr/>
        </p:nvGrpSpPr>
        <p:grpSpPr>
          <a:xfrm>
            <a:off x="4475852" y="2005926"/>
            <a:ext cx="4130297" cy="653593"/>
            <a:chOff x="1398307" y="2180815"/>
            <a:chExt cx="3175476" cy="871457"/>
          </a:xfrm>
        </p:grpSpPr>
        <p:sp>
          <p:nvSpPr>
            <p:cNvPr id="66" name="ïṩlîḓe"/>
            <p:cNvSpPr txBox="1">
              <a:spLocks/>
            </p:cNvSpPr>
            <p:nvPr/>
          </p:nvSpPr>
          <p:spPr>
            <a:xfrm>
              <a:off x="1398307" y="2180815"/>
              <a:ext cx="788832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67" name="iŝľîḑe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68" name="ïš1íḍê"/>
          <p:cNvGrpSpPr/>
          <p:nvPr/>
        </p:nvGrpSpPr>
        <p:grpSpPr>
          <a:xfrm>
            <a:off x="4475852" y="2760737"/>
            <a:ext cx="4130297" cy="653593"/>
            <a:chOff x="1398307" y="2180815"/>
            <a:chExt cx="3175476" cy="871457"/>
          </a:xfrm>
        </p:grpSpPr>
        <p:sp>
          <p:nvSpPr>
            <p:cNvPr id="69" name="íṥḷiḓê"/>
            <p:cNvSpPr txBox="1">
              <a:spLocks/>
            </p:cNvSpPr>
            <p:nvPr/>
          </p:nvSpPr>
          <p:spPr>
            <a:xfrm>
              <a:off x="1398307" y="2180815"/>
              <a:ext cx="788832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70" name="îslïḓê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71" name="íṩlîḓè"/>
          <p:cNvGrpSpPr/>
          <p:nvPr/>
        </p:nvGrpSpPr>
        <p:grpSpPr>
          <a:xfrm>
            <a:off x="4475852" y="3515548"/>
            <a:ext cx="4130297" cy="653593"/>
            <a:chOff x="1398307" y="2180815"/>
            <a:chExt cx="3175476" cy="871457"/>
          </a:xfrm>
        </p:grpSpPr>
        <p:sp>
          <p:nvSpPr>
            <p:cNvPr id="72" name="îṡľïḑè"/>
            <p:cNvSpPr txBox="1">
              <a:spLocks/>
            </p:cNvSpPr>
            <p:nvPr/>
          </p:nvSpPr>
          <p:spPr>
            <a:xfrm>
              <a:off x="1398307" y="2180815"/>
              <a:ext cx="788832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73" name="íṧḻiḑé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7154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359029" y="1740315"/>
            <a:ext cx="1108988" cy="647163"/>
            <a:chOff x="3194885" y="1740315"/>
            <a:chExt cx="1108988" cy="647163"/>
          </a:xfrm>
        </p:grpSpPr>
        <p:grpSp>
          <p:nvGrpSpPr>
            <p:cNvPr id="29" name="组合 28"/>
            <p:cNvGrpSpPr/>
            <p:nvPr/>
          </p:nvGrpSpPr>
          <p:grpSpPr>
            <a:xfrm>
              <a:off x="3194885" y="1778049"/>
              <a:ext cx="1108988" cy="609429"/>
              <a:chOff x="3194885" y="1778049"/>
              <a:chExt cx="1108988" cy="609429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xmlns="" id="{B24C3D1D-4137-40C8-BE01-ADEC253FC814}"/>
                  </a:ext>
                </a:extLst>
              </p:cNvPr>
              <p:cNvCxnSpPr/>
              <p:nvPr/>
            </p:nvCxnSpPr>
            <p:spPr>
              <a:xfrm flipV="1">
                <a:off x="3194885" y="1778049"/>
                <a:ext cx="304714" cy="609429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61DBA503-1407-4513-A72B-1036E4EB57FF}"/>
                  </a:ext>
                </a:extLst>
              </p:cNvPr>
              <p:cNvCxnSpPr/>
              <p:nvPr/>
            </p:nvCxnSpPr>
            <p:spPr>
              <a:xfrm>
                <a:off x="3499599" y="1778049"/>
                <a:ext cx="804274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ïš1ïḑe">
              <a:extLst>
                <a:ext uri="{FF2B5EF4-FFF2-40B4-BE49-F238E27FC236}">
                  <a16:creationId xmlns:a16="http://schemas.microsoft.com/office/drawing/2014/main" xmlns="" id="{387F3F0B-40E1-493E-92BE-CF8A448472E6}"/>
                </a:ext>
              </a:extLst>
            </p:cNvPr>
            <p:cNvSpPr/>
            <p:nvPr/>
          </p:nvSpPr>
          <p:spPr>
            <a:xfrm>
              <a:off x="3456212" y="1740315"/>
              <a:ext cx="86774" cy="8677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95A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029209-CBFA-4528-98C6-422073C4DCDE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3356530" y="1494218"/>
            <a:ext cx="276533" cy="258806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790F25F-1AD2-48E2-B3CD-7EE54D91CF4B}"/>
              </a:ext>
            </a:extLst>
          </p:cNvPr>
          <p:cNvCxnSpPr>
            <a:cxnSpLocks/>
          </p:cNvCxnSpPr>
          <p:nvPr/>
        </p:nvCxnSpPr>
        <p:spPr>
          <a:xfrm>
            <a:off x="5837927" y="2555360"/>
            <a:ext cx="274834" cy="549668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633783" y="3847803"/>
            <a:ext cx="1108718" cy="621316"/>
            <a:chOff x="4469639" y="3847803"/>
            <a:chExt cx="1108718" cy="62131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98A007C-491F-42A6-9DE2-23BE8EB4EFF4}"/>
                </a:ext>
              </a:extLst>
            </p:cNvPr>
            <p:cNvCxnSpPr/>
            <p:nvPr/>
          </p:nvCxnSpPr>
          <p:spPr>
            <a:xfrm>
              <a:off x="4774083" y="3847803"/>
              <a:ext cx="804274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A9B0C5C-19A6-4FB2-826C-D36DB8AD433B}"/>
                </a:ext>
              </a:extLst>
            </p:cNvPr>
            <p:cNvCxnSpPr/>
            <p:nvPr/>
          </p:nvCxnSpPr>
          <p:spPr>
            <a:xfrm flipH="1">
              <a:off x="4469639" y="3859690"/>
              <a:ext cx="304714" cy="60942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887E8FC-4F2E-4A40-8BC1-1F3DE3A69E10}"/>
              </a:ext>
            </a:extLst>
          </p:cNvPr>
          <p:cNvCxnSpPr/>
          <p:nvPr/>
        </p:nvCxnSpPr>
        <p:spPr>
          <a:xfrm>
            <a:off x="3317451" y="3843361"/>
            <a:ext cx="304714" cy="60942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şļiḋê">
            <a:extLst>
              <a:ext uri="{FF2B5EF4-FFF2-40B4-BE49-F238E27FC236}">
                <a16:creationId xmlns:a16="http://schemas.microsoft.com/office/drawing/2014/main" xmlns="" id="{8374E0A8-8869-4DFA-B6A6-B8ABD33D2952}"/>
              </a:ext>
            </a:extLst>
          </p:cNvPr>
          <p:cNvSpPr/>
          <p:nvPr/>
        </p:nvSpPr>
        <p:spPr>
          <a:xfrm>
            <a:off x="4644008" y="1188333"/>
            <a:ext cx="1412748" cy="1219586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714" t="-2" r="-14714" b="-7528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3" name="išľîḍe">
            <a:extLst>
              <a:ext uri="{FF2B5EF4-FFF2-40B4-BE49-F238E27FC236}">
                <a16:creationId xmlns:a16="http://schemas.microsoft.com/office/drawing/2014/main" xmlns="" id="{96C17510-3256-41C9-B9EC-D470A22CC6D6}"/>
              </a:ext>
            </a:extLst>
          </p:cNvPr>
          <p:cNvSpPr/>
          <p:nvPr/>
        </p:nvSpPr>
        <p:spPr>
          <a:xfrm>
            <a:off x="3440070" y="1866905"/>
            <a:ext cx="1412748" cy="1219586"/>
          </a:xfrm>
          <a:prstGeom prst="hexagon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ea typeface="Microsoft YaHei" panose="020B0503020204020204" pitchFamily="34" charset="-122"/>
              </a:rPr>
              <a:t>关键词</a:t>
            </a:r>
            <a:endParaRPr sz="2000" b="1" dirty="0">
              <a:ea typeface="Microsoft YaHei" panose="020B0503020204020204" pitchFamily="34" charset="-122"/>
            </a:endParaRPr>
          </a:p>
        </p:txBody>
      </p:sp>
      <p:sp>
        <p:nvSpPr>
          <p:cNvPr id="14" name="ïṡlíḋè">
            <a:extLst>
              <a:ext uri="{FF2B5EF4-FFF2-40B4-BE49-F238E27FC236}">
                <a16:creationId xmlns:a16="http://schemas.microsoft.com/office/drawing/2014/main" xmlns="" id="{FC7354C3-651F-48FE-9935-199D666DC592}"/>
              </a:ext>
            </a:extLst>
          </p:cNvPr>
          <p:cNvSpPr/>
          <p:nvPr/>
        </p:nvSpPr>
        <p:spPr>
          <a:xfrm>
            <a:off x="2218103" y="2538254"/>
            <a:ext cx="1412748" cy="1219586"/>
          </a:xfrm>
          <a:prstGeom prst="hexagon">
            <a:avLst/>
          </a:prstGeom>
          <a:blipFill dpi="0" rotWithShape="1">
            <a:blip r:embed="rId5"/>
            <a:srcRect/>
            <a:stretch>
              <a:fillRect l="-15133" r="-14865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5" name="îśļïḓe">
            <a:extLst>
              <a:ext uri="{FF2B5EF4-FFF2-40B4-BE49-F238E27FC236}">
                <a16:creationId xmlns:a16="http://schemas.microsoft.com/office/drawing/2014/main" xmlns="" id="{2B6ED516-0BFD-440F-8223-42A5593E11C2}"/>
              </a:ext>
            </a:extLst>
          </p:cNvPr>
          <p:cNvSpPr/>
          <p:nvPr/>
        </p:nvSpPr>
        <p:spPr>
          <a:xfrm>
            <a:off x="3447535" y="3209621"/>
            <a:ext cx="1412748" cy="1219586"/>
          </a:xfrm>
          <a:prstGeom prst="hexagon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ea typeface="Microsoft YaHei" panose="020B0503020204020204" pitchFamily="34" charset="-122"/>
              </a:rPr>
              <a:t>关键词</a:t>
            </a:r>
            <a:endParaRPr sz="2000" b="1" dirty="0">
              <a:ea typeface="Microsoft YaHei" panose="020B0503020204020204" pitchFamily="34" charset="-122"/>
            </a:endParaRPr>
          </a:p>
        </p:txBody>
      </p:sp>
      <p:sp>
        <p:nvSpPr>
          <p:cNvPr id="16" name="ïśḷîḍè">
            <a:extLst>
              <a:ext uri="{FF2B5EF4-FFF2-40B4-BE49-F238E27FC236}">
                <a16:creationId xmlns:a16="http://schemas.microsoft.com/office/drawing/2014/main" xmlns="" id="{B6A73830-D7F0-4629-BB75-2273F8013E41}"/>
              </a:ext>
            </a:extLst>
          </p:cNvPr>
          <p:cNvSpPr/>
          <p:nvPr/>
        </p:nvSpPr>
        <p:spPr>
          <a:xfrm>
            <a:off x="4646749" y="2538254"/>
            <a:ext cx="1412748" cy="1219586"/>
          </a:xfrm>
          <a:prstGeom prst="hexagon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 b="1" dirty="0">
                <a:ea typeface="Microsoft YaHei" panose="020B0503020204020204" pitchFamily="34" charset="-122"/>
              </a:rPr>
              <a:t>关键词</a:t>
            </a:r>
            <a:endParaRPr sz="2000" b="1" dirty="0">
              <a:ea typeface="Microsoft YaHei" panose="020B0503020204020204" pitchFamily="34" charset="-122"/>
            </a:endParaRPr>
          </a:p>
        </p:txBody>
      </p:sp>
      <p:sp>
        <p:nvSpPr>
          <p:cNvPr id="17" name="ïṥ1ïďè">
            <a:extLst>
              <a:ext uri="{FF2B5EF4-FFF2-40B4-BE49-F238E27FC236}">
                <a16:creationId xmlns:a16="http://schemas.microsoft.com/office/drawing/2014/main" xmlns="" id="{EE782B9B-34B8-479D-A4BC-4F934FC3FD8B}"/>
              </a:ext>
            </a:extLst>
          </p:cNvPr>
          <p:cNvSpPr/>
          <p:nvPr/>
        </p:nvSpPr>
        <p:spPr>
          <a:xfrm>
            <a:off x="5841436" y="3194992"/>
            <a:ext cx="1412748" cy="1219586"/>
          </a:xfrm>
          <a:prstGeom prst="hexagon">
            <a:avLst/>
          </a:prstGeom>
          <a:blipFill dpi="0" rotWithShape="1">
            <a:blip r:embed="rId6"/>
            <a:srcRect/>
            <a:stretch>
              <a:fillRect l="-14904" r="-14638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grpSp>
        <p:nvGrpSpPr>
          <p:cNvPr id="18" name="îślîḋè">
            <a:extLst>
              <a:ext uri="{FF2B5EF4-FFF2-40B4-BE49-F238E27FC236}">
                <a16:creationId xmlns:a16="http://schemas.microsoft.com/office/drawing/2014/main" xmlns="" id="{2173629F-17CD-4E75-9F41-A08279A48B65}"/>
              </a:ext>
            </a:extLst>
          </p:cNvPr>
          <p:cNvGrpSpPr/>
          <p:nvPr/>
        </p:nvGrpSpPr>
        <p:grpSpPr>
          <a:xfrm>
            <a:off x="898461" y="3788362"/>
            <a:ext cx="2373079" cy="819357"/>
            <a:chOff x="1127447" y="3556945"/>
            <a:chExt cx="2526466" cy="1092476"/>
          </a:xfrm>
        </p:grpSpPr>
        <p:sp>
          <p:nvSpPr>
            <p:cNvPr id="25" name="ïšḷíďe">
              <a:extLst>
                <a:ext uri="{FF2B5EF4-FFF2-40B4-BE49-F238E27FC236}">
                  <a16:creationId xmlns:a16="http://schemas.microsoft.com/office/drawing/2014/main" xmlns="" id="{B298DFB5-C7C3-4381-A7A2-E72D3A13A82A}"/>
                </a:ext>
              </a:extLst>
            </p:cNvPr>
            <p:cNvSpPr/>
            <p:nvPr/>
          </p:nvSpPr>
          <p:spPr>
            <a:xfrm>
              <a:off x="1127447" y="3556945"/>
              <a:ext cx="2526465" cy="430240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spcBef>
                  <a:spcPts val="375"/>
                </a:spcBef>
                <a:defRPr/>
              </a:pPr>
              <a:r>
                <a:rPr lang="zh-CN" altLang="en-US" sz="1600" b="1" kern="100" dirty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zh-CN" sz="1600" b="1" kern="100" dirty="0">
                <a:solidFill>
                  <a:schemeClr val="accent3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6" name="îśľïḍè">
              <a:extLst>
                <a:ext uri="{FF2B5EF4-FFF2-40B4-BE49-F238E27FC236}">
                  <a16:creationId xmlns:a16="http://schemas.microsoft.com/office/drawing/2014/main" xmlns="" id="{99BDC25B-BE3C-4EC4-BAAE-C919B8DBA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48" y="3987184"/>
              <a:ext cx="2526465" cy="66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ïsḻíďê">
            <a:extLst>
              <a:ext uri="{FF2B5EF4-FFF2-40B4-BE49-F238E27FC236}">
                <a16:creationId xmlns:a16="http://schemas.microsoft.com/office/drawing/2014/main" xmlns="" id="{1A578F74-FED7-48C2-917E-DDDA6502EBA4}"/>
              </a:ext>
            </a:extLst>
          </p:cNvPr>
          <p:cNvGrpSpPr/>
          <p:nvPr/>
        </p:nvGrpSpPr>
        <p:grpSpPr>
          <a:xfrm>
            <a:off x="898461" y="1330637"/>
            <a:ext cx="2373079" cy="819357"/>
            <a:chOff x="1127447" y="3556945"/>
            <a:chExt cx="2526466" cy="1092476"/>
          </a:xfrm>
        </p:grpSpPr>
        <p:sp>
          <p:nvSpPr>
            <p:cNvPr id="23" name="îṥḷîḍè">
              <a:extLst>
                <a:ext uri="{FF2B5EF4-FFF2-40B4-BE49-F238E27FC236}">
                  <a16:creationId xmlns:a16="http://schemas.microsoft.com/office/drawing/2014/main" xmlns="" id="{E2899BBC-9065-4D84-8413-FCFD7AA591C9}"/>
                </a:ext>
              </a:extLst>
            </p:cNvPr>
            <p:cNvSpPr/>
            <p:nvPr/>
          </p:nvSpPr>
          <p:spPr>
            <a:xfrm>
              <a:off x="1127447" y="3556945"/>
              <a:ext cx="2526465" cy="430240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spcBef>
                  <a:spcPts val="375"/>
                </a:spcBef>
                <a:defRPr/>
              </a:pPr>
              <a:r>
                <a:rPr lang="zh-CN" altLang="en-US" sz="1600" b="1" kern="100" dirty="0">
                  <a:solidFill>
                    <a:schemeClr val="accent1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zh-CN" sz="1600" b="1" kern="100" dirty="0">
                <a:solidFill>
                  <a:schemeClr val="accent1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4" name="îSlídê">
              <a:extLst>
                <a:ext uri="{FF2B5EF4-FFF2-40B4-BE49-F238E27FC236}">
                  <a16:creationId xmlns:a16="http://schemas.microsoft.com/office/drawing/2014/main" xmlns="" id="{7ECA0544-859C-4CFC-9EC4-39C741447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48" y="3987184"/>
              <a:ext cx="2526465" cy="66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îslïḍê">
            <a:extLst>
              <a:ext uri="{FF2B5EF4-FFF2-40B4-BE49-F238E27FC236}">
                <a16:creationId xmlns:a16="http://schemas.microsoft.com/office/drawing/2014/main" xmlns="" id="{D073870E-F7A6-4C59-B33A-77020A97F577}"/>
              </a:ext>
            </a:extLst>
          </p:cNvPr>
          <p:cNvGrpSpPr/>
          <p:nvPr/>
        </p:nvGrpSpPr>
        <p:grpSpPr>
          <a:xfrm>
            <a:off x="6117400" y="2313288"/>
            <a:ext cx="2373079" cy="819357"/>
            <a:chOff x="1127447" y="3556945"/>
            <a:chExt cx="2526466" cy="1092476"/>
          </a:xfrm>
        </p:grpSpPr>
        <p:sp>
          <p:nvSpPr>
            <p:cNvPr id="21" name="íṩļiďê">
              <a:extLst>
                <a:ext uri="{FF2B5EF4-FFF2-40B4-BE49-F238E27FC236}">
                  <a16:creationId xmlns:a16="http://schemas.microsoft.com/office/drawing/2014/main" xmlns="" id="{F4D8DA3A-734D-4F02-BB00-DC029E8D7656}"/>
                </a:ext>
              </a:extLst>
            </p:cNvPr>
            <p:cNvSpPr/>
            <p:nvPr/>
          </p:nvSpPr>
          <p:spPr>
            <a:xfrm>
              <a:off x="1127447" y="3556945"/>
              <a:ext cx="2526465" cy="430240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>
                <a:spcBef>
                  <a:spcPts val="375"/>
                </a:spcBef>
                <a:defRPr/>
              </a:pPr>
              <a:r>
                <a:rPr lang="zh-CN" altLang="en-US" sz="1600" b="1" kern="100" dirty="0">
                  <a:solidFill>
                    <a:schemeClr val="accent2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zh-CN" sz="1600" b="1" kern="100" dirty="0">
                <a:solidFill>
                  <a:schemeClr val="accent2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2" name="išľïḍè">
              <a:extLst>
                <a:ext uri="{FF2B5EF4-FFF2-40B4-BE49-F238E27FC236}">
                  <a16:creationId xmlns:a16="http://schemas.microsoft.com/office/drawing/2014/main" xmlns="" id="{0BD6DC14-F306-4D1C-B91F-8E1EA28B1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48" y="3987184"/>
              <a:ext cx="2526465" cy="662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年度工作概述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968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50840" y="1311796"/>
            <a:ext cx="14099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8000" b="1" i="1" dirty="0" smtClean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02</a:t>
            </a:r>
            <a:endParaRPr lang="en-US" altLang="zh-CN" sz="8000" b="1" i="1" dirty="0">
              <a:gradFill>
                <a:gsLst>
                  <a:gs pos="0">
                    <a:srgbClr val="BA2123"/>
                  </a:gs>
                  <a:gs pos="100000">
                    <a:srgbClr val="E66120"/>
                  </a:gs>
                </a:gsLst>
                <a:lin ang="2400000" scaled="0"/>
              </a:gradFill>
              <a:latin typeface="Impact" panose="020B0806030902050204" pitchFamily="34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9952" y="1742684"/>
            <a:ext cx="27649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工作完成情况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9952" y="2178877"/>
            <a:ext cx="2764972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PLEASE ADD YOUR TITLE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şlïḓè">
            <a:extLst>
              <a:ext uri="{FF2B5EF4-FFF2-40B4-BE49-F238E27FC236}">
                <a16:creationId xmlns:a16="http://schemas.microsoft.com/office/drawing/2014/main" xmlns="" id="{5D20FAD2-810A-4DC1-BB1F-868D61BA40AB}"/>
              </a:ext>
            </a:extLst>
          </p:cNvPr>
          <p:cNvSpPr>
            <a:spLocks/>
          </p:cNvSpPr>
          <p:nvPr/>
        </p:nvSpPr>
        <p:spPr bwMode="auto">
          <a:xfrm>
            <a:off x="3453928" y="1635646"/>
            <a:ext cx="2236145" cy="2442996"/>
          </a:xfrm>
          <a:custGeom>
            <a:avLst/>
            <a:gdLst>
              <a:gd name="T0" fmla="*/ 3123407 w 21600"/>
              <a:gd name="T1" fmla="*/ 3412332 h 21600"/>
              <a:gd name="T2" fmla="*/ 3123407 w 21600"/>
              <a:gd name="T3" fmla="*/ 3412332 h 21600"/>
              <a:gd name="T4" fmla="*/ 3123407 w 21600"/>
              <a:gd name="T5" fmla="*/ 3412332 h 21600"/>
              <a:gd name="T6" fmla="*/ 3123407 w 21600"/>
              <a:gd name="T7" fmla="*/ 3412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7216" y="133"/>
                  <a:pt x="6505" y="2754"/>
                  <a:pt x="6613" y="3845"/>
                </a:cubicBezTo>
                <a:cubicBezTo>
                  <a:pt x="6669" y="4709"/>
                  <a:pt x="6889" y="5837"/>
                  <a:pt x="6889" y="5837"/>
                </a:cubicBezTo>
                <a:cubicBezTo>
                  <a:pt x="6889" y="5837"/>
                  <a:pt x="6503" y="6032"/>
                  <a:pt x="6503" y="6795"/>
                </a:cubicBezTo>
                <a:cubicBezTo>
                  <a:pt x="6614" y="8677"/>
                  <a:pt x="7411" y="7873"/>
                  <a:pt x="7522" y="8687"/>
                </a:cubicBezTo>
                <a:cubicBezTo>
                  <a:pt x="7912" y="10721"/>
                  <a:pt x="8735" y="10367"/>
                  <a:pt x="8735" y="11486"/>
                </a:cubicBezTo>
                <a:cubicBezTo>
                  <a:pt x="8735" y="13317"/>
                  <a:pt x="7847" y="14126"/>
                  <a:pt x="5125" y="15143"/>
                </a:cubicBezTo>
                <a:cubicBezTo>
                  <a:pt x="2347" y="16160"/>
                  <a:pt x="0" y="17177"/>
                  <a:pt x="0" y="18245"/>
                </a:cubicBezTo>
                <a:cubicBezTo>
                  <a:pt x="0" y="18957"/>
                  <a:pt x="0" y="21599"/>
                  <a:pt x="0" y="21599"/>
                </a:cubicBezTo>
                <a:lnTo>
                  <a:pt x="10800" y="21599"/>
                </a:lnTo>
                <a:lnTo>
                  <a:pt x="21600" y="21599"/>
                </a:lnTo>
                <a:cubicBezTo>
                  <a:pt x="21600" y="21599"/>
                  <a:pt x="21600" y="18957"/>
                  <a:pt x="21600" y="18245"/>
                </a:cubicBezTo>
                <a:cubicBezTo>
                  <a:pt x="21600" y="17177"/>
                  <a:pt x="19252" y="16160"/>
                  <a:pt x="16474" y="15143"/>
                </a:cubicBezTo>
                <a:cubicBezTo>
                  <a:pt x="13752" y="14126"/>
                  <a:pt x="12864" y="13317"/>
                  <a:pt x="12864" y="11486"/>
                </a:cubicBezTo>
                <a:cubicBezTo>
                  <a:pt x="12864" y="10367"/>
                  <a:pt x="13687" y="10721"/>
                  <a:pt x="14077" y="8687"/>
                </a:cubicBezTo>
                <a:cubicBezTo>
                  <a:pt x="14188" y="7873"/>
                  <a:pt x="14985" y="8677"/>
                  <a:pt x="15096" y="6795"/>
                </a:cubicBezTo>
                <a:cubicBezTo>
                  <a:pt x="15096" y="6032"/>
                  <a:pt x="14710" y="5837"/>
                  <a:pt x="14710" y="5837"/>
                </a:cubicBezTo>
                <a:cubicBezTo>
                  <a:pt x="14710" y="5837"/>
                  <a:pt x="14930" y="4709"/>
                  <a:pt x="14986" y="3845"/>
                </a:cubicBezTo>
                <a:cubicBezTo>
                  <a:pt x="15094" y="2754"/>
                  <a:pt x="14383" y="133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5" name="îŝḷíḍé">
            <a:extLst>
              <a:ext uri="{FF2B5EF4-FFF2-40B4-BE49-F238E27FC236}">
                <a16:creationId xmlns:a16="http://schemas.microsoft.com/office/drawing/2014/main" xmlns="" id="{A4C0599C-C87B-423D-B2CA-77783A37CF23}"/>
              </a:ext>
            </a:extLst>
          </p:cNvPr>
          <p:cNvSpPr>
            <a:spLocks/>
          </p:cNvSpPr>
          <p:nvPr/>
        </p:nvSpPr>
        <p:spPr bwMode="auto">
          <a:xfrm>
            <a:off x="5263301" y="2318139"/>
            <a:ext cx="1033684" cy="1760503"/>
          </a:xfrm>
          <a:custGeom>
            <a:avLst/>
            <a:gdLst>
              <a:gd name="T0" fmla="*/ 1443832 w 21600"/>
              <a:gd name="T1" fmla="*/ 2459038 h 21600"/>
              <a:gd name="T2" fmla="*/ 1443832 w 21600"/>
              <a:gd name="T3" fmla="*/ 2459038 h 21600"/>
              <a:gd name="T4" fmla="*/ 1443832 w 21600"/>
              <a:gd name="T5" fmla="*/ 2459038 h 21600"/>
              <a:gd name="T6" fmla="*/ 1443832 w 21600"/>
              <a:gd name="T7" fmla="*/ 24590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6264" y="0"/>
                </a:moveTo>
                <a:cubicBezTo>
                  <a:pt x="1010" y="0"/>
                  <a:pt x="100" y="2435"/>
                  <a:pt x="200" y="3384"/>
                </a:cubicBezTo>
                <a:cubicBezTo>
                  <a:pt x="302" y="4155"/>
                  <a:pt x="601" y="5091"/>
                  <a:pt x="601" y="5091"/>
                </a:cubicBezTo>
                <a:cubicBezTo>
                  <a:pt x="601" y="5091"/>
                  <a:pt x="0" y="5291"/>
                  <a:pt x="0" y="5944"/>
                </a:cubicBezTo>
                <a:cubicBezTo>
                  <a:pt x="202" y="7605"/>
                  <a:pt x="1201" y="6880"/>
                  <a:pt x="1403" y="7592"/>
                </a:cubicBezTo>
                <a:cubicBezTo>
                  <a:pt x="1909" y="9372"/>
                  <a:pt x="3157" y="9085"/>
                  <a:pt x="3157" y="10034"/>
                </a:cubicBezTo>
                <a:cubicBezTo>
                  <a:pt x="3157" y="11161"/>
                  <a:pt x="2518" y="11795"/>
                  <a:pt x="1002" y="12447"/>
                </a:cubicBezTo>
                <a:cubicBezTo>
                  <a:pt x="9187" y="14761"/>
                  <a:pt x="10323" y="15256"/>
                  <a:pt x="10323" y="17332"/>
                </a:cubicBezTo>
                <a:lnTo>
                  <a:pt x="10323" y="21600"/>
                </a:lnTo>
                <a:cubicBezTo>
                  <a:pt x="10323" y="21600"/>
                  <a:pt x="21599" y="21600"/>
                  <a:pt x="21599" y="21600"/>
                </a:cubicBezTo>
                <a:cubicBezTo>
                  <a:pt x="21599" y="21599"/>
                  <a:pt x="21504" y="16130"/>
                  <a:pt x="20998" y="15596"/>
                </a:cubicBezTo>
                <a:cubicBezTo>
                  <a:pt x="20090" y="14765"/>
                  <a:pt x="18073" y="14191"/>
                  <a:pt x="14333" y="13301"/>
                </a:cubicBezTo>
                <a:cubicBezTo>
                  <a:pt x="10594" y="12411"/>
                  <a:pt x="9421" y="11636"/>
                  <a:pt x="9421" y="10034"/>
                </a:cubicBezTo>
                <a:cubicBezTo>
                  <a:pt x="9421" y="9085"/>
                  <a:pt x="10521" y="9372"/>
                  <a:pt x="11025" y="7592"/>
                </a:cubicBezTo>
                <a:cubicBezTo>
                  <a:pt x="11227" y="6880"/>
                  <a:pt x="12226" y="7605"/>
                  <a:pt x="12428" y="5944"/>
                </a:cubicBezTo>
                <a:cubicBezTo>
                  <a:pt x="12428" y="5291"/>
                  <a:pt x="11927" y="5091"/>
                  <a:pt x="11927" y="5091"/>
                </a:cubicBezTo>
                <a:cubicBezTo>
                  <a:pt x="11927" y="5091"/>
                  <a:pt x="12228" y="4155"/>
                  <a:pt x="12328" y="3384"/>
                </a:cubicBezTo>
                <a:cubicBezTo>
                  <a:pt x="12430" y="2435"/>
                  <a:pt x="11418" y="0"/>
                  <a:pt x="62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6" name="ïSlíďê">
            <a:extLst>
              <a:ext uri="{FF2B5EF4-FFF2-40B4-BE49-F238E27FC236}">
                <a16:creationId xmlns:a16="http://schemas.microsoft.com/office/drawing/2014/main" xmlns="" id="{4A76A75D-A546-431C-B387-3A91752E4A80}"/>
              </a:ext>
            </a:extLst>
          </p:cNvPr>
          <p:cNvSpPr>
            <a:spLocks/>
          </p:cNvSpPr>
          <p:nvPr/>
        </p:nvSpPr>
        <p:spPr bwMode="auto">
          <a:xfrm flipH="1">
            <a:off x="2847014" y="2318139"/>
            <a:ext cx="1033684" cy="1760503"/>
          </a:xfrm>
          <a:custGeom>
            <a:avLst/>
            <a:gdLst>
              <a:gd name="T0" fmla="*/ 1443832 w 21600"/>
              <a:gd name="T1" fmla="*/ 2459038 h 21600"/>
              <a:gd name="T2" fmla="*/ 1443832 w 21600"/>
              <a:gd name="T3" fmla="*/ 2459038 h 21600"/>
              <a:gd name="T4" fmla="*/ 1443832 w 21600"/>
              <a:gd name="T5" fmla="*/ 2459038 h 21600"/>
              <a:gd name="T6" fmla="*/ 1443832 w 21600"/>
              <a:gd name="T7" fmla="*/ 24590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6264" y="0"/>
                </a:moveTo>
                <a:cubicBezTo>
                  <a:pt x="1010" y="0"/>
                  <a:pt x="100" y="2435"/>
                  <a:pt x="200" y="3384"/>
                </a:cubicBezTo>
                <a:cubicBezTo>
                  <a:pt x="302" y="4155"/>
                  <a:pt x="601" y="5091"/>
                  <a:pt x="601" y="5091"/>
                </a:cubicBezTo>
                <a:cubicBezTo>
                  <a:pt x="601" y="5091"/>
                  <a:pt x="0" y="5291"/>
                  <a:pt x="0" y="5944"/>
                </a:cubicBezTo>
                <a:cubicBezTo>
                  <a:pt x="202" y="7605"/>
                  <a:pt x="1201" y="6880"/>
                  <a:pt x="1403" y="7592"/>
                </a:cubicBezTo>
                <a:cubicBezTo>
                  <a:pt x="1909" y="9372"/>
                  <a:pt x="3157" y="9085"/>
                  <a:pt x="3157" y="10034"/>
                </a:cubicBezTo>
                <a:cubicBezTo>
                  <a:pt x="3157" y="11161"/>
                  <a:pt x="2518" y="11795"/>
                  <a:pt x="1002" y="12447"/>
                </a:cubicBezTo>
                <a:cubicBezTo>
                  <a:pt x="9187" y="14761"/>
                  <a:pt x="10323" y="15256"/>
                  <a:pt x="10323" y="17332"/>
                </a:cubicBezTo>
                <a:lnTo>
                  <a:pt x="10323" y="21600"/>
                </a:lnTo>
                <a:cubicBezTo>
                  <a:pt x="10323" y="21600"/>
                  <a:pt x="21599" y="21600"/>
                  <a:pt x="21599" y="21600"/>
                </a:cubicBezTo>
                <a:cubicBezTo>
                  <a:pt x="21599" y="21599"/>
                  <a:pt x="21504" y="16130"/>
                  <a:pt x="20998" y="15596"/>
                </a:cubicBezTo>
                <a:cubicBezTo>
                  <a:pt x="20090" y="14765"/>
                  <a:pt x="18073" y="14191"/>
                  <a:pt x="14333" y="13301"/>
                </a:cubicBezTo>
                <a:cubicBezTo>
                  <a:pt x="10594" y="12411"/>
                  <a:pt x="9421" y="11636"/>
                  <a:pt x="9421" y="10034"/>
                </a:cubicBezTo>
                <a:cubicBezTo>
                  <a:pt x="9421" y="9085"/>
                  <a:pt x="10521" y="9372"/>
                  <a:pt x="11025" y="7592"/>
                </a:cubicBezTo>
                <a:cubicBezTo>
                  <a:pt x="11227" y="6880"/>
                  <a:pt x="12226" y="7605"/>
                  <a:pt x="12428" y="5944"/>
                </a:cubicBezTo>
                <a:cubicBezTo>
                  <a:pt x="12428" y="5291"/>
                  <a:pt x="11927" y="5091"/>
                  <a:pt x="11927" y="5091"/>
                </a:cubicBezTo>
                <a:cubicBezTo>
                  <a:pt x="11927" y="5091"/>
                  <a:pt x="12228" y="4155"/>
                  <a:pt x="12328" y="3384"/>
                </a:cubicBezTo>
                <a:cubicBezTo>
                  <a:pt x="12430" y="2435"/>
                  <a:pt x="11418" y="0"/>
                  <a:pt x="62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7" name="îṣ1íďé">
            <a:extLst>
              <a:ext uri="{FF2B5EF4-FFF2-40B4-BE49-F238E27FC236}">
                <a16:creationId xmlns:a16="http://schemas.microsoft.com/office/drawing/2014/main" xmlns="" id="{43B4E98D-A225-4356-A6BB-E7B6E0584CC1}"/>
              </a:ext>
            </a:extLst>
          </p:cNvPr>
          <p:cNvSpPr>
            <a:spLocks/>
          </p:cNvSpPr>
          <p:nvPr/>
        </p:nvSpPr>
        <p:spPr bwMode="auto">
          <a:xfrm>
            <a:off x="5978186" y="2610798"/>
            <a:ext cx="862066" cy="1467844"/>
          </a:xfrm>
          <a:custGeom>
            <a:avLst/>
            <a:gdLst>
              <a:gd name="T0" fmla="*/ 1204119 w 21600"/>
              <a:gd name="T1" fmla="*/ 2050257 h 21600"/>
              <a:gd name="T2" fmla="*/ 1204119 w 21600"/>
              <a:gd name="T3" fmla="*/ 2050257 h 21600"/>
              <a:gd name="T4" fmla="*/ 1204119 w 21600"/>
              <a:gd name="T5" fmla="*/ 2050257 h 21600"/>
              <a:gd name="T6" fmla="*/ 1204119 w 21600"/>
              <a:gd name="T7" fmla="*/ 20502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6264" y="0"/>
                </a:moveTo>
                <a:cubicBezTo>
                  <a:pt x="1010" y="0"/>
                  <a:pt x="100" y="2435"/>
                  <a:pt x="200" y="3384"/>
                </a:cubicBezTo>
                <a:cubicBezTo>
                  <a:pt x="251" y="3769"/>
                  <a:pt x="351" y="4196"/>
                  <a:pt x="439" y="4526"/>
                </a:cubicBezTo>
                <a:cubicBezTo>
                  <a:pt x="526" y="4857"/>
                  <a:pt x="601" y="5091"/>
                  <a:pt x="601" y="5091"/>
                </a:cubicBezTo>
                <a:cubicBezTo>
                  <a:pt x="601" y="5091"/>
                  <a:pt x="451" y="5141"/>
                  <a:pt x="300" y="5272"/>
                </a:cubicBezTo>
                <a:cubicBezTo>
                  <a:pt x="150" y="5404"/>
                  <a:pt x="0" y="5617"/>
                  <a:pt x="0" y="5944"/>
                </a:cubicBezTo>
                <a:cubicBezTo>
                  <a:pt x="225" y="7552"/>
                  <a:pt x="1187" y="6889"/>
                  <a:pt x="1403" y="7592"/>
                </a:cubicBezTo>
                <a:cubicBezTo>
                  <a:pt x="1917" y="9266"/>
                  <a:pt x="3109" y="9092"/>
                  <a:pt x="3157" y="10034"/>
                </a:cubicBezTo>
                <a:cubicBezTo>
                  <a:pt x="3201" y="10913"/>
                  <a:pt x="2791" y="11522"/>
                  <a:pt x="1821" y="12173"/>
                </a:cubicBezTo>
                <a:cubicBezTo>
                  <a:pt x="5192" y="12692"/>
                  <a:pt x="7372" y="13322"/>
                  <a:pt x="8732" y="14086"/>
                </a:cubicBezTo>
                <a:cubicBezTo>
                  <a:pt x="10370" y="15006"/>
                  <a:pt x="10444" y="15699"/>
                  <a:pt x="10323" y="17332"/>
                </a:cubicBezTo>
                <a:lnTo>
                  <a:pt x="10323" y="21600"/>
                </a:lnTo>
                <a:lnTo>
                  <a:pt x="21600" y="21600"/>
                </a:lnTo>
                <a:cubicBezTo>
                  <a:pt x="21600" y="21599"/>
                  <a:pt x="21576" y="20232"/>
                  <a:pt x="21489" y="18798"/>
                </a:cubicBezTo>
                <a:cubicBezTo>
                  <a:pt x="21401" y="17364"/>
                  <a:pt x="21251" y="15863"/>
                  <a:pt x="20998" y="15596"/>
                </a:cubicBezTo>
                <a:cubicBezTo>
                  <a:pt x="20090" y="14765"/>
                  <a:pt x="18073" y="14191"/>
                  <a:pt x="14333" y="13301"/>
                </a:cubicBezTo>
                <a:cubicBezTo>
                  <a:pt x="10594" y="12411"/>
                  <a:pt x="9421" y="11636"/>
                  <a:pt x="9421" y="10034"/>
                </a:cubicBezTo>
                <a:cubicBezTo>
                  <a:pt x="9421" y="9085"/>
                  <a:pt x="10520" y="9372"/>
                  <a:pt x="11025" y="7592"/>
                </a:cubicBezTo>
                <a:cubicBezTo>
                  <a:pt x="11227" y="6880"/>
                  <a:pt x="12226" y="7605"/>
                  <a:pt x="12428" y="5944"/>
                </a:cubicBezTo>
                <a:cubicBezTo>
                  <a:pt x="12428" y="5617"/>
                  <a:pt x="12303" y="5404"/>
                  <a:pt x="12178" y="5272"/>
                </a:cubicBezTo>
                <a:cubicBezTo>
                  <a:pt x="12052" y="5141"/>
                  <a:pt x="11927" y="5091"/>
                  <a:pt x="11927" y="5091"/>
                </a:cubicBezTo>
                <a:cubicBezTo>
                  <a:pt x="11927" y="5091"/>
                  <a:pt x="12002" y="4857"/>
                  <a:pt x="12090" y="4526"/>
                </a:cubicBezTo>
                <a:cubicBezTo>
                  <a:pt x="12178" y="4196"/>
                  <a:pt x="12278" y="3769"/>
                  <a:pt x="12328" y="3384"/>
                </a:cubicBezTo>
                <a:cubicBezTo>
                  <a:pt x="12430" y="2435"/>
                  <a:pt x="11418" y="0"/>
                  <a:pt x="626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8" name="íşļíḓe">
            <a:extLst>
              <a:ext uri="{FF2B5EF4-FFF2-40B4-BE49-F238E27FC236}">
                <a16:creationId xmlns:a16="http://schemas.microsoft.com/office/drawing/2014/main" xmlns="" id="{A0DBCEA3-E67C-4FBF-957F-8E5AB7C29CA7}"/>
              </a:ext>
            </a:extLst>
          </p:cNvPr>
          <p:cNvSpPr>
            <a:spLocks/>
          </p:cNvSpPr>
          <p:nvPr/>
        </p:nvSpPr>
        <p:spPr bwMode="auto">
          <a:xfrm flipH="1">
            <a:off x="2303748" y="2610798"/>
            <a:ext cx="862066" cy="1467844"/>
          </a:xfrm>
          <a:custGeom>
            <a:avLst/>
            <a:gdLst>
              <a:gd name="T0" fmla="*/ 1204119 w 21600"/>
              <a:gd name="T1" fmla="*/ 2050257 h 21600"/>
              <a:gd name="T2" fmla="*/ 1204119 w 21600"/>
              <a:gd name="T3" fmla="*/ 2050257 h 21600"/>
              <a:gd name="T4" fmla="*/ 1204119 w 21600"/>
              <a:gd name="T5" fmla="*/ 2050257 h 21600"/>
              <a:gd name="T6" fmla="*/ 1204119 w 21600"/>
              <a:gd name="T7" fmla="*/ 20502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6264" y="0"/>
                </a:moveTo>
                <a:cubicBezTo>
                  <a:pt x="1010" y="0"/>
                  <a:pt x="100" y="2435"/>
                  <a:pt x="200" y="3384"/>
                </a:cubicBezTo>
                <a:cubicBezTo>
                  <a:pt x="251" y="3769"/>
                  <a:pt x="351" y="4196"/>
                  <a:pt x="439" y="4526"/>
                </a:cubicBezTo>
                <a:cubicBezTo>
                  <a:pt x="526" y="4857"/>
                  <a:pt x="601" y="5091"/>
                  <a:pt x="601" y="5091"/>
                </a:cubicBezTo>
                <a:cubicBezTo>
                  <a:pt x="601" y="5091"/>
                  <a:pt x="451" y="5141"/>
                  <a:pt x="300" y="5272"/>
                </a:cubicBezTo>
                <a:cubicBezTo>
                  <a:pt x="150" y="5404"/>
                  <a:pt x="0" y="5617"/>
                  <a:pt x="0" y="5944"/>
                </a:cubicBezTo>
                <a:cubicBezTo>
                  <a:pt x="225" y="7552"/>
                  <a:pt x="1187" y="6889"/>
                  <a:pt x="1403" y="7592"/>
                </a:cubicBezTo>
                <a:cubicBezTo>
                  <a:pt x="1917" y="9266"/>
                  <a:pt x="3109" y="9092"/>
                  <a:pt x="3157" y="10034"/>
                </a:cubicBezTo>
                <a:cubicBezTo>
                  <a:pt x="3201" y="10913"/>
                  <a:pt x="2791" y="11522"/>
                  <a:pt x="1821" y="12173"/>
                </a:cubicBezTo>
                <a:cubicBezTo>
                  <a:pt x="5192" y="12692"/>
                  <a:pt x="7372" y="13322"/>
                  <a:pt x="8732" y="14086"/>
                </a:cubicBezTo>
                <a:cubicBezTo>
                  <a:pt x="10370" y="15006"/>
                  <a:pt x="10444" y="15699"/>
                  <a:pt x="10323" y="17332"/>
                </a:cubicBezTo>
                <a:lnTo>
                  <a:pt x="10323" y="21600"/>
                </a:lnTo>
                <a:lnTo>
                  <a:pt x="21600" y="21600"/>
                </a:lnTo>
                <a:cubicBezTo>
                  <a:pt x="21600" y="21599"/>
                  <a:pt x="21576" y="20232"/>
                  <a:pt x="21489" y="18798"/>
                </a:cubicBezTo>
                <a:cubicBezTo>
                  <a:pt x="21401" y="17364"/>
                  <a:pt x="21251" y="15863"/>
                  <a:pt x="20998" y="15596"/>
                </a:cubicBezTo>
                <a:cubicBezTo>
                  <a:pt x="20090" y="14765"/>
                  <a:pt x="18073" y="14191"/>
                  <a:pt x="14333" y="13301"/>
                </a:cubicBezTo>
                <a:cubicBezTo>
                  <a:pt x="10594" y="12411"/>
                  <a:pt x="9421" y="11636"/>
                  <a:pt x="9421" y="10034"/>
                </a:cubicBezTo>
                <a:cubicBezTo>
                  <a:pt x="9421" y="9085"/>
                  <a:pt x="10520" y="9372"/>
                  <a:pt x="11025" y="7592"/>
                </a:cubicBezTo>
                <a:cubicBezTo>
                  <a:pt x="11227" y="6880"/>
                  <a:pt x="12226" y="7605"/>
                  <a:pt x="12428" y="5944"/>
                </a:cubicBezTo>
                <a:cubicBezTo>
                  <a:pt x="12428" y="5617"/>
                  <a:pt x="12303" y="5404"/>
                  <a:pt x="12178" y="5272"/>
                </a:cubicBezTo>
                <a:cubicBezTo>
                  <a:pt x="12052" y="5141"/>
                  <a:pt x="11927" y="5091"/>
                  <a:pt x="11927" y="5091"/>
                </a:cubicBezTo>
                <a:cubicBezTo>
                  <a:pt x="11927" y="5091"/>
                  <a:pt x="12002" y="4857"/>
                  <a:pt x="12090" y="4526"/>
                </a:cubicBezTo>
                <a:cubicBezTo>
                  <a:pt x="12178" y="4196"/>
                  <a:pt x="12278" y="3769"/>
                  <a:pt x="12328" y="3384"/>
                </a:cubicBezTo>
                <a:cubicBezTo>
                  <a:pt x="12430" y="2435"/>
                  <a:pt x="11418" y="0"/>
                  <a:pt x="626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9" name="îŝļîḋê">
            <a:extLst>
              <a:ext uri="{FF2B5EF4-FFF2-40B4-BE49-F238E27FC236}">
                <a16:creationId xmlns:a16="http://schemas.microsoft.com/office/drawing/2014/main" xmlns="" id="{29EB1017-BBC9-47E7-A74D-75DAA3D05087}"/>
              </a:ext>
            </a:extLst>
          </p:cNvPr>
          <p:cNvSpPr>
            <a:spLocks/>
          </p:cNvSpPr>
          <p:nvPr/>
        </p:nvSpPr>
        <p:spPr bwMode="auto">
          <a:xfrm>
            <a:off x="4362560" y="1905940"/>
            <a:ext cx="418881" cy="418248"/>
          </a:xfrm>
          <a:custGeom>
            <a:avLst/>
            <a:gdLst>
              <a:gd name="connsiteX0" fmla="*/ 284626 w 608133"/>
              <a:gd name="connsiteY0" fmla="*/ 474835 h 607216"/>
              <a:gd name="connsiteX1" fmla="*/ 323436 w 608133"/>
              <a:gd name="connsiteY1" fmla="*/ 474835 h 607216"/>
              <a:gd name="connsiteX2" fmla="*/ 333139 w 608133"/>
              <a:gd name="connsiteY2" fmla="*/ 484538 h 607216"/>
              <a:gd name="connsiteX3" fmla="*/ 323436 w 608133"/>
              <a:gd name="connsiteY3" fmla="*/ 494241 h 607216"/>
              <a:gd name="connsiteX4" fmla="*/ 284626 w 608133"/>
              <a:gd name="connsiteY4" fmla="*/ 494241 h 607216"/>
              <a:gd name="connsiteX5" fmla="*/ 274923 w 608133"/>
              <a:gd name="connsiteY5" fmla="*/ 484538 h 607216"/>
              <a:gd name="connsiteX6" fmla="*/ 284626 w 608133"/>
              <a:gd name="connsiteY6" fmla="*/ 474835 h 607216"/>
              <a:gd name="connsiteX7" fmla="*/ 179502 w 608133"/>
              <a:gd name="connsiteY7" fmla="*/ 374365 h 607216"/>
              <a:gd name="connsiteX8" fmla="*/ 192895 w 608133"/>
              <a:gd name="connsiteY8" fmla="*/ 376982 h 607216"/>
              <a:gd name="connsiteX9" fmla="*/ 304017 w 608133"/>
              <a:gd name="connsiteY9" fmla="*/ 436113 h 607216"/>
              <a:gd name="connsiteX10" fmla="*/ 415140 w 608133"/>
              <a:gd name="connsiteY10" fmla="*/ 376982 h 607216"/>
              <a:gd name="connsiteX11" fmla="*/ 428630 w 608133"/>
              <a:gd name="connsiteY11" fmla="*/ 374365 h 607216"/>
              <a:gd name="connsiteX12" fmla="*/ 431250 w 608133"/>
              <a:gd name="connsiteY12" fmla="*/ 387839 h 607216"/>
              <a:gd name="connsiteX13" fmla="*/ 304017 w 608133"/>
              <a:gd name="connsiteY13" fmla="*/ 455500 h 607216"/>
              <a:gd name="connsiteX14" fmla="*/ 176882 w 608133"/>
              <a:gd name="connsiteY14" fmla="*/ 387839 h 607216"/>
              <a:gd name="connsiteX15" fmla="*/ 179502 w 608133"/>
              <a:gd name="connsiteY15" fmla="*/ 374365 h 607216"/>
              <a:gd name="connsiteX16" fmla="*/ 507202 w 608133"/>
              <a:gd name="connsiteY16" fmla="*/ 294046 h 607216"/>
              <a:gd name="connsiteX17" fmla="*/ 516914 w 608133"/>
              <a:gd name="connsiteY17" fmla="*/ 303737 h 607216"/>
              <a:gd name="connsiteX18" fmla="*/ 507202 w 608133"/>
              <a:gd name="connsiteY18" fmla="*/ 313428 h 607216"/>
              <a:gd name="connsiteX19" fmla="*/ 494188 w 608133"/>
              <a:gd name="connsiteY19" fmla="*/ 326414 h 607216"/>
              <a:gd name="connsiteX20" fmla="*/ 507202 w 608133"/>
              <a:gd name="connsiteY20" fmla="*/ 339302 h 607216"/>
              <a:gd name="connsiteX21" fmla="*/ 520119 w 608133"/>
              <a:gd name="connsiteY21" fmla="*/ 326414 h 607216"/>
              <a:gd name="connsiteX22" fmla="*/ 529831 w 608133"/>
              <a:gd name="connsiteY22" fmla="*/ 316723 h 607216"/>
              <a:gd name="connsiteX23" fmla="*/ 539543 w 608133"/>
              <a:gd name="connsiteY23" fmla="*/ 326414 h 607216"/>
              <a:gd name="connsiteX24" fmla="*/ 507202 w 608133"/>
              <a:gd name="connsiteY24" fmla="*/ 358684 h 607216"/>
              <a:gd name="connsiteX25" fmla="*/ 474764 w 608133"/>
              <a:gd name="connsiteY25" fmla="*/ 326414 h 607216"/>
              <a:gd name="connsiteX26" fmla="*/ 507202 w 608133"/>
              <a:gd name="connsiteY26" fmla="*/ 294046 h 607216"/>
              <a:gd name="connsiteX27" fmla="*/ 100909 w 608133"/>
              <a:gd name="connsiteY27" fmla="*/ 294046 h 607216"/>
              <a:gd name="connsiteX28" fmla="*/ 110614 w 608133"/>
              <a:gd name="connsiteY28" fmla="*/ 303737 h 607216"/>
              <a:gd name="connsiteX29" fmla="*/ 100909 w 608133"/>
              <a:gd name="connsiteY29" fmla="*/ 313428 h 607216"/>
              <a:gd name="connsiteX30" fmla="*/ 88001 w 608133"/>
              <a:gd name="connsiteY30" fmla="*/ 326414 h 607216"/>
              <a:gd name="connsiteX31" fmla="*/ 100909 w 608133"/>
              <a:gd name="connsiteY31" fmla="*/ 339302 h 607216"/>
              <a:gd name="connsiteX32" fmla="*/ 113817 w 608133"/>
              <a:gd name="connsiteY32" fmla="*/ 326414 h 607216"/>
              <a:gd name="connsiteX33" fmla="*/ 123523 w 608133"/>
              <a:gd name="connsiteY33" fmla="*/ 316723 h 607216"/>
              <a:gd name="connsiteX34" fmla="*/ 133228 w 608133"/>
              <a:gd name="connsiteY34" fmla="*/ 326414 h 607216"/>
              <a:gd name="connsiteX35" fmla="*/ 100909 w 608133"/>
              <a:gd name="connsiteY35" fmla="*/ 358684 h 607216"/>
              <a:gd name="connsiteX36" fmla="*/ 68590 w 608133"/>
              <a:gd name="connsiteY36" fmla="*/ 326414 h 607216"/>
              <a:gd name="connsiteX37" fmla="*/ 100909 w 608133"/>
              <a:gd name="connsiteY37" fmla="*/ 294046 h 607216"/>
              <a:gd name="connsiteX38" fmla="*/ 423145 w 608133"/>
              <a:gd name="connsiteY38" fmla="*/ 215013 h 607216"/>
              <a:gd name="connsiteX39" fmla="*/ 471659 w 608133"/>
              <a:gd name="connsiteY39" fmla="*/ 263468 h 607216"/>
              <a:gd name="connsiteX40" fmla="*/ 461956 w 608133"/>
              <a:gd name="connsiteY40" fmla="*/ 273159 h 607216"/>
              <a:gd name="connsiteX41" fmla="*/ 452254 w 608133"/>
              <a:gd name="connsiteY41" fmla="*/ 263468 h 607216"/>
              <a:gd name="connsiteX42" fmla="*/ 423145 w 608133"/>
              <a:gd name="connsiteY42" fmla="*/ 234395 h 607216"/>
              <a:gd name="connsiteX43" fmla="*/ 394037 w 608133"/>
              <a:gd name="connsiteY43" fmla="*/ 263468 h 607216"/>
              <a:gd name="connsiteX44" fmla="*/ 384335 w 608133"/>
              <a:gd name="connsiteY44" fmla="*/ 273159 h 607216"/>
              <a:gd name="connsiteX45" fmla="*/ 374632 w 608133"/>
              <a:gd name="connsiteY45" fmla="*/ 263468 h 607216"/>
              <a:gd name="connsiteX46" fmla="*/ 423145 w 608133"/>
              <a:gd name="connsiteY46" fmla="*/ 215013 h 607216"/>
              <a:gd name="connsiteX47" fmla="*/ 184917 w 608133"/>
              <a:gd name="connsiteY47" fmla="*/ 215013 h 607216"/>
              <a:gd name="connsiteX48" fmla="*/ 233430 w 608133"/>
              <a:gd name="connsiteY48" fmla="*/ 263468 h 607216"/>
              <a:gd name="connsiteX49" fmla="*/ 223727 w 608133"/>
              <a:gd name="connsiteY49" fmla="*/ 273159 h 607216"/>
              <a:gd name="connsiteX50" fmla="*/ 214025 w 608133"/>
              <a:gd name="connsiteY50" fmla="*/ 263468 h 607216"/>
              <a:gd name="connsiteX51" fmla="*/ 184917 w 608133"/>
              <a:gd name="connsiteY51" fmla="*/ 234395 h 607216"/>
              <a:gd name="connsiteX52" fmla="*/ 155808 w 608133"/>
              <a:gd name="connsiteY52" fmla="*/ 263468 h 607216"/>
              <a:gd name="connsiteX53" fmla="*/ 146106 w 608133"/>
              <a:gd name="connsiteY53" fmla="*/ 273159 h 607216"/>
              <a:gd name="connsiteX54" fmla="*/ 136403 w 608133"/>
              <a:gd name="connsiteY54" fmla="*/ 263468 h 607216"/>
              <a:gd name="connsiteX55" fmla="*/ 184917 w 608133"/>
              <a:gd name="connsiteY55" fmla="*/ 215013 h 607216"/>
              <a:gd name="connsiteX56" fmla="*/ 304018 w 608133"/>
              <a:gd name="connsiteY56" fmla="*/ 19378 h 607216"/>
              <a:gd name="connsiteX57" fmla="*/ 19407 w 608133"/>
              <a:gd name="connsiteY57" fmla="*/ 303560 h 607216"/>
              <a:gd name="connsiteX58" fmla="*/ 304018 w 608133"/>
              <a:gd name="connsiteY58" fmla="*/ 587838 h 607216"/>
              <a:gd name="connsiteX59" fmla="*/ 588726 w 608133"/>
              <a:gd name="connsiteY59" fmla="*/ 303560 h 607216"/>
              <a:gd name="connsiteX60" fmla="*/ 304018 w 608133"/>
              <a:gd name="connsiteY60" fmla="*/ 19378 h 607216"/>
              <a:gd name="connsiteX61" fmla="*/ 304018 w 608133"/>
              <a:gd name="connsiteY61" fmla="*/ 0 h 607216"/>
              <a:gd name="connsiteX62" fmla="*/ 519053 w 608133"/>
              <a:gd name="connsiteY62" fmla="*/ 88946 h 607216"/>
              <a:gd name="connsiteX63" fmla="*/ 608133 w 608133"/>
              <a:gd name="connsiteY63" fmla="*/ 303560 h 607216"/>
              <a:gd name="connsiteX64" fmla="*/ 519053 w 608133"/>
              <a:gd name="connsiteY64" fmla="*/ 518270 h 607216"/>
              <a:gd name="connsiteX65" fmla="*/ 304018 w 608133"/>
              <a:gd name="connsiteY65" fmla="*/ 607216 h 607216"/>
              <a:gd name="connsiteX66" fmla="*/ 89080 w 608133"/>
              <a:gd name="connsiteY66" fmla="*/ 518270 h 607216"/>
              <a:gd name="connsiteX67" fmla="*/ 0 w 608133"/>
              <a:gd name="connsiteY67" fmla="*/ 303560 h 607216"/>
              <a:gd name="connsiteX68" fmla="*/ 89080 w 608133"/>
              <a:gd name="connsiteY68" fmla="*/ 88946 h 607216"/>
              <a:gd name="connsiteX69" fmla="*/ 304018 w 608133"/>
              <a:gd name="connsiteY69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8133" h="607216">
                <a:moveTo>
                  <a:pt x="284626" y="474835"/>
                </a:moveTo>
                <a:lnTo>
                  <a:pt x="323436" y="474835"/>
                </a:lnTo>
                <a:cubicBezTo>
                  <a:pt x="328870" y="474835"/>
                  <a:pt x="333139" y="479201"/>
                  <a:pt x="333139" y="484538"/>
                </a:cubicBezTo>
                <a:cubicBezTo>
                  <a:pt x="333139" y="489875"/>
                  <a:pt x="328870" y="494241"/>
                  <a:pt x="323436" y="494241"/>
                </a:cubicBezTo>
                <a:lnTo>
                  <a:pt x="284626" y="494241"/>
                </a:lnTo>
                <a:cubicBezTo>
                  <a:pt x="279289" y="494241"/>
                  <a:pt x="274923" y="489875"/>
                  <a:pt x="274923" y="484538"/>
                </a:cubicBezTo>
                <a:cubicBezTo>
                  <a:pt x="274923" y="479201"/>
                  <a:pt x="279289" y="474835"/>
                  <a:pt x="284626" y="474835"/>
                </a:cubicBezTo>
                <a:close/>
                <a:moveTo>
                  <a:pt x="179502" y="374365"/>
                </a:moveTo>
                <a:cubicBezTo>
                  <a:pt x="183869" y="371457"/>
                  <a:pt x="189983" y="372620"/>
                  <a:pt x="192895" y="376982"/>
                </a:cubicBezTo>
                <a:cubicBezTo>
                  <a:pt x="218031" y="414012"/>
                  <a:pt x="259568" y="436113"/>
                  <a:pt x="304017" y="436113"/>
                </a:cubicBezTo>
                <a:cubicBezTo>
                  <a:pt x="348564" y="436113"/>
                  <a:pt x="390101" y="414012"/>
                  <a:pt x="415140" y="376982"/>
                </a:cubicBezTo>
                <a:cubicBezTo>
                  <a:pt x="418149" y="372620"/>
                  <a:pt x="424166" y="371457"/>
                  <a:pt x="428630" y="374365"/>
                </a:cubicBezTo>
                <a:cubicBezTo>
                  <a:pt x="433094" y="377370"/>
                  <a:pt x="434259" y="383477"/>
                  <a:pt x="431250" y="387839"/>
                </a:cubicBezTo>
                <a:cubicBezTo>
                  <a:pt x="402621" y="430200"/>
                  <a:pt x="355066" y="455500"/>
                  <a:pt x="304017" y="455500"/>
                </a:cubicBezTo>
                <a:cubicBezTo>
                  <a:pt x="253066" y="455500"/>
                  <a:pt x="205511" y="430200"/>
                  <a:pt x="176882" y="387839"/>
                </a:cubicBezTo>
                <a:cubicBezTo>
                  <a:pt x="173873" y="383477"/>
                  <a:pt x="175038" y="377370"/>
                  <a:pt x="179502" y="374365"/>
                </a:cubicBezTo>
                <a:close/>
                <a:moveTo>
                  <a:pt x="507202" y="294046"/>
                </a:moveTo>
                <a:cubicBezTo>
                  <a:pt x="512544" y="294046"/>
                  <a:pt x="516914" y="298407"/>
                  <a:pt x="516914" y="303737"/>
                </a:cubicBezTo>
                <a:cubicBezTo>
                  <a:pt x="516914" y="309164"/>
                  <a:pt x="512544" y="313428"/>
                  <a:pt x="507202" y="313428"/>
                </a:cubicBezTo>
                <a:cubicBezTo>
                  <a:pt x="500015" y="313428"/>
                  <a:pt x="494188" y="319242"/>
                  <a:pt x="494188" y="326414"/>
                </a:cubicBezTo>
                <a:cubicBezTo>
                  <a:pt x="494188" y="333488"/>
                  <a:pt x="500015" y="339302"/>
                  <a:pt x="507202" y="339302"/>
                </a:cubicBezTo>
                <a:cubicBezTo>
                  <a:pt x="514292" y="339302"/>
                  <a:pt x="520119" y="333488"/>
                  <a:pt x="520119" y="326414"/>
                </a:cubicBezTo>
                <a:cubicBezTo>
                  <a:pt x="520119" y="320987"/>
                  <a:pt x="524489" y="316723"/>
                  <a:pt x="529831" y="316723"/>
                </a:cubicBezTo>
                <a:cubicBezTo>
                  <a:pt x="535173" y="316723"/>
                  <a:pt x="539543" y="320987"/>
                  <a:pt x="539543" y="326414"/>
                </a:cubicBezTo>
                <a:cubicBezTo>
                  <a:pt x="539543" y="344245"/>
                  <a:pt x="524975" y="358684"/>
                  <a:pt x="507202" y="358684"/>
                </a:cubicBezTo>
                <a:cubicBezTo>
                  <a:pt x="489332" y="358684"/>
                  <a:pt x="474764" y="344245"/>
                  <a:pt x="474764" y="326414"/>
                </a:cubicBezTo>
                <a:cubicBezTo>
                  <a:pt x="474764" y="308582"/>
                  <a:pt x="489332" y="294046"/>
                  <a:pt x="507202" y="294046"/>
                </a:cubicBezTo>
                <a:close/>
                <a:moveTo>
                  <a:pt x="100909" y="294046"/>
                </a:moveTo>
                <a:cubicBezTo>
                  <a:pt x="106247" y="294046"/>
                  <a:pt x="110614" y="298407"/>
                  <a:pt x="110614" y="303737"/>
                </a:cubicBezTo>
                <a:cubicBezTo>
                  <a:pt x="110614" y="309164"/>
                  <a:pt x="106247" y="313428"/>
                  <a:pt x="100909" y="313428"/>
                </a:cubicBezTo>
                <a:cubicBezTo>
                  <a:pt x="93727" y="313428"/>
                  <a:pt x="88001" y="319242"/>
                  <a:pt x="88001" y="326414"/>
                </a:cubicBezTo>
                <a:cubicBezTo>
                  <a:pt x="88001" y="333488"/>
                  <a:pt x="93727" y="339302"/>
                  <a:pt x="100909" y="339302"/>
                </a:cubicBezTo>
                <a:cubicBezTo>
                  <a:pt x="108091" y="339302"/>
                  <a:pt x="113817" y="333488"/>
                  <a:pt x="113817" y="326414"/>
                </a:cubicBezTo>
                <a:cubicBezTo>
                  <a:pt x="113817" y="320987"/>
                  <a:pt x="118185" y="316723"/>
                  <a:pt x="123523" y="316723"/>
                </a:cubicBezTo>
                <a:cubicBezTo>
                  <a:pt x="128958" y="316723"/>
                  <a:pt x="133228" y="320987"/>
                  <a:pt x="133228" y="326414"/>
                </a:cubicBezTo>
                <a:cubicBezTo>
                  <a:pt x="133228" y="344245"/>
                  <a:pt x="118767" y="358684"/>
                  <a:pt x="100909" y="358684"/>
                </a:cubicBezTo>
                <a:cubicBezTo>
                  <a:pt x="83051" y="358684"/>
                  <a:pt x="68590" y="344245"/>
                  <a:pt x="68590" y="326414"/>
                </a:cubicBezTo>
                <a:cubicBezTo>
                  <a:pt x="68590" y="308582"/>
                  <a:pt x="83051" y="294046"/>
                  <a:pt x="100909" y="294046"/>
                </a:cubicBezTo>
                <a:close/>
                <a:moveTo>
                  <a:pt x="423145" y="215013"/>
                </a:moveTo>
                <a:cubicBezTo>
                  <a:pt x="449925" y="215013"/>
                  <a:pt x="471659" y="236818"/>
                  <a:pt x="471659" y="263468"/>
                </a:cubicBezTo>
                <a:cubicBezTo>
                  <a:pt x="471659" y="268895"/>
                  <a:pt x="467293" y="273159"/>
                  <a:pt x="461956" y="273159"/>
                </a:cubicBezTo>
                <a:cubicBezTo>
                  <a:pt x="456620" y="273159"/>
                  <a:pt x="452254" y="268895"/>
                  <a:pt x="452254" y="263468"/>
                </a:cubicBezTo>
                <a:cubicBezTo>
                  <a:pt x="452254" y="247478"/>
                  <a:pt x="439155" y="234395"/>
                  <a:pt x="423145" y="234395"/>
                </a:cubicBezTo>
                <a:cubicBezTo>
                  <a:pt x="407136" y="234395"/>
                  <a:pt x="394037" y="247478"/>
                  <a:pt x="394037" y="263468"/>
                </a:cubicBezTo>
                <a:cubicBezTo>
                  <a:pt x="394037" y="268895"/>
                  <a:pt x="389671" y="273159"/>
                  <a:pt x="384335" y="273159"/>
                </a:cubicBezTo>
                <a:cubicBezTo>
                  <a:pt x="378998" y="273159"/>
                  <a:pt x="374632" y="268895"/>
                  <a:pt x="374632" y="263468"/>
                </a:cubicBezTo>
                <a:cubicBezTo>
                  <a:pt x="374632" y="236818"/>
                  <a:pt x="396366" y="215013"/>
                  <a:pt x="423145" y="215013"/>
                </a:cubicBezTo>
                <a:close/>
                <a:moveTo>
                  <a:pt x="184917" y="215013"/>
                </a:moveTo>
                <a:cubicBezTo>
                  <a:pt x="211599" y="215013"/>
                  <a:pt x="233430" y="236818"/>
                  <a:pt x="233430" y="263468"/>
                </a:cubicBezTo>
                <a:cubicBezTo>
                  <a:pt x="233430" y="268895"/>
                  <a:pt x="229064" y="273159"/>
                  <a:pt x="223727" y="273159"/>
                </a:cubicBezTo>
                <a:cubicBezTo>
                  <a:pt x="218294" y="273159"/>
                  <a:pt x="214025" y="268895"/>
                  <a:pt x="214025" y="263468"/>
                </a:cubicBezTo>
                <a:cubicBezTo>
                  <a:pt x="214025" y="247478"/>
                  <a:pt x="200926" y="234395"/>
                  <a:pt x="184917" y="234395"/>
                </a:cubicBezTo>
                <a:cubicBezTo>
                  <a:pt x="168810" y="234395"/>
                  <a:pt x="155808" y="247478"/>
                  <a:pt x="155808" y="263468"/>
                </a:cubicBezTo>
                <a:cubicBezTo>
                  <a:pt x="155808" y="268895"/>
                  <a:pt x="151442" y="273159"/>
                  <a:pt x="146106" y="273159"/>
                </a:cubicBezTo>
                <a:cubicBezTo>
                  <a:pt x="140672" y="273159"/>
                  <a:pt x="136403" y="268895"/>
                  <a:pt x="136403" y="263468"/>
                </a:cubicBezTo>
                <a:cubicBezTo>
                  <a:pt x="136403" y="236818"/>
                  <a:pt x="158137" y="215013"/>
                  <a:pt x="184917" y="215013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30"/>
                  <a:pt x="385238" y="607216"/>
                  <a:pt x="304018" y="607216"/>
                </a:cubicBezTo>
                <a:cubicBezTo>
                  <a:pt x="222798" y="607216"/>
                  <a:pt x="146526" y="575630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10" name="íṥ1íḓe">
            <a:extLst>
              <a:ext uri="{FF2B5EF4-FFF2-40B4-BE49-F238E27FC236}">
                <a16:creationId xmlns:a16="http://schemas.microsoft.com/office/drawing/2014/main" xmlns="" id="{A5C48169-ADC1-4006-AFD6-41E315B5559D}"/>
              </a:ext>
            </a:extLst>
          </p:cNvPr>
          <p:cNvSpPr>
            <a:spLocks/>
          </p:cNvSpPr>
          <p:nvPr/>
        </p:nvSpPr>
        <p:spPr bwMode="auto">
          <a:xfrm>
            <a:off x="3434890" y="2538316"/>
            <a:ext cx="313630" cy="313436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11" name="ïšľîḋé">
            <a:extLst>
              <a:ext uri="{FF2B5EF4-FFF2-40B4-BE49-F238E27FC236}">
                <a16:creationId xmlns:a16="http://schemas.microsoft.com/office/drawing/2014/main" xmlns="" id="{A0ABD992-0326-4263-9530-9C651377C34E}"/>
              </a:ext>
            </a:extLst>
          </p:cNvPr>
          <p:cNvSpPr>
            <a:spLocks/>
          </p:cNvSpPr>
          <p:nvPr/>
        </p:nvSpPr>
        <p:spPr bwMode="auto">
          <a:xfrm>
            <a:off x="5406565" y="2538456"/>
            <a:ext cx="313630" cy="313156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12" name="îṩľiḍè">
            <a:extLst>
              <a:ext uri="{FF2B5EF4-FFF2-40B4-BE49-F238E27FC236}">
                <a16:creationId xmlns:a16="http://schemas.microsoft.com/office/drawing/2014/main" xmlns="" id="{5B099ADB-8EDE-4AFB-A6F7-A3A09B480FC6}"/>
              </a:ext>
            </a:extLst>
          </p:cNvPr>
          <p:cNvSpPr>
            <a:spLocks/>
          </p:cNvSpPr>
          <p:nvPr/>
        </p:nvSpPr>
        <p:spPr bwMode="auto">
          <a:xfrm>
            <a:off x="6096876" y="2767255"/>
            <a:ext cx="276010" cy="27558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sp>
        <p:nvSpPr>
          <p:cNvPr id="13" name="îş1îḍê">
            <a:extLst>
              <a:ext uri="{FF2B5EF4-FFF2-40B4-BE49-F238E27FC236}">
                <a16:creationId xmlns:a16="http://schemas.microsoft.com/office/drawing/2014/main" xmlns="" id="{C9C03796-EB9F-4558-A238-5D4E64534BBC}"/>
              </a:ext>
            </a:extLst>
          </p:cNvPr>
          <p:cNvSpPr>
            <a:spLocks/>
          </p:cNvSpPr>
          <p:nvPr/>
        </p:nvSpPr>
        <p:spPr bwMode="auto">
          <a:xfrm>
            <a:off x="2789750" y="2803428"/>
            <a:ext cx="276010" cy="203241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solidFill>
                <a:schemeClr val="tx2"/>
              </a:solidFill>
              <a:ea typeface="Microsoft YaHei" panose="020B0503020204020204" pitchFamily="34" charset="-122"/>
            </a:endParaRPr>
          </a:p>
        </p:txBody>
      </p:sp>
      <p:grpSp>
        <p:nvGrpSpPr>
          <p:cNvPr id="14" name="íṧlîḍè">
            <a:extLst>
              <a:ext uri="{FF2B5EF4-FFF2-40B4-BE49-F238E27FC236}">
                <a16:creationId xmlns:a16="http://schemas.microsoft.com/office/drawing/2014/main" xmlns="" id="{4B3373B4-2634-4035-986A-7D213214FCE6}"/>
              </a:ext>
            </a:extLst>
          </p:cNvPr>
          <p:cNvGrpSpPr/>
          <p:nvPr/>
        </p:nvGrpSpPr>
        <p:grpSpPr>
          <a:xfrm>
            <a:off x="503584" y="2851612"/>
            <a:ext cx="1861570" cy="1063393"/>
            <a:chOff x="831802" y="3912072"/>
            <a:chExt cx="1811602" cy="1417857"/>
          </a:xfrm>
        </p:grpSpPr>
        <p:sp>
          <p:nvSpPr>
            <p:cNvPr id="27" name="ïṡḻîḑê">
              <a:extLst>
                <a:ext uri="{FF2B5EF4-FFF2-40B4-BE49-F238E27FC236}">
                  <a16:creationId xmlns:a16="http://schemas.microsoft.com/office/drawing/2014/main" xmlns="" id="{1CD7EAB0-484D-4D0E-9730-5CDEEB4B6C0F}"/>
                </a:ext>
              </a:extLst>
            </p:cNvPr>
            <p:cNvSpPr/>
            <p:nvPr/>
          </p:nvSpPr>
          <p:spPr>
            <a:xfrm>
              <a:off x="831803" y="4364531"/>
              <a:ext cx="1811601" cy="96539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ea typeface="Microsoft YaHei" panose="020B0503020204020204" pitchFamily="34" charset="-122"/>
              </a:endParaRPr>
            </a:p>
          </p:txBody>
        </p:sp>
        <p:sp>
          <p:nvSpPr>
            <p:cNvPr id="28" name="iṡḷídè">
              <a:extLst>
                <a:ext uri="{FF2B5EF4-FFF2-40B4-BE49-F238E27FC236}">
                  <a16:creationId xmlns:a16="http://schemas.microsoft.com/office/drawing/2014/main" xmlns="" id="{8FD9B7A9-CBA7-4BEC-B5F2-67015822DDC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1802" y="3912072"/>
              <a:ext cx="1811601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600" b="1" dirty="0">
                  <a:ea typeface="Microsoft YaHei" panose="020B0503020204020204" pitchFamily="34" charset="-122"/>
                </a:rPr>
                <a:t>请替换文字内容</a:t>
              </a:r>
              <a:endParaRPr lang="en-US" altLang="zh-CN" sz="1600" b="1" dirty="0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ïṩḻïďè">
            <a:extLst>
              <a:ext uri="{FF2B5EF4-FFF2-40B4-BE49-F238E27FC236}">
                <a16:creationId xmlns:a16="http://schemas.microsoft.com/office/drawing/2014/main" xmlns="" id="{E0A6D10E-B169-4641-8A25-F6FCEB9FAF21}"/>
              </a:ext>
            </a:extLst>
          </p:cNvPr>
          <p:cNvGrpSpPr/>
          <p:nvPr/>
        </p:nvGrpSpPr>
        <p:grpSpPr>
          <a:xfrm>
            <a:off x="6748802" y="2851612"/>
            <a:ext cx="1861570" cy="1063393"/>
            <a:chOff x="831802" y="3912072"/>
            <a:chExt cx="1811602" cy="1417857"/>
          </a:xfrm>
        </p:grpSpPr>
        <p:sp>
          <p:nvSpPr>
            <p:cNvPr id="23" name="îṣlidè">
              <a:extLst>
                <a:ext uri="{FF2B5EF4-FFF2-40B4-BE49-F238E27FC236}">
                  <a16:creationId xmlns:a16="http://schemas.microsoft.com/office/drawing/2014/main" xmlns="" id="{ECE04A45-1DDF-4143-9FB5-D8CD21E7FDD6}"/>
                </a:ext>
              </a:extLst>
            </p:cNvPr>
            <p:cNvSpPr/>
            <p:nvPr/>
          </p:nvSpPr>
          <p:spPr>
            <a:xfrm>
              <a:off x="831803" y="4364531"/>
              <a:ext cx="1811601" cy="96539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ea typeface="Microsoft YaHei" panose="020B0503020204020204" pitchFamily="34" charset="-122"/>
              </a:endParaRPr>
            </a:p>
          </p:txBody>
        </p:sp>
        <p:sp>
          <p:nvSpPr>
            <p:cNvPr id="24" name="ïŝ1íḑè">
              <a:extLst>
                <a:ext uri="{FF2B5EF4-FFF2-40B4-BE49-F238E27FC236}">
                  <a16:creationId xmlns:a16="http://schemas.microsoft.com/office/drawing/2014/main" xmlns="" id="{34EF45D0-3A78-417E-9370-03D9715E43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1802" y="3912072"/>
              <a:ext cx="1811601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600" b="1" dirty="0">
                  <a:ea typeface="Microsoft YaHei" panose="020B0503020204020204" pitchFamily="34" charset="-122"/>
                </a:rPr>
                <a:t>请替换文字内容</a:t>
              </a:r>
              <a:endParaRPr lang="en-US" altLang="zh-CN" sz="1600" b="1" dirty="0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7" name="ïŝ1iḓé">
            <a:extLst>
              <a:ext uri="{FF2B5EF4-FFF2-40B4-BE49-F238E27FC236}">
                <a16:creationId xmlns:a16="http://schemas.microsoft.com/office/drawing/2014/main" xmlns="" id="{D2EC4C47-312C-48DE-BE7C-DA8D71F7981F}"/>
              </a:ext>
            </a:extLst>
          </p:cNvPr>
          <p:cNvGrpSpPr/>
          <p:nvPr/>
        </p:nvGrpSpPr>
        <p:grpSpPr>
          <a:xfrm>
            <a:off x="555750" y="1768429"/>
            <a:ext cx="2542442" cy="797040"/>
            <a:chOff x="831802" y="3912072"/>
            <a:chExt cx="2474198" cy="1062720"/>
          </a:xfrm>
        </p:grpSpPr>
        <p:sp>
          <p:nvSpPr>
            <p:cNvPr id="21" name="iṡlîḓê">
              <a:extLst>
                <a:ext uri="{FF2B5EF4-FFF2-40B4-BE49-F238E27FC236}">
                  <a16:creationId xmlns:a16="http://schemas.microsoft.com/office/drawing/2014/main" xmlns="" id="{926EE6A2-1956-4829-A49C-C7F7D1B1760B}"/>
                </a:ext>
              </a:extLst>
            </p:cNvPr>
            <p:cNvSpPr/>
            <p:nvPr/>
          </p:nvSpPr>
          <p:spPr>
            <a:xfrm>
              <a:off x="831802" y="4364531"/>
              <a:ext cx="2474198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ea typeface="Microsoft YaHei" panose="020B0503020204020204" pitchFamily="34" charset="-122"/>
              </a:endParaRPr>
            </a:p>
          </p:txBody>
        </p:sp>
        <p:sp>
          <p:nvSpPr>
            <p:cNvPr id="22" name="ïṡľiḍe">
              <a:extLst>
                <a:ext uri="{FF2B5EF4-FFF2-40B4-BE49-F238E27FC236}">
                  <a16:creationId xmlns:a16="http://schemas.microsoft.com/office/drawing/2014/main" xmlns="" id="{D8732003-65E6-4FEE-BBE1-8D95747AE46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1802" y="3912072"/>
              <a:ext cx="2474198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en-US" altLang="zh-CN" sz="1600" b="1" dirty="0">
                <a:solidFill>
                  <a:schemeClr val="accent3"/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8" name="ïşlíḋé">
            <a:extLst>
              <a:ext uri="{FF2B5EF4-FFF2-40B4-BE49-F238E27FC236}">
                <a16:creationId xmlns:a16="http://schemas.microsoft.com/office/drawing/2014/main" xmlns="" id="{970EA925-1BCD-4763-BA59-827E9261F19A}"/>
              </a:ext>
            </a:extLst>
          </p:cNvPr>
          <p:cNvGrpSpPr/>
          <p:nvPr/>
        </p:nvGrpSpPr>
        <p:grpSpPr>
          <a:xfrm>
            <a:off x="5926284" y="1768429"/>
            <a:ext cx="2542442" cy="797040"/>
            <a:chOff x="831802" y="3912072"/>
            <a:chExt cx="2474198" cy="1062720"/>
          </a:xfrm>
        </p:grpSpPr>
        <p:sp>
          <p:nvSpPr>
            <p:cNvPr id="19" name="îṥľïḍê">
              <a:extLst>
                <a:ext uri="{FF2B5EF4-FFF2-40B4-BE49-F238E27FC236}">
                  <a16:creationId xmlns:a16="http://schemas.microsoft.com/office/drawing/2014/main" xmlns="" id="{14D4BC04-97DE-4656-93B2-D17B27890DA7}"/>
                </a:ext>
              </a:extLst>
            </p:cNvPr>
            <p:cNvSpPr/>
            <p:nvPr/>
          </p:nvSpPr>
          <p:spPr>
            <a:xfrm>
              <a:off x="831802" y="4364531"/>
              <a:ext cx="2474198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ea typeface="Microsoft YaHei" panose="020B0503020204020204" pitchFamily="34" charset="-122"/>
              </a:endParaRPr>
            </a:p>
          </p:txBody>
        </p:sp>
        <p:sp>
          <p:nvSpPr>
            <p:cNvPr id="20" name="iSḷîďe">
              <a:extLst>
                <a:ext uri="{FF2B5EF4-FFF2-40B4-BE49-F238E27FC236}">
                  <a16:creationId xmlns:a16="http://schemas.microsoft.com/office/drawing/2014/main" xmlns="" id="{26578DA2-E430-4B45-88EC-B0578196FB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1802" y="3912072"/>
              <a:ext cx="2474198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en-US" altLang="zh-CN" sz="1600" b="1" dirty="0">
                <a:solidFill>
                  <a:schemeClr val="accent3"/>
                </a:solidFill>
                <a:ea typeface="Microsoft YaHei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40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2" grpId="0"/>
          <p:bldP spid="3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3288880" y="1415756"/>
            <a:ext cx="2569187" cy="2566739"/>
            <a:chOff x="3288880" y="1415756"/>
            <a:chExt cx="2569187" cy="2566739"/>
          </a:xfrm>
        </p:grpSpPr>
        <p:sp>
          <p:nvSpPr>
            <p:cNvPr id="4" name="íŝḷïḍê"/>
            <p:cNvSpPr>
              <a:spLocks/>
            </p:cNvSpPr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" name="ïṧļiďe"/>
            <p:cNvSpPr>
              <a:spLocks/>
            </p:cNvSpPr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6" name="iŝ1ïde"/>
            <p:cNvSpPr>
              <a:spLocks/>
            </p:cNvSpPr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7" name="íslîdê"/>
            <p:cNvSpPr>
              <a:spLocks/>
            </p:cNvSpPr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" name="îṣľiḑè"/>
            <p:cNvSpPr>
              <a:spLocks/>
            </p:cNvSpPr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" name="îślîdê"/>
            <p:cNvSpPr>
              <a:spLocks/>
            </p:cNvSpPr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0" name="íṣḻíḓè"/>
            <p:cNvSpPr>
              <a:spLocks/>
            </p:cNvSpPr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1" name="íṥļîďê"/>
            <p:cNvSpPr>
              <a:spLocks/>
            </p:cNvSpPr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2" name="íṥḷîḍe"/>
            <p:cNvSpPr>
              <a:spLocks/>
            </p:cNvSpPr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3" name="íŝļïḍé"/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4" name="íŝliḑé"/>
            <p:cNvSpPr>
              <a:spLocks/>
            </p:cNvSpPr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5" name="ïṡļíḑè"/>
            <p:cNvSpPr>
              <a:spLocks/>
            </p:cNvSpPr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6" name="iṧľïdé"/>
            <p:cNvSpPr>
              <a:spLocks/>
            </p:cNvSpPr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7" name="íşḷîḑê"/>
            <p:cNvSpPr>
              <a:spLocks/>
            </p:cNvSpPr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8" name="îSḻïḍè"/>
            <p:cNvSpPr>
              <a:spLocks/>
            </p:cNvSpPr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19" name="iṥlide"/>
            <p:cNvSpPr>
              <a:spLocks/>
            </p:cNvSpPr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0" name="iś1ïḓé"/>
            <p:cNvSpPr>
              <a:spLocks/>
            </p:cNvSpPr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1" name="iS1iḍé"/>
            <p:cNvSpPr>
              <a:spLocks/>
            </p:cNvSpPr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2" name="ïṥļiḑè"/>
            <p:cNvSpPr>
              <a:spLocks/>
            </p:cNvSpPr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3" name="ïŝ1íḑè"/>
            <p:cNvSpPr>
              <a:spLocks/>
            </p:cNvSpPr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4" name="ïš1íḋe"/>
            <p:cNvSpPr>
              <a:spLocks/>
            </p:cNvSpPr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5" name="iṡ1íḍê"/>
          <p:cNvGrpSpPr/>
          <p:nvPr/>
        </p:nvGrpSpPr>
        <p:grpSpPr>
          <a:xfrm>
            <a:off x="4581428" y="2171202"/>
            <a:ext cx="658294" cy="539788"/>
            <a:chOff x="6076950" y="3000376"/>
            <a:chExt cx="853785" cy="700088"/>
          </a:xfrm>
        </p:grpSpPr>
        <p:sp>
          <p:nvSpPr>
            <p:cNvPr id="88" name="işḷíḑê"/>
            <p:cNvSpPr>
              <a:spLocks/>
            </p:cNvSpPr>
            <p:nvPr/>
          </p:nvSpPr>
          <p:spPr bwMode="auto">
            <a:xfrm>
              <a:off x="6078538" y="3625851"/>
              <a:ext cx="65088" cy="74613"/>
            </a:xfrm>
            <a:prstGeom prst="ellipse">
              <a:avLst/>
            </a:pr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9" name="íṥliḑé"/>
            <p:cNvSpPr>
              <a:spLocks/>
            </p:cNvSpPr>
            <p:nvPr/>
          </p:nvSpPr>
          <p:spPr bwMode="auto">
            <a:xfrm>
              <a:off x="6554788" y="3000376"/>
              <a:ext cx="293688" cy="390525"/>
            </a:xfrm>
            <a:custGeom>
              <a:avLst/>
              <a:gdLst>
                <a:gd name="T0" fmla="*/ 0 w 185"/>
                <a:gd name="T1" fmla="*/ 246 h 246"/>
                <a:gd name="T2" fmla="*/ 18 w 185"/>
                <a:gd name="T3" fmla="*/ 132 h 246"/>
                <a:gd name="T4" fmla="*/ 185 w 185"/>
                <a:gd name="T5" fmla="*/ 0 h 246"/>
                <a:gd name="T6" fmla="*/ 164 w 185"/>
                <a:gd name="T7" fmla="*/ 154 h 246"/>
                <a:gd name="T8" fmla="*/ 0 w 185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6">
                  <a:moveTo>
                    <a:pt x="0" y="246"/>
                  </a:moveTo>
                  <a:lnTo>
                    <a:pt x="18" y="132"/>
                  </a:lnTo>
                  <a:lnTo>
                    <a:pt x="185" y="0"/>
                  </a:lnTo>
                  <a:lnTo>
                    <a:pt x="164" y="154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0" name="ïṩļíḋê"/>
            <p:cNvSpPr>
              <a:spLocks/>
            </p:cNvSpPr>
            <p:nvPr/>
          </p:nvSpPr>
          <p:spPr bwMode="auto">
            <a:xfrm>
              <a:off x="6540500" y="3438526"/>
              <a:ext cx="250825" cy="252413"/>
            </a:xfrm>
            <a:custGeom>
              <a:avLst/>
              <a:gdLst>
                <a:gd name="T0" fmla="*/ 4 w 158"/>
                <a:gd name="T1" fmla="*/ 58 h 159"/>
                <a:gd name="T2" fmla="*/ 0 w 158"/>
                <a:gd name="T3" fmla="*/ 128 h 159"/>
                <a:gd name="T4" fmla="*/ 132 w 158"/>
                <a:gd name="T5" fmla="*/ 159 h 159"/>
                <a:gd name="T6" fmla="*/ 158 w 158"/>
                <a:gd name="T7" fmla="*/ 0 h 159"/>
                <a:gd name="T8" fmla="*/ 4 w 158"/>
                <a:gd name="T9" fmla="*/ 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9">
                  <a:moveTo>
                    <a:pt x="4" y="58"/>
                  </a:moveTo>
                  <a:lnTo>
                    <a:pt x="0" y="128"/>
                  </a:lnTo>
                  <a:lnTo>
                    <a:pt x="132" y="159"/>
                  </a:lnTo>
                  <a:lnTo>
                    <a:pt x="158" y="0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1" name="îSḻïḋè"/>
            <p:cNvSpPr>
              <a:spLocks/>
            </p:cNvSpPr>
            <p:nvPr/>
          </p:nvSpPr>
          <p:spPr bwMode="auto">
            <a:xfrm>
              <a:off x="6815138" y="3000376"/>
              <a:ext cx="53975" cy="244475"/>
            </a:xfrm>
            <a:custGeom>
              <a:avLst/>
              <a:gdLst>
                <a:gd name="T0" fmla="*/ 21 w 34"/>
                <a:gd name="T1" fmla="*/ 0 h 154"/>
                <a:gd name="T2" fmla="*/ 34 w 34"/>
                <a:gd name="T3" fmla="*/ 4 h 154"/>
                <a:gd name="T4" fmla="*/ 15 w 34"/>
                <a:gd name="T5" fmla="*/ 151 h 154"/>
                <a:gd name="T6" fmla="*/ 0 w 34"/>
                <a:gd name="T7" fmla="*/ 154 h 154"/>
                <a:gd name="T8" fmla="*/ 21 w 34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4">
                  <a:moveTo>
                    <a:pt x="21" y="0"/>
                  </a:moveTo>
                  <a:lnTo>
                    <a:pt x="34" y="4"/>
                  </a:lnTo>
                  <a:lnTo>
                    <a:pt x="15" y="151"/>
                  </a:lnTo>
                  <a:lnTo>
                    <a:pt x="0" y="15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2" name="ïşḷîdê"/>
            <p:cNvSpPr>
              <a:spLocks/>
            </p:cNvSpPr>
            <p:nvPr/>
          </p:nvSpPr>
          <p:spPr bwMode="auto">
            <a:xfrm>
              <a:off x="6750050" y="3430589"/>
              <a:ext cx="58738" cy="261938"/>
            </a:xfrm>
            <a:custGeom>
              <a:avLst/>
              <a:gdLst>
                <a:gd name="T0" fmla="*/ 26 w 37"/>
                <a:gd name="T1" fmla="*/ 5 h 165"/>
                <a:gd name="T2" fmla="*/ 0 w 37"/>
                <a:gd name="T3" fmla="*/ 164 h 165"/>
                <a:gd name="T4" fmla="*/ 10 w 37"/>
                <a:gd name="T5" fmla="*/ 165 h 165"/>
                <a:gd name="T6" fmla="*/ 37 w 37"/>
                <a:gd name="T7" fmla="*/ 0 h 165"/>
                <a:gd name="T8" fmla="*/ 36 w 37"/>
                <a:gd name="T9" fmla="*/ 0 h 165"/>
                <a:gd name="T10" fmla="*/ 26 w 37"/>
                <a:gd name="T11" fmla="*/ 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65">
                  <a:moveTo>
                    <a:pt x="26" y="5"/>
                  </a:moveTo>
                  <a:lnTo>
                    <a:pt x="0" y="164"/>
                  </a:lnTo>
                  <a:lnTo>
                    <a:pt x="10" y="165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3" name="îŝḷidè"/>
            <p:cNvSpPr>
              <a:spLocks/>
            </p:cNvSpPr>
            <p:nvPr/>
          </p:nvSpPr>
          <p:spPr bwMode="auto">
            <a:xfrm>
              <a:off x="6076950" y="3236914"/>
              <a:ext cx="792163" cy="463550"/>
            </a:xfrm>
            <a:custGeom>
              <a:avLst/>
              <a:gdLst>
                <a:gd name="T0" fmla="*/ 404 w 404"/>
                <a:gd name="T1" fmla="*/ 91 h 236"/>
                <a:gd name="T2" fmla="*/ 379 w 404"/>
                <a:gd name="T3" fmla="*/ 0 h 236"/>
                <a:gd name="T4" fmla="*/ 15 w 404"/>
                <a:gd name="T5" fmla="*/ 198 h 236"/>
                <a:gd name="T6" fmla="*/ 2 w 404"/>
                <a:gd name="T7" fmla="*/ 214 h 236"/>
                <a:gd name="T8" fmla="*/ 18 w 404"/>
                <a:gd name="T9" fmla="*/ 236 h 236"/>
                <a:gd name="T10" fmla="*/ 31 w 404"/>
                <a:gd name="T11" fmla="*/ 233 h 236"/>
                <a:gd name="T12" fmla="*/ 404 w 404"/>
                <a:gd name="T13" fmla="*/ 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236">
                  <a:moveTo>
                    <a:pt x="404" y="91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9" y="201"/>
                    <a:pt x="3" y="206"/>
                    <a:pt x="2" y="214"/>
                  </a:cubicBezTo>
                  <a:cubicBezTo>
                    <a:pt x="0" y="224"/>
                    <a:pt x="7" y="234"/>
                    <a:pt x="18" y="236"/>
                  </a:cubicBezTo>
                  <a:cubicBezTo>
                    <a:pt x="23" y="236"/>
                    <a:pt x="31" y="233"/>
                    <a:pt x="31" y="233"/>
                  </a:cubicBezTo>
                  <a:lnTo>
                    <a:pt x="404" y="9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94" name="ïṩ1ïḑê"/>
            <p:cNvSpPr>
              <a:spLocks/>
            </p:cNvSpPr>
            <p:nvPr/>
          </p:nvSpPr>
          <p:spPr bwMode="auto">
            <a:xfrm>
              <a:off x="6773863" y="3229286"/>
              <a:ext cx="156872" cy="186653"/>
            </a:xfrm>
            <a:custGeom>
              <a:avLst/>
              <a:gdLst>
                <a:gd name="connsiteX0" fmla="*/ 2011 w 156872"/>
                <a:gd name="connsiteY0" fmla="*/ 96556 h 186653"/>
                <a:gd name="connsiteX1" fmla="*/ 1966 w 156872"/>
                <a:gd name="connsiteY1" fmla="*/ 96893 h 186653"/>
                <a:gd name="connsiteX2" fmla="*/ 2926 w 156872"/>
                <a:gd name="connsiteY2" fmla="*/ 101152 h 186653"/>
                <a:gd name="connsiteX3" fmla="*/ 20091 w 156872"/>
                <a:gd name="connsiteY3" fmla="*/ 34045 h 186653"/>
                <a:gd name="connsiteX4" fmla="*/ 19655 w 156872"/>
                <a:gd name="connsiteY4" fmla="*/ 34451 h 186653"/>
                <a:gd name="connsiteX5" fmla="*/ 18215 w 156872"/>
                <a:gd name="connsiteY5" fmla="*/ 37683 h 186653"/>
                <a:gd name="connsiteX6" fmla="*/ 76435 w 156872"/>
                <a:gd name="connsiteY6" fmla="*/ 68 h 186653"/>
                <a:gd name="connsiteX7" fmla="*/ 156790 w 156872"/>
                <a:gd name="connsiteY7" fmla="*/ 90408 h 186653"/>
                <a:gd name="connsiteX8" fmla="*/ 112418 w 156872"/>
                <a:gd name="connsiteY8" fmla="*/ 179061 h 186653"/>
                <a:gd name="connsiteX9" fmla="*/ 82399 w 156872"/>
                <a:gd name="connsiteY9" fmla="*/ 186619 h 186653"/>
                <a:gd name="connsiteX10" fmla="*/ 82550 w 156872"/>
                <a:gd name="connsiteY10" fmla="*/ 186653 h 186653"/>
                <a:gd name="connsiteX11" fmla="*/ 82382 w 156872"/>
                <a:gd name="connsiteY11" fmla="*/ 186623 h 186653"/>
                <a:gd name="connsiteX12" fmla="*/ 82315 w 156872"/>
                <a:gd name="connsiteY12" fmla="*/ 186640 h 186653"/>
                <a:gd name="connsiteX13" fmla="*/ 80555 w 156872"/>
                <a:gd name="connsiteY13" fmla="*/ 186303 h 186653"/>
                <a:gd name="connsiteX14" fmla="*/ 49137 w 156872"/>
                <a:gd name="connsiteY14" fmla="*/ 180799 h 186653"/>
                <a:gd name="connsiteX15" fmla="*/ 28143 w 156872"/>
                <a:gd name="connsiteY15" fmla="*/ 163163 h 186653"/>
                <a:gd name="connsiteX16" fmla="*/ 26704 w 156872"/>
                <a:gd name="connsiteY16" fmla="*/ 162091 h 186653"/>
                <a:gd name="connsiteX17" fmla="*/ 26537 w 156872"/>
                <a:gd name="connsiteY17" fmla="*/ 161814 h 186653"/>
                <a:gd name="connsiteX18" fmla="*/ 23586 w 156872"/>
                <a:gd name="connsiteY18" fmla="*/ 159335 h 186653"/>
                <a:gd name="connsiteX19" fmla="*/ 0 w 156872"/>
                <a:gd name="connsiteY19" fmla="*/ 96893 h 186653"/>
                <a:gd name="connsiteX20" fmla="*/ 19655 w 156872"/>
                <a:gd name="connsiteY20" fmla="*/ 32500 h 186653"/>
                <a:gd name="connsiteX21" fmla="*/ 22180 w 156872"/>
                <a:gd name="connsiteY21" fmla="*/ 29994 h 186653"/>
                <a:gd name="connsiteX22" fmla="*/ 22294 w 156872"/>
                <a:gd name="connsiteY22" fmla="*/ 29772 h 186653"/>
                <a:gd name="connsiteX23" fmla="*/ 23206 w 156872"/>
                <a:gd name="connsiteY23" fmla="*/ 28975 h 186653"/>
                <a:gd name="connsiteX24" fmla="*/ 43241 w 156872"/>
                <a:gd name="connsiteY24" fmla="*/ 9084 h 186653"/>
                <a:gd name="connsiteX25" fmla="*/ 53442 w 156872"/>
                <a:gd name="connsiteY25" fmla="*/ 6701 h 18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6872" h="186653">
                  <a:moveTo>
                    <a:pt x="2011" y="96556"/>
                  </a:moveTo>
                  <a:lnTo>
                    <a:pt x="1966" y="96893"/>
                  </a:lnTo>
                  <a:lnTo>
                    <a:pt x="2926" y="101152"/>
                  </a:lnTo>
                  <a:close/>
                  <a:moveTo>
                    <a:pt x="20091" y="34045"/>
                  </a:moveTo>
                  <a:lnTo>
                    <a:pt x="19655" y="34451"/>
                  </a:lnTo>
                  <a:lnTo>
                    <a:pt x="18215" y="37683"/>
                  </a:lnTo>
                  <a:close/>
                  <a:moveTo>
                    <a:pt x="76435" y="68"/>
                  </a:moveTo>
                  <a:cubicBezTo>
                    <a:pt x="119553" y="-1896"/>
                    <a:pt x="154830" y="39346"/>
                    <a:pt x="156790" y="90408"/>
                  </a:cubicBezTo>
                  <a:cubicBezTo>
                    <a:pt x="158260" y="130178"/>
                    <a:pt x="139886" y="164423"/>
                    <a:pt x="112418" y="179061"/>
                  </a:cubicBezTo>
                  <a:lnTo>
                    <a:pt x="82399" y="186619"/>
                  </a:lnTo>
                  <a:lnTo>
                    <a:pt x="82550" y="186653"/>
                  </a:lnTo>
                  <a:lnTo>
                    <a:pt x="82382" y="186623"/>
                  </a:lnTo>
                  <a:lnTo>
                    <a:pt x="82315" y="186640"/>
                  </a:lnTo>
                  <a:lnTo>
                    <a:pt x="80555" y="186303"/>
                  </a:lnTo>
                  <a:lnTo>
                    <a:pt x="49137" y="180799"/>
                  </a:lnTo>
                  <a:lnTo>
                    <a:pt x="28143" y="163163"/>
                  </a:lnTo>
                  <a:lnTo>
                    <a:pt x="26704" y="162091"/>
                  </a:lnTo>
                  <a:lnTo>
                    <a:pt x="26537" y="161814"/>
                  </a:lnTo>
                  <a:lnTo>
                    <a:pt x="23586" y="159335"/>
                  </a:lnTo>
                  <a:cubicBezTo>
                    <a:pt x="7862" y="141773"/>
                    <a:pt x="0" y="120309"/>
                    <a:pt x="0" y="96893"/>
                  </a:cubicBezTo>
                  <a:cubicBezTo>
                    <a:pt x="0" y="75429"/>
                    <a:pt x="5897" y="52013"/>
                    <a:pt x="19655" y="32500"/>
                  </a:cubicBezTo>
                  <a:lnTo>
                    <a:pt x="22180" y="29994"/>
                  </a:lnTo>
                  <a:lnTo>
                    <a:pt x="22294" y="29772"/>
                  </a:lnTo>
                  <a:lnTo>
                    <a:pt x="23206" y="28975"/>
                  </a:lnTo>
                  <a:lnTo>
                    <a:pt x="43241" y="9084"/>
                  </a:lnTo>
                  <a:lnTo>
                    <a:pt x="53442" y="67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6" name="îS1íḋé"/>
          <p:cNvGrpSpPr/>
          <p:nvPr/>
        </p:nvGrpSpPr>
        <p:grpSpPr>
          <a:xfrm>
            <a:off x="4391696" y="2136933"/>
            <a:ext cx="337826" cy="571613"/>
            <a:chOff x="5830888" y="2955926"/>
            <a:chExt cx="438150" cy="741363"/>
          </a:xfrm>
        </p:grpSpPr>
        <p:sp>
          <p:nvSpPr>
            <p:cNvPr id="82" name="iš1îḍe"/>
            <p:cNvSpPr>
              <a:spLocks/>
            </p:cNvSpPr>
            <p:nvPr/>
          </p:nvSpPr>
          <p:spPr bwMode="auto">
            <a:xfrm>
              <a:off x="6099175" y="2968626"/>
              <a:ext cx="169863" cy="320675"/>
            </a:xfrm>
            <a:custGeom>
              <a:avLst/>
              <a:gdLst>
                <a:gd name="T0" fmla="*/ 0 w 107"/>
                <a:gd name="T1" fmla="*/ 202 h 202"/>
                <a:gd name="T2" fmla="*/ 70 w 107"/>
                <a:gd name="T3" fmla="*/ 153 h 202"/>
                <a:gd name="T4" fmla="*/ 107 w 107"/>
                <a:gd name="T5" fmla="*/ 0 h 202"/>
                <a:gd name="T6" fmla="*/ 10 w 107"/>
                <a:gd name="T7" fmla="*/ 62 h 202"/>
                <a:gd name="T8" fmla="*/ 0 w 10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02">
                  <a:moveTo>
                    <a:pt x="0" y="202"/>
                  </a:moveTo>
                  <a:lnTo>
                    <a:pt x="70" y="153"/>
                  </a:lnTo>
                  <a:lnTo>
                    <a:pt x="107" y="0"/>
                  </a:lnTo>
                  <a:lnTo>
                    <a:pt x="10" y="6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3" name="ïṥļiḓe"/>
            <p:cNvSpPr>
              <a:spLocks/>
            </p:cNvSpPr>
            <p:nvPr/>
          </p:nvSpPr>
          <p:spPr bwMode="auto">
            <a:xfrm>
              <a:off x="5835650" y="3143251"/>
              <a:ext cx="171450" cy="231775"/>
            </a:xfrm>
            <a:custGeom>
              <a:avLst/>
              <a:gdLst>
                <a:gd name="T0" fmla="*/ 108 w 108"/>
                <a:gd name="T1" fmla="*/ 121 h 146"/>
                <a:gd name="T2" fmla="*/ 62 w 108"/>
                <a:gd name="T3" fmla="*/ 146 h 146"/>
                <a:gd name="T4" fmla="*/ 0 w 108"/>
                <a:gd name="T5" fmla="*/ 67 h 146"/>
                <a:gd name="T6" fmla="*/ 99 w 108"/>
                <a:gd name="T7" fmla="*/ 0 h 146"/>
                <a:gd name="T8" fmla="*/ 108 w 108"/>
                <a:gd name="T9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46">
                  <a:moveTo>
                    <a:pt x="108" y="121"/>
                  </a:moveTo>
                  <a:lnTo>
                    <a:pt x="62" y="146"/>
                  </a:lnTo>
                  <a:lnTo>
                    <a:pt x="0" y="67"/>
                  </a:lnTo>
                  <a:lnTo>
                    <a:pt x="99" y="0"/>
                  </a:lnTo>
                  <a:lnTo>
                    <a:pt x="108" y="1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4" name="iṡḷíḍé"/>
            <p:cNvSpPr>
              <a:spLocks/>
            </p:cNvSpPr>
            <p:nvPr/>
          </p:nvSpPr>
          <p:spPr bwMode="auto">
            <a:xfrm>
              <a:off x="6110288" y="2955926"/>
              <a:ext cx="158750" cy="111125"/>
            </a:xfrm>
            <a:custGeom>
              <a:avLst/>
              <a:gdLst>
                <a:gd name="T0" fmla="*/ 100 w 100"/>
                <a:gd name="T1" fmla="*/ 8 h 70"/>
                <a:gd name="T2" fmla="*/ 93 w 100"/>
                <a:gd name="T3" fmla="*/ 0 h 70"/>
                <a:gd name="T4" fmla="*/ 0 w 100"/>
                <a:gd name="T5" fmla="*/ 59 h 70"/>
                <a:gd name="T6" fmla="*/ 3 w 100"/>
                <a:gd name="T7" fmla="*/ 70 h 70"/>
                <a:gd name="T8" fmla="*/ 100 w 100"/>
                <a:gd name="T9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70">
                  <a:moveTo>
                    <a:pt x="100" y="8"/>
                  </a:moveTo>
                  <a:lnTo>
                    <a:pt x="93" y="0"/>
                  </a:lnTo>
                  <a:lnTo>
                    <a:pt x="0" y="59"/>
                  </a:lnTo>
                  <a:lnTo>
                    <a:pt x="3" y="70"/>
                  </a:lnTo>
                  <a:lnTo>
                    <a:pt x="100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5" name="išļíḑê"/>
            <p:cNvSpPr>
              <a:spLocks/>
            </p:cNvSpPr>
            <p:nvPr/>
          </p:nvSpPr>
          <p:spPr bwMode="auto">
            <a:xfrm>
              <a:off x="5830888" y="3130551"/>
              <a:ext cx="161925" cy="119063"/>
            </a:xfrm>
            <a:custGeom>
              <a:avLst/>
              <a:gdLst>
                <a:gd name="T0" fmla="*/ 102 w 102"/>
                <a:gd name="T1" fmla="*/ 8 h 75"/>
                <a:gd name="T2" fmla="*/ 3 w 102"/>
                <a:gd name="T3" fmla="*/ 75 h 75"/>
                <a:gd name="T4" fmla="*/ 0 w 102"/>
                <a:gd name="T5" fmla="*/ 69 h 75"/>
                <a:gd name="T6" fmla="*/ 102 w 102"/>
                <a:gd name="T7" fmla="*/ 0 h 75"/>
                <a:gd name="T8" fmla="*/ 102 w 102"/>
                <a:gd name="T9" fmla="*/ 0 h 75"/>
                <a:gd name="T10" fmla="*/ 102 w 102"/>
                <a:gd name="T11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75">
                  <a:moveTo>
                    <a:pt x="102" y="8"/>
                  </a:moveTo>
                  <a:lnTo>
                    <a:pt x="3" y="75"/>
                  </a:lnTo>
                  <a:lnTo>
                    <a:pt x="0" y="69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6" name="ïšľiḍê"/>
            <p:cNvSpPr>
              <a:spLocks/>
            </p:cNvSpPr>
            <p:nvPr/>
          </p:nvSpPr>
          <p:spPr bwMode="auto">
            <a:xfrm>
              <a:off x="5983288" y="3060701"/>
              <a:ext cx="133350" cy="636588"/>
            </a:xfrm>
            <a:custGeom>
              <a:avLst/>
              <a:gdLst>
                <a:gd name="T0" fmla="*/ 0 w 68"/>
                <a:gd name="T1" fmla="*/ 12 h 324"/>
                <a:gd name="T2" fmla="*/ 68 w 68"/>
                <a:gd name="T3" fmla="*/ 0 h 324"/>
                <a:gd name="T4" fmla="*/ 49 w 68"/>
                <a:gd name="T5" fmla="*/ 306 h 324"/>
                <a:gd name="T6" fmla="*/ 43 w 68"/>
                <a:gd name="T7" fmla="*/ 320 h 324"/>
                <a:gd name="T8" fmla="*/ 23 w 68"/>
                <a:gd name="T9" fmla="*/ 316 h 324"/>
                <a:gd name="T10" fmla="*/ 21 w 68"/>
                <a:gd name="T11" fmla="*/ 306 h 324"/>
                <a:gd name="T12" fmla="*/ 0 w 68"/>
                <a:gd name="T13" fmla="*/ 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324">
                  <a:moveTo>
                    <a:pt x="0" y="12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11"/>
                    <a:pt x="48" y="316"/>
                    <a:pt x="43" y="320"/>
                  </a:cubicBezTo>
                  <a:cubicBezTo>
                    <a:pt x="36" y="324"/>
                    <a:pt x="28" y="322"/>
                    <a:pt x="23" y="316"/>
                  </a:cubicBezTo>
                  <a:cubicBezTo>
                    <a:pt x="21" y="313"/>
                    <a:pt x="21" y="306"/>
                    <a:pt x="21" y="306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7" name="ïšľiḓè"/>
            <p:cNvSpPr>
              <a:spLocks/>
            </p:cNvSpPr>
            <p:nvPr/>
          </p:nvSpPr>
          <p:spPr bwMode="auto">
            <a:xfrm>
              <a:off x="5983049" y="3007482"/>
              <a:ext cx="135009" cy="120601"/>
            </a:xfrm>
            <a:custGeom>
              <a:avLst/>
              <a:gdLst>
                <a:gd name="connsiteX0" fmla="*/ 3415 w 135009"/>
                <a:gd name="connsiteY0" fmla="*/ 85696 h 120601"/>
                <a:gd name="connsiteX1" fmla="*/ 40675 w 135009"/>
                <a:gd name="connsiteY1" fmla="*/ 117170 h 120601"/>
                <a:gd name="connsiteX2" fmla="*/ 17142 w 135009"/>
                <a:gd name="connsiteY2" fmla="*/ 107334 h 120601"/>
                <a:gd name="connsiteX3" fmla="*/ 3415 w 135009"/>
                <a:gd name="connsiteY3" fmla="*/ 85696 h 120601"/>
                <a:gd name="connsiteX4" fmla="*/ 71769 w 135009"/>
                <a:gd name="connsiteY4" fmla="*/ 200 h 120601"/>
                <a:gd name="connsiteX5" fmla="*/ 131392 w 135009"/>
                <a:gd name="connsiteY5" fmla="*/ 32376 h 120601"/>
                <a:gd name="connsiteX6" fmla="*/ 134873 w 135009"/>
                <a:gd name="connsiteY6" fmla="*/ 55080 h 120601"/>
                <a:gd name="connsiteX7" fmla="*/ 134713 w 135009"/>
                <a:gd name="connsiteY7" fmla="*/ 55640 h 120601"/>
                <a:gd name="connsiteX8" fmla="*/ 134804 w 135009"/>
                <a:gd name="connsiteY8" fmla="*/ 56189 h 120601"/>
                <a:gd name="connsiteX9" fmla="*/ 131363 w 135009"/>
                <a:gd name="connsiteY9" fmla="*/ 67407 h 120601"/>
                <a:gd name="connsiteX10" fmla="*/ 128461 w 135009"/>
                <a:gd name="connsiteY10" fmla="*/ 77600 h 120601"/>
                <a:gd name="connsiteX11" fmla="*/ 128085 w 135009"/>
                <a:gd name="connsiteY11" fmla="*/ 78094 h 120601"/>
                <a:gd name="connsiteX12" fmla="*/ 126960 w 135009"/>
                <a:gd name="connsiteY12" fmla="*/ 81761 h 120601"/>
                <a:gd name="connsiteX13" fmla="*/ 89701 w 135009"/>
                <a:gd name="connsiteY13" fmla="*/ 113235 h 120601"/>
                <a:gd name="connsiteX14" fmla="*/ 40675 w 135009"/>
                <a:gd name="connsiteY14" fmla="*/ 117170 h 120601"/>
                <a:gd name="connsiteX15" fmla="*/ 64943 w 135009"/>
                <a:gd name="connsiteY15" fmla="*/ 118645 h 120601"/>
                <a:gd name="connsiteX16" fmla="*/ 71347 w 135009"/>
                <a:gd name="connsiteY16" fmla="*/ 116573 h 120601"/>
                <a:gd name="connsiteX17" fmla="*/ 63740 w 135009"/>
                <a:gd name="connsiteY17" fmla="*/ 118179 h 120601"/>
                <a:gd name="connsiteX18" fmla="*/ 4392 w 135009"/>
                <a:gd name="connsiteY18" fmla="*/ 85178 h 120601"/>
                <a:gd name="connsiteX19" fmla="*/ 45423 w 135009"/>
                <a:gd name="connsiteY19" fmla="*/ 6953 h 120601"/>
                <a:gd name="connsiteX20" fmla="*/ 71769 w 135009"/>
                <a:gd name="connsiteY20" fmla="*/ 200 h 1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009" h="120601">
                  <a:moveTo>
                    <a:pt x="3415" y="85696"/>
                  </a:moveTo>
                  <a:cubicBezTo>
                    <a:pt x="9298" y="101433"/>
                    <a:pt x="24987" y="113235"/>
                    <a:pt x="40675" y="117170"/>
                  </a:cubicBezTo>
                  <a:cubicBezTo>
                    <a:pt x="30870" y="115203"/>
                    <a:pt x="23026" y="111268"/>
                    <a:pt x="17142" y="107334"/>
                  </a:cubicBezTo>
                  <a:cubicBezTo>
                    <a:pt x="11259" y="101433"/>
                    <a:pt x="5376" y="93564"/>
                    <a:pt x="3415" y="85696"/>
                  </a:cubicBezTo>
                  <a:close/>
                  <a:moveTo>
                    <a:pt x="71769" y="200"/>
                  </a:moveTo>
                  <a:cubicBezTo>
                    <a:pt x="97688" y="-1725"/>
                    <a:pt x="121134" y="10375"/>
                    <a:pt x="131392" y="32376"/>
                  </a:cubicBezTo>
                  <a:cubicBezTo>
                    <a:pt x="134323" y="39710"/>
                    <a:pt x="135422" y="47410"/>
                    <a:pt x="134873" y="55080"/>
                  </a:cubicBezTo>
                  <a:lnTo>
                    <a:pt x="134713" y="55640"/>
                  </a:lnTo>
                  <a:lnTo>
                    <a:pt x="134804" y="56189"/>
                  </a:lnTo>
                  <a:lnTo>
                    <a:pt x="131363" y="67407"/>
                  </a:lnTo>
                  <a:lnTo>
                    <a:pt x="128461" y="77600"/>
                  </a:lnTo>
                  <a:lnTo>
                    <a:pt x="128085" y="78094"/>
                  </a:lnTo>
                  <a:lnTo>
                    <a:pt x="126960" y="81761"/>
                  </a:lnTo>
                  <a:cubicBezTo>
                    <a:pt x="119116" y="95531"/>
                    <a:pt x="105389" y="107334"/>
                    <a:pt x="89701" y="113235"/>
                  </a:cubicBezTo>
                  <a:cubicBezTo>
                    <a:pt x="74012" y="121104"/>
                    <a:pt x="56363" y="123071"/>
                    <a:pt x="40675" y="117170"/>
                  </a:cubicBezTo>
                  <a:cubicBezTo>
                    <a:pt x="48519" y="119137"/>
                    <a:pt x="56853" y="119629"/>
                    <a:pt x="64943" y="118645"/>
                  </a:cubicBezTo>
                  <a:lnTo>
                    <a:pt x="71347" y="116573"/>
                  </a:lnTo>
                  <a:lnTo>
                    <a:pt x="63740" y="118179"/>
                  </a:lnTo>
                  <a:cubicBezTo>
                    <a:pt x="37363" y="119279"/>
                    <a:pt x="13185" y="107179"/>
                    <a:pt x="4392" y="85178"/>
                  </a:cubicBezTo>
                  <a:cubicBezTo>
                    <a:pt x="-9285" y="55844"/>
                    <a:pt x="10254" y="20642"/>
                    <a:pt x="45423" y="6953"/>
                  </a:cubicBezTo>
                  <a:cubicBezTo>
                    <a:pt x="54215" y="3042"/>
                    <a:pt x="63130" y="842"/>
                    <a:pt x="71769" y="20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7" name="íSḷiḍè"/>
          <p:cNvGrpSpPr/>
          <p:nvPr/>
        </p:nvGrpSpPr>
        <p:grpSpPr>
          <a:xfrm>
            <a:off x="4008571" y="2697529"/>
            <a:ext cx="592419" cy="276626"/>
            <a:chOff x="5334000" y="3683001"/>
            <a:chExt cx="768350" cy="358776"/>
          </a:xfrm>
        </p:grpSpPr>
        <p:sp>
          <p:nvSpPr>
            <p:cNvPr id="76" name="iṩļîḓé"/>
            <p:cNvSpPr>
              <a:spLocks/>
            </p:cNvSpPr>
            <p:nvPr/>
          </p:nvSpPr>
          <p:spPr bwMode="auto">
            <a:xfrm>
              <a:off x="5343525" y="3683001"/>
              <a:ext cx="350838" cy="131763"/>
            </a:xfrm>
            <a:custGeom>
              <a:avLst/>
              <a:gdLst>
                <a:gd name="T0" fmla="*/ 221 w 221"/>
                <a:gd name="T1" fmla="*/ 54 h 83"/>
                <a:gd name="T2" fmla="*/ 157 w 221"/>
                <a:gd name="T3" fmla="*/ 0 h 83"/>
                <a:gd name="T4" fmla="*/ 0 w 221"/>
                <a:gd name="T5" fmla="*/ 5 h 83"/>
                <a:gd name="T6" fmla="*/ 85 w 221"/>
                <a:gd name="T7" fmla="*/ 83 h 83"/>
                <a:gd name="T8" fmla="*/ 221 w 221"/>
                <a:gd name="T9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83">
                  <a:moveTo>
                    <a:pt x="221" y="54"/>
                  </a:moveTo>
                  <a:lnTo>
                    <a:pt x="157" y="0"/>
                  </a:lnTo>
                  <a:lnTo>
                    <a:pt x="0" y="5"/>
                  </a:lnTo>
                  <a:lnTo>
                    <a:pt x="85" y="83"/>
                  </a:lnTo>
                  <a:lnTo>
                    <a:pt x="221" y="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77" name="iś1îdé"/>
            <p:cNvSpPr>
              <a:spLocks/>
            </p:cNvSpPr>
            <p:nvPr/>
          </p:nvSpPr>
          <p:spPr bwMode="auto">
            <a:xfrm>
              <a:off x="5584825" y="3846514"/>
              <a:ext cx="239713" cy="187325"/>
            </a:xfrm>
            <a:custGeom>
              <a:avLst/>
              <a:gdLst>
                <a:gd name="T0" fmla="*/ 115 w 151"/>
                <a:gd name="T1" fmla="*/ 0 h 118"/>
                <a:gd name="T2" fmla="*/ 151 w 151"/>
                <a:gd name="T3" fmla="*/ 37 h 118"/>
                <a:gd name="T4" fmla="*/ 92 w 151"/>
                <a:gd name="T5" fmla="*/ 118 h 118"/>
                <a:gd name="T6" fmla="*/ 0 w 151"/>
                <a:gd name="T7" fmla="*/ 40 h 118"/>
                <a:gd name="T8" fmla="*/ 115 w 15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18">
                  <a:moveTo>
                    <a:pt x="115" y="0"/>
                  </a:moveTo>
                  <a:lnTo>
                    <a:pt x="151" y="37"/>
                  </a:lnTo>
                  <a:lnTo>
                    <a:pt x="92" y="118"/>
                  </a:lnTo>
                  <a:lnTo>
                    <a:pt x="0" y="4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78" name="îṩ1íḑé"/>
            <p:cNvSpPr>
              <a:spLocks/>
            </p:cNvSpPr>
            <p:nvPr/>
          </p:nvSpPr>
          <p:spPr bwMode="auto">
            <a:xfrm>
              <a:off x="5334000" y="3690939"/>
              <a:ext cx="144463" cy="131763"/>
            </a:xfrm>
            <a:custGeom>
              <a:avLst/>
              <a:gdLst>
                <a:gd name="T0" fmla="*/ 6 w 91"/>
                <a:gd name="T1" fmla="*/ 0 h 83"/>
                <a:gd name="T2" fmla="*/ 0 w 91"/>
                <a:gd name="T3" fmla="*/ 9 h 83"/>
                <a:gd name="T4" fmla="*/ 81 w 91"/>
                <a:gd name="T5" fmla="*/ 83 h 83"/>
                <a:gd name="T6" fmla="*/ 91 w 91"/>
                <a:gd name="T7" fmla="*/ 78 h 83"/>
                <a:gd name="T8" fmla="*/ 6 w 9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3">
                  <a:moveTo>
                    <a:pt x="6" y="0"/>
                  </a:moveTo>
                  <a:lnTo>
                    <a:pt x="0" y="9"/>
                  </a:lnTo>
                  <a:lnTo>
                    <a:pt x="81" y="83"/>
                  </a:lnTo>
                  <a:lnTo>
                    <a:pt x="91" y="7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79" name="íṣlíḓè"/>
            <p:cNvSpPr>
              <a:spLocks/>
            </p:cNvSpPr>
            <p:nvPr/>
          </p:nvSpPr>
          <p:spPr bwMode="auto">
            <a:xfrm>
              <a:off x="5570538" y="3910014"/>
              <a:ext cx="160338" cy="131763"/>
            </a:xfrm>
            <a:custGeom>
              <a:avLst/>
              <a:gdLst>
                <a:gd name="T0" fmla="*/ 9 w 101"/>
                <a:gd name="T1" fmla="*/ 0 h 83"/>
                <a:gd name="T2" fmla="*/ 101 w 101"/>
                <a:gd name="T3" fmla="*/ 78 h 83"/>
                <a:gd name="T4" fmla="*/ 94 w 101"/>
                <a:gd name="T5" fmla="*/ 83 h 83"/>
                <a:gd name="T6" fmla="*/ 0 w 101"/>
                <a:gd name="T7" fmla="*/ 3 h 83"/>
                <a:gd name="T8" fmla="*/ 0 w 101"/>
                <a:gd name="T9" fmla="*/ 3 h 83"/>
                <a:gd name="T10" fmla="*/ 9 w 101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3">
                  <a:moveTo>
                    <a:pt x="9" y="0"/>
                  </a:moveTo>
                  <a:lnTo>
                    <a:pt x="101" y="78"/>
                  </a:lnTo>
                  <a:lnTo>
                    <a:pt x="94" y="83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0" name="îṣ1ïḍê"/>
            <p:cNvSpPr>
              <a:spLocks/>
            </p:cNvSpPr>
            <p:nvPr/>
          </p:nvSpPr>
          <p:spPr bwMode="auto">
            <a:xfrm>
              <a:off x="5473700" y="3684589"/>
              <a:ext cx="628650" cy="250825"/>
            </a:xfrm>
            <a:custGeom>
              <a:avLst/>
              <a:gdLst>
                <a:gd name="T0" fmla="*/ 29 w 321"/>
                <a:gd name="T1" fmla="*/ 128 h 128"/>
                <a:gd name="T2" fmla="*/ 0 w 321"/>
                <a:gd name="T3" fmla="*/ 65 h 128"/>
                <a:gd name="T4" fmla="*/ 299 w 321"/>
                <a:gd name="T5" fmla="*/ 2 h 128"/>
                <a:gd name="T6" fmla="*/ 314 w 321"/>
                <a:gd name="T7" fmla="*/ 4 h 128"/>
                <a:gd name="T8" fmla="*/ 316 w 321"/>
                <a:gd name="T9" fmla="*/ 24 h 128"/>
                <a:gd name="T10" fmla="*/ 307 w 321"/>
                <a:gd name="T11" fmla="*/ 29 h 128"/>
                <a:gd name="T12" fmla="*/ 29 w 321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128">
                  <a:moveTo>
                    <a:pt x="29" y="128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99" y="2"/>
                    <a:pt x="299" y="2"/>
                    <a:pt x="299" y="2"/>
                  </a:cubicBezTo>
                  <a:cubicBezTo>
                    <a:pt x="304" y="0"/>
                    <a:pt x="310" y="0"/>
                    <a:pt x="314" y="4"/>
                  </a:cubicBezTo>
                  <a:cubicBezTo>
                    <a:pt x="320" y="9"/>
                    <a:pt x="321" y="18"/>
                    <a:pt x="316" y="24"/>
                  </a:cubicBezTo>
                  <a:cubicBezTo>
                    <a:pt x="313" y="27"/>
                    <a:pt x="307" y="29"/>
                    <a:pt x="307" y="29"/>
                  </a:cubicBezTo>
                  <a:lnTo>
                    <a:pt x="29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81" name="îşļíḋê"/>
            <p:cNvSpPr>
              <a:spLocks/>
            </p:cNvSpPr>
            <p:nvPr/>
          </p:nvSpPr>
          <p:spPr bwMode="auto">
            <a:xfrm>
              <a:off x="5432233" y="3810386"/>
              <a:ext cx="125789" cy="130462"/>
            </a:xfrm>
            <a:custGeom>
              <a:avLst/>
              <a:gdLst>
                <a:gd name="connsiteX0" fmla="*/ 121391 w 125789"/>
                <a:gd name="connsiteY0" fmla="*/ 98426 h 130462"/>
                <a:gd name="connsiteX1" fmla="*/ 120861 w 125789"/>
                <a:gd name="connsiteY1" fmla="*/ 100883 h 130462"/>
                <a:gd name="connsiteX2" fmla="*/ 120927 w 125789"/>
                <a:gd name="connsiteY2" fmla="*/ 100797 h 130462"/>
                <a:gd name="connsiteX3" fmla="*/ 42140 w 125789"/>
                <a:gd name="connsiteY3" fmla="*/ 1232 h 130462"/>
                <a:gd name="connsiteX4" fmla="*/ 41181 w 125789"/>
                <a:gd name="connsiteY4" fmla="*/ 1676 h 130462"/>
                <a:gd name="connsiteX5" fmla="*/ 46309 w 125789"/>
                <a:gd name="connsiteY5" fmla="*/ 1696 h 130462"/>
                <a:gd name="connsiteX6" fmla="*/ 42878 w 125789"/>
                <a:gd name="connsiteY6" fmla="*/ 0 h 130462"/>
                <a:gd name="connsiteX7" fmla="*/ 68484 w 125789"/>
                <a:gd name="connsiteY7" fmla="*/ 1971 h 130462"/>
                <a:gd name="connsiteX8" fmla="*/ 109848 w 125789"/>
                <a:gd name="connsiteY8" fmla="*/ 29573 h 130462"/>
                <a:gd name="connsiteX9" fmla="*/ 125605 w 125789"/>
                <a:gd name="connsiteY9" fmla="*/ 76891 h 130462"/>
                <a:gd name="connsiteX10" fmla="*/ 125587 w 125789"/>
                <a:gd name="connsiteY10" fmla="*/ 76844 h 130462"/>
                <a:gd name="connsiteX11" fmla="*/ 125600 w 125789"/>
                <a:gd name="connsiteY11" fmla="*/ 76918 h 130462"/>
                <a:gd name="connsiteX12" fmla="*/ 125605 w 125789"/>
                <a:gd name="connsiteY12" fmla="*/ 76891 h 130462"/>
                <a:gd name="connsiteX13" fmla="*/ 125600 w 125789"/>
                <a:gd name="connsiteY13" fmla="*/ 76921 h 130462"/>
                <a:gd name="connsiteX14" fmla="*/ 125789 w 125789"/>
                <a:gd name="connsiteY14" fmla="*/ 78046 h 130462"/>
                <a:gd name="connsiteX15" fmla="*/ 124141 w 125789"/>
                <a:gd name="connsiteY15" fmla="*/ 85683 h 130462"/>
                <a:gd name="connsiteX16" fmla="*/ 121666 w 125789"/>
                <a:gd name="connsiteY16" fmla="*/ 100550 h 130462"/>
                <a:gd name="connsiteX17" fmla="*/ 105908 w 125789"/>
                <a:gd name="connsiteY17" fmla="*/ 120266 h 130462"/>
                <a:gd name="connsiteX18" fmla="*/ 110222 w 125789"/>
                <a:gd name="connsiteY18" fmla="*/ 114675 h 130462"/>
                <a:gd name="connsiteX19" fmla="*/ 106306 w 125789"/>
                <a:gd name="connsiteY19" fmla="*/ 119631 h 130462"/>
                <a:gd name="connsiteX20" fmla="*/ 17519 w 125789"/>
                <a:gd name="connsiteY20" fmla="*/ 101915 h 130462"/>
                <a:gd name="connsiteX21" fmla="*/ 19492 w 125789"/>
                <a:gd name="connsiteY21" fmla="*/ 11363 h 130462"/>
                <a:gd name="connsiteX22" fmla="*/ 26752 w 125789"/>
                <a:gd name="connsiteY22" fmla="*/ 8071 h 13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5789" h="130462">
                  <a:moveTo>
                    <a:pt x="121391" y="98426"/>
                  </a:moveTo>
                  <a:lnTo>
                    <a:pt x="120861" y="100883"/>
                  </a:lnTo>
                  <a:lnTo>
                    <a:pt x="120927" y="100797"/>
                  </a:lnTo>
                  <a:close/>
                  <a:moveTo>
                    <a:pt x="42140" y="1232"/>
                  </a:moveTo>
                  <a:lnTo>
                    <a:pt x="41181" y="1676"/>
                  </a:lnTo>
                  <a:lnTo>
                    <a:pt x="46309" y="1696"/>
                  </a:lnTo>
                  <a:close/>
                  <a:moveTo>
                    <a:pt x="42878" y="0"/>
                  </a:moveTo>
                  <a:cubicBezTo>
                    <a:pt x="50757" y="0"/>
                    <a:pt x="58636" y="0"/>
                    <a:pt x="68484" y="1971"/>
                  </a:cubicBezTo>
                  <a:cubicBezTo>
                    <a:pt x="84242" y="5914"/>
                    <a:pt x="98030" y="15772"/>
                    <a:pt x="109848" y="29573"/>
                  </a:cubicBezTo>
                  <a:cubicBezTo>
                    <a:pt x="119696" y="43374"/>
                    <a:pt x="125605" y="59147"/>
                    <a:pt x="125605" y="76891"/>
                  </a:cubicBezTo>
                  <a:lnTo>
                    <a:pt x="125587" y="76844"/>
                  </a:lnTo>
                  <a:lnTo>
                    <a:pt x="125600" y="76918"/>
                  </a:lnTo>
                  <a:lnTo>
                    <a:pt x="125605" y="76891"/>
                  </a:lnTo>
                  <a:lnTo>
                    <a:pt x="125600" y="76921"/>
                  </a:lnTo>
                  <a:lnTo>
                    <a:pt x="125789" y="78046"/>
                  </a:lnTo>
                  <a:lnTo>
                    <a:pt x="124141" y="85683"/>
                  </a:lnTo>
                  <a:lnTo>
                    <a:pt x="121666" y="100550"/>
                  </a:lnTo>
                  <a:cubicBezTo>
                    <a:pt x="117727" y="108437"/>
                    <a:pt x="111817" y="116323"/>
                    <a:pt x="105908" y="120266"/>
                  </a:cubicBezTo>
                  <a:lnTo>
                    <a:pt x="110222" y="114675"/>
                  </a:lnTo>
                  <a:lnTo>
                    <a:pt x="106306" y="119631"/>
                  </a:lnTo>
                  <a:cubicBezTo>
                    <a:pt x="80656" y="139316"/>
                    <a:pt x="41195" y="131442"/>
                    <a:pt x="17519" y="101915"/>
                  </a:cubicBezTo>
                  <a:cubicBezTo>
                    <a:pt x="-6158" y="70418"/>
                    <a:pt x="-6158" y="31048"/>
                    <a:pt x="19492" y="11363"/>
                  </a:cubicBezTo>
                  <a:lnTo>
                    <a:pt x="26752" y="807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61488" y="1011222"/>
            <a:ext cx="3411701" cy="3357068"/>
            <a:chOff x="2861488" y="1011222"/>
            <a:chExt cx="3411701" cy="3357068"/>
          </a:xfrm>
        </p:grpSpPr>
        <p:grpSp>
          <p:nvGrpSpPr>
            <p:cNvPr id="28" name="i$ḻïḍè"/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68" name="ïṣ1iḋè"/>
              <p:cNvSpPr>
                <a:spLocks/>
              </p:cNvSpPr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grpSp>
            <p:nvGrpSpPr>
              <p:cNvPr id="69" name="íṩḷïḓê"/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70" name="ïsḻïḑê"/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1" name="îṡlïḑe"/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2" name="išļiḓe"/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3" name="íśḻíďe"/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4" name="ïṡliḍê"/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5" name="îṡľïḑé"/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</p:grpSp>
        </p:grpSp>
        <p:grpSp>
          <p:nvGrpSpPr>
            <p:cNvPr id="29" name="íślîḍè"/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66" name="îš1ide"/>
              <p:cNvSpPr>
                <a:spLocks/>
              </p:cNvSpPr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sp>
            <p:nvSpPr>
              <p:cNvPr id="67" name="íšlîḋè"/>
              <p:cNvSpPr>
                <a:spLocks/>
              </p:cNvSpPr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30" name="íṥ1iďe"/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62" name="íṧḷiḑê"/>
              <p:cNvSpPr>
                <a:spLocks/>
              </p:cNvSpPr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grpSp>
            <p:nvGrpSpPr>
              <p:cNvPr id="63" name="ïśľíḍè"/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64" name="íṩlïďe"/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65" name="îṣḻíḋe"/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</p:grpSp>
        </p:grpSp>
        <p:grpSp>
          <p:nvGrpSpPr>
            <p:cNvPr id="31" name="îṣļïdè"/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58" name="îsľiḑê"/>
              <p:cNvSpPr>
                <a:spLocks/>
              </p:cNvSpPr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grpSp>
            <p:nvGrpSpPr>
              <p:cNvPr id="59" name="ï$ḻïďê"/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60" name="ï$lïḓê"/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61" name="îṡ1iḓé"/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Microsoft YaHei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2" name="iŝliďê"/>
          <p:cNvGrpSpPr/>
          <p:nvPr/>
        </p:nvGrpSpPr>
        <p:grpSpPr>
          <a:xfrm>
            <a:off x="7882812" y="1491629"/>
            <a:ext cx="348258" cy="348854"/>
            <a:chOff x="7275629" y="3973834"/>
            <a:chExt cx="464344" cy="465138"/>
          </a:xfrm>
          <a:solidFill>
            <a:schemeClr val="accent2"/>
          </a:solidFill>
        </p:grpSpPr>
        <p:sp>
          <p:nvSpPr>
            <p:cNvPr id="52" name="iṩḷíḑe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3" name="íṧ1ïḑè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4" name="i$ļiďe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5" name="ïṡlïdè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6" name="îṥļídé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7" name="iṥḻídê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sp>
        <p:nvSpPr>
          <p:cNvPr id="33" name="í$ļíḑê"/>
          <p:cNvSpPr>
            <a:spLocks/>
          </p:cNvSpPr>
          <p:nvPr/>
        </p:nvSpPr>
        <p:spPr bwMode="auto">
          <a:xfrm>
            <a:off x="7902830" y="3437674"/>
            <a:ext cx="348258" cy="26134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grpSp>
        <p:nvGrpSpPr>
          <p:cNvPr id="34" name="íṣļíḑê"/>
          <p:cNvGrpSpPr/>
          <p:nvPr/>
        </p:nvGrpSpPr>
        <p:grpSpPr>
          <a:xfrm>
            <a:off x="897683" y="3427866"/>
            <a:ext cx="348258" cy="348258"/>
            <a:chOff x="906872" y="4994289"/>
            <a:chExt cx="464344" cy="464344"/>
          </a:xfrm>
        </p:grpSpPr>
        <p:sp>
          <p:nvSpPr>
            <p:cNvPr id="50" name="ïşļîḓé"/>
            <p:cNvSpPr>
              <a:spLocks/>
            </p:cNvSpPr>
            <p:nvPr/>
          </p:nvSpPr>
          <p:spPr bwMode="auto">
            <a:xfrm>
              <a:off x="906872" y="499428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1" name="íṣľïdè"/>
            <p:cNvSpPr>
              <a:spLocks/>
            </p:cNvSpPr>
            <p:nvPr/>
          </p:nvSpPr>
          <p:spPr bwMode="auto">
            <a:xfrm>
              <a:off x="1094990" y="506652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5" name="íṧľîde"/>
          <p:cNvGrpSpPr/>
          <p:nvPr/>
        </p:nvGrpSpPr>
        <p:grpSpPr>
          <a:xfrm>
            <a:off x="897683" y="1542439"/>
            <a:ext cx="348258" cy="305396"/>
            <a:chOff x="906872" y="2203331"/>
            <a:chExt cx="464344" cy="407194"/>
          </a:xfrm>
        </p:grpSpPr>
        <p:sp>
          <p:nvSpPr>
            <p:cNvPr id="48" name="íṡľíḓe"/>
            <p:cNvSpPr>
              <a:spLocks/>
            </p:cNvSpPr>
            <p:nvPr/>
          </p:nvSpPr>
          <p:spPr bwMode="auto">
            <a:xfrm>
              <a:off x="906872" y="2203331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49" name="íSḷíďe"/>
            <p:cNvSpPr>
              <a:spLocks/>
            </p:cNvSpPr>
            <p:nvPr/>
          </p:nvSpPr>
          <p:spPr bwMode="auto">
            <a:xfrm>
              <a:off x="979103" y="2276356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245941" y="1491629"/>
            <a:ext cx="6636871" cy="2623111"/>
            <a:chOff x="1245941" y="1491629"/>
            <a:chExt cx="6636871" cy="2623111"/>
          </a:xfrm>
        </p:grpSpPr>
        <p:grpSp>
          <p:nvGrpSpPr>
            <p:cNvPr id="36" name="ïs1íḋe"/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46" name="îṧ1ïḓê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Microsoft YaHei" panose="020B0503020204020204" pitchFamily="34" charset="-122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47" name="îṣḷíďe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  <a:ea typeface="Microsoft YaHei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37" name="iṡ1ïḓe"/>
            <p:cNvGrpSpPr/>
            <p:nvPr/>
          </p:nvGrpSpPr>
          <p:grpSpPr>
            <a:xfrm>
              <a:off x="5902966" y="1491629"/>
              <a:ext cx="1979846" cy="730573"/>
              <a:chOff x="7813596" y="2156753"/>
              <a:chExt cx="2639794" cy="974097"/>
            </a:xfrm>
          </p:grpSpPr>
          <p:sp>
            <p:nvSpPr>
              <p:cNvPr id="44" name="ïSḻiďè"/>
              <p:cNvSpPr/>
              <p:nvPr/>
            </p:nvSpPr>
            <p:spPr>
              <a:xfrm>
                <a:off x="7813596" y="2464530"/>
                <a:ext cx="2639794" cy="666320"/>
              </a:xfrm>
              <a:prstGeom prst="rect">
                <a:avLst/>
              </a:prstGeom>
            </p:spPr>
            <p:txBody>
              <a:bodyPr wrap="square" rIns="21600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ea typeface="Microsoft YaHei" panose="020B0503020204020204" pitchFamily="34" charset="-122"/>
                  </a:rPr>
                  <a:t>您的内容打在这里，或者通过复制您的文本后，在此框中选择粘贴，并选择只保留文字</a:t>
                </a:r>
                <a:endParaRPr lang="zh-CN" altLang="en-US" sz="1000" dirty="0"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5" name="isľîḓê"/>
              <p:cNvSpPr txBox="1"/>
              <p:nvPr/>
            </p:nvSpPr>
            <p:spPr>
              <a:xfrm>
                <a:off x="9065730" y="2156753"/>
                <a:ext cx="1387660" cy="307777"/>
              </a:xfrm>
              <a:prstGeom prst="rect">
                <a:avLst/>
              </a:prstGeom>
              <a:noFill/>
            </p:spPr>
            <p:txBody>
              <a:bodyPr wrap="none" rIns="216000" anchor="b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ea typeface="Microsoft YaHei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38" name="îṣļide"/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42" name="îşľîďé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Microsoft YaHei" panose="020B0503020204020204" pitchFamily="34" charset="-122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43" name="ïṩ1îḋê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  <a:ea typeface="Microsoft YaHei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39" name="ïŝlíďé"/>
            <p:cNvGrpSpPr/>
            <p:nvPr/>
          </p:nvGrpSpPr>
          <p:grpSpPr>
            <a:xfrm>
              <a:off x="5902966" y="3384167"/>
              <a:ext cx="1979846" cy="730573"/>
              <a:chOff x="7813596" y="2156753"/>
              <a:chExt cx="2639794" cy="974097"/>
            </a:xfrm>
          </p:grpSpPr>
          <p:sp>
            <p:nvSpPr>
              <p:cNvPr id="40" name="îṣḻîḍè"/>
              <p:cNvSpPr/>
              <p:nvPr/>
            </p:nvSpPr>
            <p:spPr>
              <a:xfrm>
                <a:off x="7813596" y="2464530"/>
                <a:ext cx="2639794" cy="666320"/>
              </a:xfrm>
              <a:prstGeom prst="rect">
                <a:avLst/>
              </a:prstGeom>
            </p:spPr>
            <p:txBody>
              <a:bodyPr wrap="square" rIns="21600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ea typeface="Microsoft YaHei" panose="020B0503020204020204" pitchFamily="34" charset="-122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41" name="îSľiḑé"/>
              <p:cNvSpPr txBox="1"/>
              <p:nvPr/>
            </p:nvSpPr>
            <p:spPr>
              <a:xfrm>
                <a:off x="9065730" y="2156753"/>
                <a:ext cx="1387660" cy="307777"/>
              </a:xfrm>
              <a:prstGeom prst="rect">
                <a:avLst/>
              </a:prstGeom>
              <a:noFill/>
            </p:spPr>
            <p:txBody>
              <a:bodyPr wrap="none" rIns="216000" anchor="b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  <a:ea typeface="Microsoft YaHei" panose="020B0503020204020204" pitchFamily="34" charset="-122"/>
                  </a:rPr>
                  <a:t>请替换文字内容</a:t>
                </a:r>
              </a:p>
            </p:txBody>
          </p:sp>
        </p:grpSp>
      </p:grpSp>
      <p:sp>
        <p:nvSpPr>
          <p:cNvPr id="95" name="矩形 94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022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5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îŝ1iďe">
            <a:extLst>
              <a:ext uri="{FF2B5EF4-FFF2-40B4-BE49-F238E27FC236}">
                <a16:creationId xmlns:a16="http://schemas.microsoft.com/office/drawing/2014/main" xmlns="" id="{EA1A0D76-282D-4902-BF48-0BB1DB080755}"/>
              </a:ext>
            </a:extLst>
          </p:cNvPr>
          <p:cNvSpPr/>
          <p:nvPr/>
        </p:nvSpPr>
        <p:spPr bwMode="auto">
          <a:xfrm>
            <a:off x="4471041" y="1005576"/>
            <a:ext cx="293090" cy="3556644"/>
          </a:xfrm>
          <a:custGeom>
            <a:avLst/>
            <a:gdLst>
              <a:gd name="T0" fmla="*/ 0 w 124"/>
              <a:gd name="T1" fmla="*/ 20 h 1338"/>
              <a:gd name="T2" fmla="*/ 124 w 124"/>
              <a:gd name="T3" fmla="*/ 20 h 1338"/>
              <a:gd name="T4" fmla="*/ 66 w 124"/>
              <a:gd name="T5" fmla="*/ 1338 h 1338"/>
              <a:gd name="T6" fmla="*/ 8 w 124"/>
              <a:gd name="T7" fmla="*/ 1338 h 1338"/>
              <a:gd name="T8" fmla="*/ 0 w 124"/>
              <a:gd name="T9" fmla="*/ 2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338">
                <a:moveTo>
                  <a:pt x="0" y="20"/>
                </a:moveTo>
                <a:cubicBezTo>
                  <a:pt x="0" y="20"/>
                  <a:pt x="64" y="0"/>
                  <a:pt x="124" y="20"/>
                </a:cubicBezTo>
                <a:cubicBezTo>
                  <a:pt x="66" y="1338"/>
                  <a:pt x="66" y="1338"/>
                  <a:pt x="66" y="1338"/>
                </a:cubicBezTo>
                <a:cubicBezTo>
                  <a:pt x="8" y="1338"/>
                  <a:pt x="8" y="1338"/>
                  <a:pt x="8" y="1338"/>
                </a:cubicBezTo>
                <a:lnTo>
                  <a:pt x="0" y="2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  <a:shade val="30000"/>
                  <a:satMod val="115000"/>
                </a:schemeClr>
              </a:gs>
              <a:gs pos="50000">
                <a:schemeClr val="tx1">
                  <a:lumMod val="75000"/>
                  <a:lumOff val="25000"/>
                  <a:shade val="67500"/>
                  <a:satMod val="115000"/>
                </a:schemeClr>
              </a:gs>
              <a:gs pos="100000">
                <a:schemeClr val="tx1">
                  <a:lumMod val="75000"/>
                  <a:lumOff val="2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23" name="í$ḻîḑè">
            <a:extLst>
              <a:ext uri="{FF2B5EF4-FFF2-40B4-BE49-F238E27FC236}">
                <a16:creationId xmlns:a16="http://schemas.microsoft.com/office/drawing/2014/main" xmlns="" id="{88F06512-FFF1-4B61-A90D-7E95F78D546A}"/>
              </a:ext>
            </a:extLst>
          </p:cNvPr>
          <p:cNvGrpSpPr/>
          <p:nvPr/>
        </p:nvGrpSpPr>
        <p:grpSpPr>
          <a:xfrm>
            <a:off x="3660162" y="1203674"/>
            <a:ext cx="1838320" cy="529188"/>
            <a:chOff x="3683001" y="1335088"/>
            <a:chExt cx="1792287" cy="515937"/>
          </a:xfrm>
        </p:grpSpPr>
        <p:sp>
          <p:nvSpPr>
            <p:cNvPr id="26" name="ísļiḍè">
              <a:extLst>
                <a:ext uri="{FF2B5EF4-FFF2-40B4-BE49-F238E27FC236}">
                  <a16:creationId xmlns:a16="http://schemas.microsoft.com/office/drawing/2014/main" xmlns="" id="{67B68317-C083-4B18-8137-C4CA8F3D5747}"/>
                </a:ext>
              </a:extLst>
            </p:cNvPr>
            <p:cNvSpPr/>
            <p:nvPr/>
          </p:nvSpPr>
          <p:spPr bwMode="auto">
            <a:xfrm>
              <a:off x="3683001" y="1335088"/>
              <a:ext cx="1768475" cy="476250"/>
            </a:xfrm>
            <a:custGeom>
              <a:avLst/>
              <a:gdLst>
                <a:gd name="T0" fmla="*/ 125 w 1114"/>
                <a:gd name="T1" fmla="*/ 0 h 300"/>
                <a:gd name="T2" fmla="*/ 1114 w 1114"/>
                <a:gd name="T3" fmla="*/ 110 h 300"/>
                <a:gd name="T4" fmla="*/ 1029 w 1114"/>
                <a:gd name="T5" fmla="*/ 186 h 300"/>
                <a:gd name="T6" fmla="*/ 1091 w 1114"/>
                <a:gd name="T7" fmla="*/ 300 h 300"/>
                <a:gd name="T8" fmla="*/ 107 w 1114"/>
                <a:gd name="T9" fmla="*/ 196 h 300"/>
                <a:gd name="T10" fmla="*/ 0 w 1114"/>
                <a:gd name="T11" fmla="*/ 80 h 300"/>
                <a:gd name="T12" fmla="*/ 125 w 111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4" h="300">
                  <a:moveTo>
                    <a:pt x="125" y="0"/>
                  </a:moveTo>
                  <a:lnTo>
                    <a:pt x="1114" y="110"/>
                  </a:lnTo>
                  <a:lnTo>
                    <a:pt x="1029" y="186"/>
                  </a:lnTo>
                  <a:lnTo>
                    <a:pt x="1091" y="300"/>
                  </a:lnTo>
                  <a:lnTo>
                    <a:pt x="107" y="196"/>
                  </a:lnTo>
                  <a:lnTo>
                    <a:pt x="0" y="8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7" name="ïśľiḑé">
              <a:extLst>
                <a:ext uri="{FF2B5EF4-FFF2-40B4-BE49-F238E27FC236}">
                  <a16:creationId xmlns:a16="http://schemas.microsoft.com/office/drawing/2014/main" xmlns="" id="{73701D56-0E38-4797-B997-C7E27BEBA74C}"/>
                </a:ext>
              </a:extLst>
            </p:cNvPr>
            <p:cNvSpPr/>
            <p:nvPr/>
          </p:nvSpPr>
          <p:spPr bwMode="auto">
            <a:xfrm>
              <a:off x="5316538" y="1509713"/>
              <a:ext cx="158750" cy="166687"/>
            </a:xfrm>
            <a:custGeom>
              <a:avLst/>
              <a:gdLst>
                <a:gd name="T0" fmla="*/ 85 w 100"/>
                <a:gd name="T1" fmla="*/ 0 h 105"/>
                <a:gd name="T2" fmla="*/ 0 w 100"/>
                <a:gd name="T3" fmla="*/ 76 h 105"/>
                <a:gd name="T4" fmla="*/ 16 w 100"/>
                <a:gd name="T5" fmla="*/ 105 h 105"/>
                <a:gd name="T6" fmla="*/ 100 w 100"/>
                <a:gd name="T7" fmla="*/ 26 h 105"/>
                <a:gd name="T8" fmla="*/ 85 w 100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5">
                  <a:moveTo>
                    <a:pt x="85" y="0"/>
                  </a:moveTo>
                  <a:lnTo>
                    <a:pt x="0" y="76"/>
                  </a:lnTo>
                  <a:lnTo>
                    <a:pt x="16" y="105"/>
                  </a:lnTo>
                  <a:lnTo>
                    <a:pt x="100" y="26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8" name="íṧlïḑe">
              <a:extLst>
                <a:ext uri="{FF2B5EF4-FFF2-40B4-BE49-F238E27FC236}">
                  <a16:creationId xmlns:a16="http://schemas.microsoft.com/office/drawing/2014/main" xmlns="" id="{C4FA460F-6EB8-42BF-95F1-1EBA1239881B}"/>
                </a:ext>
              </a:extLst>
            </p:cNvPr>
            <p:cNvSpPr/>
            <p:nvPr/>
          </p:nvSpPr>
          <p:spPr bwMode="auto">
            <a:xfrm>
              <a:off x="3683001" y="1462088"/>
              <a:ext cx="1755775" cy="388937"/>
            </a:xfrm>
            <a:custGeom>
              <a:avLst/>
              <a:gdLst>
                <a:gd name="T0" fmla="*/ 107 w 1106"/>
                <a:gd name="T1" fmla="*/ 116 h 245"/>
                <a:gd name="T2" fmla="*/ 0 w 1106"/>
                <a:gd name="T3" fmla="*/ 0 h 245"/>
                <a:gd name="T4" fmla="*/ 6 w 1106"/>
                <a:gd name="T5" fmla="*/ 30 h 245"/>
                <a:gd name="T6" fmla="*/ 115 w 1106"/>
                <a:gd name="T7" fmla="*/ 142 h 245"/>
                <a:gd name="T8" fmla="*/ 1106 w 1106"/>
                <a:gd name="T9" fmla="*/ 245 h 245"/>
                <a:gd name="T10" fmla="*/ 1091 w 1106"/>
                <a:gd name="T11" fmla="*/ 220 h 245"/>
                <a:gd name="T12" fmla="*/ 107 w 1106"/>
                <a:gd name="T13" fmla="*/ 11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6" h="245">
                  <a:moveTo>
                    <a:pt x="107" y="116"/>
                  </a:moveTo>
                  <a:lnTo>
                    <a:pt x="0" y="0"/>
                  </a:lnTo>
                  <a:lnTo>
                    <a:pt x="6" y="30"/>
                  </a:lnTo>
                  <a:lnTo>
                    <a:pt x="115" y="142"/>
                  </a:lnTo>
                  <a:lnTo>
                    <a:pt x="1106" y="245"/>
                  </a:lnTo>
                  <a:lnTo>
                    <a:pt x="1091" y="220"/>
                  </a:lnTo>
                  <a:lnTo>
                    <a:pt x="107" y="1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9" name="ïṣľîďe">
            <a:extLst>
              <a:ext uri="{FF2B5EF4-FFF2-40B4-BE49-F238E27FC236}">
                <a16:creationId xmlns:a16="http://schemas.microsoft.com/office/drawing/2014/main" xmlns="" id="{E67AE472-4855-4F2F-A357-384F9671D8E0}"/>
              </a:ext>
            </a:extLst>
          </p:cNvPr>
          <p:cNvGrpSpPr/>
          <p:nvPr/>
        </p:nvGrpSpPr>
        <p:grpSpPr>
          <a:xfrm>
            <a:off x="3645507" y="1770963"/>
            <a:ext cx="1852975" cy="346822"/>
            <a:chOff x="3668713" y="1947863"/>
            <a:chExt cx="1806575" cy="338137"/>
          </a:xfrm>
        </p:grpSpPr>
        <p:sp>
          <p:nvSpPr>
            <p:cNvPr id="30" name="îSḷíḓe">
              <a:extLst>
                <a:ext uri="{FF2B5EF4-FFF2-40B4-BE49-F238E27FC236}">
                  <a16:creationId xmlns:a16="http://schemas.microsoft.com/office/drawing/2014/main" xmlns="" id="{642B29BF-F3E4-4D4B-9A78-3CDB5205F006}"/>
                </a:ext>
              </a:extLst>
            </p:cNvPr>
            <p:cNvSpPr/>
            <p:nvPr/>
          </p:nvSpPr>
          <p:spPr bwMode="auto">
            <a:xfrm>
              <a:off x="3668713" y="1947863"/>
              <a:ext cx="1782763" cy="312737"/>
            </a:xfrm>
            <a:custGeom>
              <a:avLst/>
              <a:gdLst>
                <a:gd name="T0" fmla="*/ 0 w 1123"/>
                <a:gd name="T1" fmla="*/ 183 h 197"/>
                <a:gd name="T2" fmla="*/ 81 w 1123"/>
                <a:gd name="T3" fmla="*/ 99 h 197"/>
                <a:gd name="T4" fmla="*/ 3 w 1123"/>
                <a:gd name="T5" fmla="*/ 0 h 197"/>
                <a:gd name="T6" fmla="*/ 1010 w 1123"/>
                <a:gd name="T7" fmla="*/ 13 h 197"/>
                <a:gd name="T8" fmla="*/ 1123 w 1123"/>
                <a:gd name="T9" fmla="*/ 107 h 197"/>
                <a:gd name="T10" fmla="*/ 1017 w 1123"/>
                <a:gd name="T11" fmla="*/ 197 h 197"/>
                <a:gd name="T12" fmla="*/ 0 w 1123"/>
                <a:gd name="T13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3" h="197">
                  <a:moveTo>
                    <a:pt x="0" y="183"/>
                  </a:moveTo>
                  <a:lnTo>
                    <a:pt x="81" y="99"/>
                  </a:lnTo>
                  <a:lnTo>
                    <a:pt x="3" y="0"/>
                  </a:lnTo>
                  <a:lnTo>
                    <a:pt x="1010" y="13"/>
                  </a:lnTo>
                  <a:lnTo>
                    <a:pt x="1123" y="107"/>
                  </a:lnTo>
                  <a:lnTo>
                    <a:pt x="1017" y="197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1" name="íṡļíḑé">
              <a:extLst>
                <a:ext uri="{FF2B5EF4-FFF2-40B4-BE49-F238E27FC236}">
                  <a16:creationId xmlns:a16="http://schemas.microsoft.com/office/drawing/2014/main" xmlns="" id="{9DFC78F6-F3E3-44C0-AAF0-D544065A6364}"/>
                </a:ext>
              </a:extLst>
            </p:cNvPr>
            <p:cNvSpPr/>
            <p:nvPr/>
          </p:nvSpPr>
          <p:spPr bwMode="auto">
            <a:xfrm>
              <a:off x="3668713" y="2117725"/>
              <a:ext cx="1806575" cy="168275"/>
            </a:xfrm>
            <a:custGeom>
              <a:avLst/>
              <a:gdLst>
                <a:gd name="T0" fmla="*/ 1017 w 1138"/>
                <a:gd name="T1" fmla="*/ 90 h 106"/>
                <a:gd name="T2" fmla="*/ 1123 w 1138"/>
                <a:gd name="T3" fmla="*/ 0 h 106"/>
                <a:gd name="T4" fmla="*/ 1138 w 1138"/>
                <a:gd name="T5" fmla="*/ 19 h 106"/>
                <a:gd name="T6" fmla="*/ 1017 w 1138"/>
                <a:gd name="T7" fmla="*/ 106 h 106"/>
                <a:gd name="T8" fmla="*/ 9 w 1138"/>
                <a:gd name="T9" fmla="*/ 90 h 106"/>
                <a:gd name="T10" fmla="*/ 0 w 1138"/>
                <a:gd name="T11" fmla="*/ 76 h 106"/>
                <a:gd name="T12" fmla="*/ 1017 w 1138"/>
                <a:gd name="T13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106">
                  <a:moveTo>
                    <a:pt x="1017" y="90"/>
                  </a:moveTo>
                  <a:lnTo>
                    <a:pt x="1123" y="0"/>
                  </a:lnTo>
                  <a:lnTo>
                    <a:pt x="1138" y="19"/>
                  </a:lnTo>
                  <a:lnTo>
                    <a:pt x="1017" y="106"/>
                  </a:lnTo>
                  <a:lnTo>
                    <a:pt x="9" y="90"/>
                  </a:lnTo>
                  <a:lnTo>
                    <a:pt x="0" y="76"/>
                  </a:lnTo>
                  <a:lnTo>
                    <a:pt x="1017" y="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32" name="íš1iḍê">
            <a:extLst>
              <a:ext uri="{FF2B5EF4-FFF2-40B4-BE49-F238E27FC236}">
                <a16:creationId xmlns:a16="http://schemas.microsoft.com/office/drawing/2014/main" xmlns="" id="{EA6EA1CE-AD29-4962-93EF-4ED0ECF3C1A5}"/>
              </a:ext>
            </a:extLst>
          </p:cNvPr>
          <p:cNvGrpSpPr/>
          <p:nvPr/>
        </p:nvGrpSpPr>
        <p:grpSpPr>
          <a:xfrm>
            <a:off x="3740928" y="2166776"/>
            <a:ext cx="1637707" cy="724409"/>
            <a:chOff x="3908426" y="2351088"/>
            <a:chExt cx="1252538" cy="554037"/>
          </a:xfrm>
        </p:grpSpPr>
        <p:sp>
          <p:nvSpPr>
            <p:cNvPr id="33" name="îṡlidé">
              <a:extLst>
                <a:ext uri="{FF2B5EF4-FFF2-40B4-BE49-F238E27FC236}">
                  <a16:creationId xmlns:a16="http://schemas.microsoft.com/office/drawing/2014/main" xmlns="" id="{767A8958-11F9-41F6-8F2C-201CB17D7159}"/>
                </a:ext>
              </a:extLst>
            </p:cNvPr>
            <p:cNvSpPr/>
            <p:nvPr/>
          </p:nvSpPr>
          <p:spPr bwMode="auto">
            <a:xfrm>
              <a:off x="3908426" y="2351088"/>
              <a:ext cx="1239838" cy="523875"/>
            </a:xfrm>
            <a:custGeom>
              <a:avLst/>
              <a:gdLst>
                <a:gd name="T0" fmla="*/ 740 w 781"/>
                <a:gd name="T1" fmla="*/ 0 h 330"/>
                <a:gd name="T2" fmla="*/ 708 w 781"/>
                <a:gd name="T3" fmla="*/ 82 h 330"/>
                <a:gd name="T4" fmla="*/ 781 w 781"/>
                <a:gd name="T5" fmla="*/ 142 h 330"/>
                <a:gd name="T6" fmla="*/ 102 w 781"/>
                <a:gd name="T7" fmla="*/ 330 h 330"/>
                <a:gd name="T8" fmla="*/ 0 w 781"/>
                <a:gd name="T9" fmla="*/ 287 h 330"/>
                <a:gd name="T10" fmla="*/ 58 w 781"/>
                <a:gd name="T11" fmla="*/ 195 h 330"/>
                <a:gd name="T12" fmla="*/ 740 w 781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330">
                  <a:moveTo>
                    <a:pt x="740" y="0"/>
                  </a:moveTo>
                  <a:lnTo>
                    <a:pt x="708" y="82"/>
                  </a:lnTo>
                  <a:lnTo>
                    <a:pt x="781" y="142"/>
                  </a:lnTo>
                  <a:lnTo>
                    <a:pt x="102" y="330"/>
                  </a:lnTo>
                  <a:lnTo>
                    <a:pt x="0" y="287"/>
                  </a:lnTo>
                  <a:lnTo>
                    <a:pt x="58" y="195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4" name="îŝľíḋè">
              <a:extLst>
                <a:ext uri="{FF2B5EF4-FFF2-40B4-BE49-F238E27FC236}">
                  <a16:creationId xmlns:a16="http://schemas.microsoft.com/office/drawing/2014/main" xmlns="" id="{278026F3-819D-4E90-9F12-F13547A4A080}"/>
                </a:ext>
              </a:extLst>
            </p:cNvPr>
            <p:cNvSpPr/>
            <p:nvPr/>
          </p:nvSpPr>
          <p:spPr bwMode="auto">
            <a:xfrm>
              <a:off x="5032376" y="2351088"/>
              <a:ext cx="66675" cy="150812"/>
            </a:xfrm>
            <a:custGeom>
              <a:avLst/>
              <a:gdLst>
                <a:gd name="T0" fmla="*/ 32 w 42"/>
                <a:gd name="T1" fmla="*/ 0 h 95"/>
                <a:gd name="T2" fmla="*/ 42 w 42"/>
                <a:gd name="T3" fmla="*/ 16 h 95"/>
                <a:gd name="T4" fmla="*/ 16 w 42"/>
                <a:gd name="T5" fmla="*/ 95 h 95"/>
                <a:gd name="T6" fmla="*/ 0 w 42"/>
                <a:gd name="T7" fmla="*/ 82 h 95"/>
                <a:gd name="T8" fmla="*/ 32 w 42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5">
                  <a:moveTo>
                    <a:pt x="32" y="0"/>
                  </a:moveTo>
                  <a:lnTo>
                    <a:pt x="42" y="16"/>
                  </a:lnTo>
                  <a:lnTo>
                    <a:pt x="16" y="95"/>
                  </a:lnTo>
                  <a:lnTo>
                    <a:pt x="0" y="8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5" name="ís1ídê">
              <a:extLst>
                <a:ext uri="{FF2B5EF4-FFF2-40B4-BE49-F238E27FC236}">
                  <a16:creationId xmlns:a16="http://schemas.microsoft.com/office/drawing/2014/main" xmlns="" id="{36B6175D-9E01-4A13-830A-C6F4544EE801}"/>
                </a:ext>
              </a:extLst>
            </p:cNvPr>
            <p:cNvSpPr/>
            <p:nvPr/>
          </p:nvSpPr>
          <p:spPr bwMode="auto">
            <a:xfrm>
              <a:off x="3908426" y="2576513"/>
              <a:ext cx="1252538" cy="328612"/>
            </a:xfrm>
            <a:custGeom>
              <a:avLst/>
              <a:gdLst>
                <a:gd name="T0" fmla="*/ 102 w 789"/>
                <a:gd name="T1" fmla="*/ 188 h 207"/>
                <a:gd name="T2" fmla="*/ 0 w 789"/>
                <a:gd name="T3" fmla="*/ 145 h 207"/>
                <a:gd name="T4" fmla="*/ 16 w 789"/>
                <a:gd name="T5" fmla="*/ 167 h 207"/>
                <a:gd name="T6" fmla="*/ 109 w 789"/>
                <a:gd name="T7" fmla="*/ 207 h 207"/>
                <a:gd name="T8" fmla="*/ 789 w 789"/>
                <a:gd name="T9" fmla="*/ 13 h 207"/>
                <a:gd name="T10" fmla="*/ 781 w 789"/>
                <a:gd name="T11" fmla="*/ 0 h 207"/>
                <a:gd name="T12" fmla="*/ 102 w 789"/>
                <a:gd name="T13" fmla="*/ 18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207">
                  <a:moveTo>
                    <a:pt x="102" y="188"/>
                  </a:moveTo>
                  <a:lnTo>
                    <a:pt x="0" y="145"/>
                  </a:lnTo>
                  <a:lnTo>
                    <a:pt x="16" y="167"/>
                  </a:lnTo>
                  <a:lnTo>
                    <a:pt x="109" y="207"/>
                  </a:lnTo>
                  <a:lnTo>
                    <a:pt x="789" y="13"/>
                  </a:lnTo>
                  <a:lnTo>
                    <a:pt x="781" y="0"/>
                  </a:lnTo>
                  <a:lnTo>
                    <a:pt x="102" y="1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36" name="ísḻïḋé">
            <a:extLst>
              <a:ext uri="{FF2B5EF4-FFF2-40B4-BE49-F238E27FC236}">
                <a16:creationId xmlns:a16="http://schemas.microsoft.com/office/drawing/2014/main" xmlns="" id="{A3CD9BD7-63B6-4562-8AD0-E43B8123F3B4}"/>
              </a:ext>
            </a:extLst>
          </p:cNvPr>
          <p:cNvGrpSpPr/>
          <p:nvPr/>
        </p:nvGrpSpPr>
        <p:grpSpPr>
          <a:xfrm>
            <a:off x="3737803" y="2900739"/>
            <a:ext cx="1597850" cy="620858"/>
            <a:chOff x="3932238" y="2974975"/>
            <a:chExt cx="1190625" cy="503237"/>
          </a:xfrm>
        </p:grpSpPr>
        <p:sp>
          <p:nvSpPr>
            <p:cNvPr id="37" name="íṣlïḓê">
              <a:extLst>
                <a:ext uri="{FF2B5EF4-FFF2-40B4-BE49-F238E27FC236}">
                  <a16:creationId xmlns:a16="http://schemas.microsoft.com/office/drawing/2014/main" xmlns="" id="{A3E251D8-C1A8-4842-8BB0-A049609EF48A}"/>
                </a:ext>
              </a:extLst>
            </p:cNvPr>
            <p:cNvSpPr/>
            <p:nvPr/>
          </p:nvSpPr>
          <p:spPr bwMode="auto">
            <a:xfrm>
              <a:off x="3932238" y="2974975"/>
              <a:ext cx="1166813" cy="481012"/>
            </a:xfrm>
            <a:custGeom>
              <a:avLst/>
              <a:gdLst>
                <a:gd name="T0" fmla="*/ 36 w 735"/>
                <a:gd name="T1" fmla="*/ 0 h 303"/>
                <a:gd name="T2" fmla="*/ 677 w 735"/>
                <a:gd name="T3" fmla="*/ 136 h 303"/>
                <a:gd name="T4" fmla="*/ 735 w 735"/>
                <a:gd name="T5" fmla="*/ 238 h 303"/>
                <a:gd name="T6" fmla="*/ 641 w 735"/>
                <a:gd name="T7" fmla="*/ 303 h 303"/>
                <a:gd name="T8" fmla="*/ 0 w 735"/>
                <a:gd name="T9" fmla="*/ 166 h 303"/>
                <a:gd name="T10" fmla="*/ 67 w 735"/>
                <a:gd name="T11" fmla="*/ 98 h 303"/>
                <a:gd name="T12" fmla="*/ 36 w 735"/>
                <a:gd name="T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5" h="303">
                  <a:moveTo>
                    <a:pt x="36" y="0"/>
                  </a:moveTo>
                  <a:lnTo>
                    <a:pt x="677" y="136"/>
                  </a:lnTo>
                  <a:lnTo>
                    <a:pt x="735" y="238"/>
                  </a:lnTo>
                  <a:lnTo>
                    <a:pt x="641" y="303"/>
                  </a:lnTo>
                  <a:lnTo>
                    <a:pt x="0" y="166"/>
                  </a:lnTo>
                  <a:lnTo>
                    <a:pt x="67" y="9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8" name="íşľîḓe">
              <a:extLst>
                <a:ext uri="{FF2B5EF4-FFF2-40B4-BE49-F238E27FC236}">
                  <a16:creationId xmlns:a16="http://schemas.microsoft.com/office/drawing/2014/main" xmlns="" id="{C2F2201B-5A3E-4B9B-80C6-A2BC8AE6653F}"/>
                </a:ext>
              </a:extLst>
            </p:cNvPr>
            <p:cNvSpPr/>
            <p:nvPr/>
          </p:nvSpPr>
          <p:spPr bwMode="auto">
            <a:xfrm>
              <a:off x="3932238" y="3190875"/>
              <a:ext cx="1190625" cy="287337"/>
            </a:xfrm>
            <a:custGeom>
              <a:avLst/>
              <a:gdLst>
                <a:gd name="T0" fmla="*/ 735 w 750"/>
                <a:gd name="T1" fmla="*/ 102 h 181"/>
                <a:gd name="T2" fmla="*/ 677 w 750"/>
                <a:gd name="T3" fmla="*/ 0 h 181"/>
                <a:gd name="T4" fmla="*/ 750 w 750"/>
                <a:gd name="T5" fmla="*/ 110 h 181"/>
                <a:gd name="T6" fmla="*/ 655 w 750"/>
                <a:gd name="T7" fmla="*/ 181 h 181"/>
                <a:gd name="T8" fmla="*/ 14 w 750"/>
                <a:gd name="T9" fmla="*/ 45 h 181"/>
                <a:gd name="T10" fmla="*/ 0 w 750"/>
                <a:gd name="T11" fmla="*/ 30 h 181"/>
                <a:gd name="T12" fmla="*/ 641 w 750"/>
                <a:gd name="T13" fmla="*/ 167 h 181"/>
                <a:gd name="T14" fmla="*/ 735 w 750"/>
                <a:gd name="T15" fmla="*/ 10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181">
                  <a:moveTo>
                    <a:pt x="735" y="102"/>
                  </a:moveTo>
                  <a:lnTo>
                    <a:pt x="677" y="0"/>
                  </a:lnTo>
                  <a:lnTo>
                    <a:pt x="750" y="110"/>
                  </a:lnTo>
                  <a:lnTo>
                    <a:pt x="655" y="181"/>
                  </a:lnTo>
                  <a:lnTo>
                    <a:pt x="14" y="45"/>
                  </a:lnTo>
                  <a:lnTo>
                    <a:pt x="0" y="30"/>
                  </a:lnTo>
                  <a:lnTo>
                    <a:pt x="641" y="167"/>
                  </a:lnTo>
                  <a:lnTo>
                    <a:pt x="735" y="10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39" name="ïṣḷïḑe">
            <a:extLst>
              <a:ext uri="{FF2B5EF4-FFF2-40B4-BE49-F238E27FC236}">
                <a16:creationId xmlns:a16="http://schemas.microsoft.com/office/drawing/2014/main" xmlns="" id="{D06CD3EA-5030-4808-BBA0-CEA5699DF44E}"/>
              </a:ext>
            </a:extLst>
          </p:cNvPr>
          <p:cNvSpPr txBox="1"/>
          <p:nvPr/>
        </p:nvSpPr>
        <p:spPr bwMode="auto">
          <a:xfrm>
            <a:off x="3958629" y="1817786"/>
            <a:ext cx="875044" cy="211031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550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请替换文字内容 </a:t>
            </a:r>
            <a:endParaRPr lang="zh-CN" altLang="en-US" sz="1600" b="1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0" name="isḷîḍê">
            <a:extLst>
              <a:ext uri="{FF2B5EF4-FFF2-40B4-BE49-F238E27FC236}">
                <a16:creationId xmlns:a16="http://schemas.microsoft.com/office/drawing/2014/main" xmlns="" id="{4F6A0FA1-352D-4AC6-8AA9-251A226E0BC4}"/>
              </a:ext>
            </a:extLst>
          </p:cNvPr>
          <p:cNvSpPr txBox="1"/>
          <p:nvPr/>
        </p:nvSpPr>
        <p:spPr bwMode="auto">
          <a:xfrm rot="20670409">
            <a:off x="4132004" y="2429614"/>
            <a:ext cx="875044" cy="211031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550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请替换文字内容 </a:t>
            </a:r>
            <a:endParaRPr lang="zh-CN" altLang="en-US" sz="1600" b="1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1" name="îsḷídé">
            <a:extLst>
              <a:ext uri="{FF2B5EF4-FFF2-40B4-BE49-F238E27FC236}">
                <a16:creationId xmlns:a16="http://schemas.microsoft.com/office/drawing/2014/main" xmlns="" id="{504CCCD9-8C4D-4262-AA6C-72A5E3B5F9C8}"/>
              </a:ext>
            </a:extLst>
          </p:cNvPr>
          <p:cNvSpPr txBox="1"/>
          <p:nvPr/>
        </p:nvSpPr>
        <p:spPr bwMode="auto">
          <a:xfrm rot="305725">
            <a:off x="4213586" y="1338016"/>
            <a:ext cx="875044" cy="211031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550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请替换文字内容 </a:t>
            </a:r>
            <a:endParaRPr lang="zh-CN" altLang="en-US" sz="1600" b="1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2" name="ïSlïďê">
            <a:extLst>
              <a:ext uri="{FF2B5EF4-FFF2-40B4-BE49-F238E27FC236}">
                <a16:creationId xmlns:a16="http://schemas.microsoft.com/office/drawing/2014/main" xmlns="" id="{9B97F8F8-C91C-4754-95A9-62CC894F58D6}"/>
              </a:ext>
            </a:extLst>
          </p:cNvPr>
          <p:cNvSpPr txBox="1"/>
          <p:nvPr/>
        </p:nvSpPr>
        <p:spPr bwMode="auto">
          <a:xfrm rot="594815">
            <a:off x="4113954" y="3133688"/>
            <a:ext cx="875044" cy="211031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550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请替换文字内容 </a:t>
            </a:r>
            <a:endParaRPr lang="zh-CN" altLang="en-US" sz="1600" b="1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43" name="ïşḻïḍê" title="MJ8JxobmQhO5YsZmEcy6DZVp0AZTfE39zvT5PAyas4bMl">
            <a:extLst>
              <a:ext uri="{FF2B5EF4-FFF2-40B4-BE49-F238E27FC236}">
                <a16:creationId xmlns:a16="http://schemas.microsoft.com/office/drawing/2014/main" xmlns="" id="{C6BBE6EC-56CE-4C5C-AA62-A58C2F92CC72}"/>
              </a:ext>
            </a:extLst>
          </p:cNvPr>
          <p:cNvGrpSpPr/>
          <p:nvPr/>
        </p:nvGrpSpPr>
        <p:grpSpPr>
          <a:xfrm>
            <a:off x="8247828" y="1502248"/>
            <a:ext cx="390687" cy="390686"/>
            <a:chOff x="2406923" y="2845390"/>
            <a:chExt cx="571222" cy="571221"/>
          </a:xfrm>
        </p:grpSpPr>
        <p:sp>
          <p:nvSpPr>
            <p:cNvPr id="44" name="íŝļíḓe">
              <a:extLst>
                <a:ext uri="{FF2B5EF4-FFF2-40B4-BE49-F238E27FC236}">
                  <a16:creationId xmlns:a16="http://schemas.microsoft.com/office/drawing/2014/main" xmlns="" id="{A67E58CC-6E7B-4B13-8181-AD44B3B75D17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5" name="isḻíḑé" title="ry6MHxwOH8WsTKLSa514qPVJnvhhWFnRDjZGIbRZNsFBp">
              <a:extLst>
                <a:ext uri="{FF2B5EF4-FFF2-40B4-BE49-F238E27FC236}">
                  <a16:creationId xmlns:a16="http://schemas.microsoft.com/office/drawing/2014/main" xmlns="" id="{BB400A69-732A-426B-A7DC-3D6230C5FDB1}"/>
                </a:ext>
              </a:extLst>
            </p:cNvPr>
            <p:cNvSpPr/>
            <p:nvPr/>
          </p:nvSpPr>
          <p:spPr bwMode="auto">
            <a:xfrm>
              <a:off x="2540113" y="2998524"/>
              <a:ext cx="304843" cy="264949"/>
            </a:xfrm>
            <a:custGeom>
              <a:avLst/>
              <a:gdLst>
                <a:gd name="connsiteX0" fmla="*/ 427885 w 601094"/>
                <a:gd name="connsiteY0" fmla="*/ 274980 h 522431"/>
                <a:gd name="connsiteX1" fmla="*/ 432269 w 601094"/>
                <a:gd name="connsiteY1" fmla="*/ 321660 h 522431"/>
                <a:gd name="connsiteX2" fmla="*/ 431295 w 601094"/>
                <a:gd name="connsiteY2" fmla="*/ 429121 h 522431"/>
                <a:gd name="connsiteX3" fmla="*/ 453455 w 601094"/>
                <a:gd name="connsiteY3" fmla="*/ 417208 h 522431"/>
                <a:gd name="connsiteX4" fmla="*/ 448585 w 601094"/>
                <a:gd name="connsiteY4" fmla="*/ 349619 h 522431"/>
                <a:gd name="connsiteX5" fmla="*/ 448585 w 601094"/>
                <a:gd name="connsiteY5" fmla="*/ 301238 h 522431"/>
                <a:gd name="connsiteX6" fmla="*/ 427885 w 601094"/>
                <a:gd name="connsiteY6" fmla="*/ 274980 h 522431"/>
                <a:gd name="connsiteX7" fmla="*/ 352921 w 601094"/>
                <a:gd name="connsiteY7" fmla="*/ 272822 h 522431"/>
                <a:gd name="connsiteX8" fmla="*/ 354868 w 601094"/>
                <a:gd name="connsiteY8" fmla="*/ 371774 h 522431"/>
                <a:gd name="connsiteX9" fmla="*/ 351947 w 601094"/>
                <a:gd name="connsiteY9" fmla="*/ 423317 h 522431"/>
                <a:gd name="connsiteX10" fmla="*/ 378481 w 601094"/>
                <a:gd name="connsiteY10" fmla="*/ 441065 h 522431"/>
                <a:gd name="connsiteX11" fmla="*/ 386514 w 601094"/>
                <a:gd name="connsiteY11" fmla="*/ 411647 h 522431"/>
                <a:gd name="connsiteX12" fmla="*/ 385297 w 601094"/>
                <a:gd name="connsiteY12" fmla="*/ 362535 h 522431"/>
                <a:gd name="connsiteX13" fmla="*/ 388461 w 601094"/>
                <a:gd name="connsiteY13" fmla="*/ 301511 h 522431"/>
                <a:gd name="connsiteX14" fmla="*/ 356816 w 601094"/>
                <a:gd name="connsiteY14" fmla="*/ 273795 h 522431"/>
                <a:gd name="connsiteX15" fmla="*/ 352921 w 601094"/>
                <a:gd name="connsiteY15" fmla="*/ 272822 h 522431"/>
                <a:gd name="connsiteX16" fmla="*/ 276425 w 601094"/>
                <a:gd name="connsiteY16" fmla="*/ 271096 h 522431"/>
                <a:gd name="connsiteX17" fmla="*/ 279350 w 601094"/>
                <a:gd name="connsiteY17" fmla="*/ 382676 h 522431"/>
                <a:gd name="connsiteX18" fmla="*/ 278131 w 601094"/>
                <a:gd name="connsiteY18" fmla="*/ 427892 h 522431"/>
                <a:gd name="connsiteX19" fmla="*/ 302017 w 601094"/>
                <a:gd name="connsiteY19" fmla="*/ 447096 h 522431"/>
                <a:gd name="connsiteX20" fmla="*/ 308841 w 601094"/>
                <a:gd name="connsiteY20" fmla="*/ 393859 h 522431"/>
                <a:gd name="connsiteX21" fmla="*/ 309816 w 601094"/>
                <a:gd name="connsiteY21" fmla="*/ 321660 h 522431"/>
                <a:gd name="connsiteX22" fmla="*/ 313472 w 601094"/>
                <a:gd name="connsiteY22" fmla="*/ 278875 h 522431"/>
                <a:gd name="connsiteX23" fmla="*/ 281787 w 601094"/>
                <a:gd name="connsiteY23" fmla="*/ 273041 h 522431"/>
                <a:gd name="connsiteX24" fmla="*/ 276425 w 601094"/>
                <a:gd name="connsiteY24" fmla="*/ 271096 h 522431"/>
                <a:gd name="connsiteX25" fmla="*/ 207982 w 601094"/>
                <a:gd name="connsiteY25" fmla="*/ 270139 h 522431"/>
                <a:gd name="connsiteX26" fmla="*/ 212122 w 601094"/>
                <a:gd name="connsiteY26" fmla="*/ 371024 h 522431"/>
                <a:gd name="connsiteX27" fmla="*/ 213826 w 601094"/>
                <a:gd name="connsiteY27" fmla="*/ 428880 h 522431"/>
                <a:gd name="connsiteX28" fmla="*/ 219427 w 601094"/>
                <a:gd name="connsiteY28" fmla="*/ 447842 h 522431"/>
                <a:gd name="connsiteX29" fmla="*/ 237689 w 601094"/>
                <a:gd name="connsiteY29" fmla="*/ 443709 h 522431"/>
                <a:gd name="connsiteX30" fmla="*/ 236472 w 601094"/>
                <a:gd name="connsiteY30" fmla="*/ 345013 h 522431"/>
                <a:gd name="connsiteX31" fmla="*/ 237446 w 601094"/>
                <a:gd name="connsiteY31" fmla="*/ 302228 h 522431"/>
                <a:gd name="connsiteX32" fmla="*/ 213339 w 601094"/>
                <a:gd name="connsiteY32" fmla="*/ 272570 h 522431"/>
                <a:gd name="connsiteX33" fmla="*/ 207982 w 601094"/>
                <a:gd name="connsiteY33" fmla="*/ 270139 h 522431"/>
                <a:gd name="connsiteX34" fmla="*/ 167332 w 601094"/>
                <a:gd name="connsiteY34" fmla="*/ 268198 h 522431"/>
                <a:gd name="connsiteX35" fmla="*/ 141519 w 601094"/>
                <a:gd name="connsiteY35" fmla="*/ 270872 h 522431"/>
                <a:gd name="connsiteX36" fmla="*/ 136893 w 601094"/>
                <a:gd name="connsiteY36" fmla="*/ 269657 h 522431"/>
                <a:gd name="connsiteX37" fmla="*/ 141032 w 601094"/>
                <a:gd name="connsiteY37" fmla="*/ 391464 h 522431"/>
                <a:gd name="connsiteX38" fmla="*/ 138354 w 601094"/>
                <a:gd name="connsiteY38" fmla="*/ 445924 h 522431"/>
                <a:gd name="connsiteX39" fmla="*/ 167332 w 601094"/>
                <a:gd name="connsiteY39" fmla="*/ 431823 h 522431"/>
                <a:gd name="connsiteX40" fmla="*/ 168793 w 601094"/>
                <a:gd name="connsiteY40" fmla="*/ 322172 h 522431"/>
                <a:gd name="connsiteX41" fmla="*/ 167332 w 601094"/>
                <a:gd name="connsiteY41" fmla="*/ 268198 h 522431"/>
                <a:gd name="connsiteX42" fmla="*/ 424963 w 601094"/>
                <a:gd name="connsiteY42" fmla="*/ 258205 h 522431"/>
                <a:gd name="connsiteX43" fmla="*/ 470015 w 601094"/>
                <a:gd name="connsiteY43" fmla="*/ 309504 h 522431"/>
                <a:gd name="connsiteX44" fmla="*/ 468797 w 601094"/>
                <a:gd name="connsiteY44" fmla="*/ 403836 h 522431"/>
                <a:gd name="connsiteX45" fmla="*/ 467336 w 601094"/>
                <a:gd name="connsiteY45" fmla="*/ 447112 h 522431"/>
                <a:gd name="connsiteX46" fmla="*/ 417658 w 601094"/>
                <a:gd name="connsiteY46" fmla="*/ 434469 h 522431"/>
                <a:gd name="connsiteX47" fmla="*/ 418632 w 601094"/>
                <a:gd name="connsiteY47" fmla="*/ 335761 h 522431"/>
                <a:gd name="connsiteX48" fmla="*/ 415222 w 601094"/>
                <a:gd name="connsiteY48" fmla="*/ 267687 h 522431"/>
                <a:gd name="connsiteX49" fmla="*/ 419362 w 601094"/>
                <a:gd name="connsiteY49" fmla="*/ 262824 h 522431"/>
                <a:gd name="connsiteX50" fmla="*/ 424963 w 601094"/>
                <a:gd name="connsiteY50" fmla="*/ 258205 h 522431"/>
                <a:gd name="connsiteX51" fmla="*/ 356816 w 601094"/>
                <a:gd name="connsiteY51" fmla="*/ 257749 h 522431"/>
                <a:gd name="connsiteX52" fmla="*/ 392356 w 601094"/>
                <a:gd name="connsiteY52" fmla="*/ 258478 h 522431"/>
                <a:gd name="connsiteX53" fmla="*/ 398685 w 601094"/>
                <a:gd name="connsiteY53" fmla="*/ 263340 h 522431"/>
                <a:gd name="connsiteX54" fmla="*/ 400876 w 601094"/>
                <a:gd name="connsiteY54" fmla="*/ 423803 h 522431"/>
                <a:gd name="connsiteX55" fmla="*/ 366066 w 601094"/>
                <a:gd name="connsiteY55" fmla="*/ 455652 h 522431"/>
                <a:gd name="connsiteX56" fmla="*/ 340019 w 601094"/>
                <a:gd name="connsiteY56" fmla="*/ 412133 h 522431"/>
                <a:gd name="connsiteX57" fmla="*/ 344401 w 601094"/>
                <a:gd name="connsiteY57" fmla="*/ 260909 h 522431"/>
                <a:gd name="connsiteX58" fmla="*/ 352434 w 601094"/>
                <a:gd name="connsiteY58" fmla="*/ 258964 h 522431"/>
                <a:gd name="connsiteX59" fmla="*/ 356816 w 601094"/>
                <a:gd name="connsiteY59" fmla="*/ 257749 h 522431"/>
                <a:gd name="connsiteX60" fmla="*/ 213339 w 601094"/>
                <a:gd name="connsiteY60" fmla="*/ 256040 h 522431"/>
                <a:gd name="connsiteX61" fmla="*/ 252787 w 601094"/>
                <a:gd name="connsiteY61" fmla="*/ 302228 h 522431"/>
                <a:gd name="connsiteX62" fmla="*/ 250595 w 601094"/>
                <a:gd name="connsiteY62" fmla="*/ 454405 h 522431"/>
                <a:gd name="connsiteX63" fmla="*/ 243290 w 601094"/>
                <a:gd name="connsiteY63" fmla="*/ 461455 h 522431"/>
                <a:gd name="connsiteX64" fmla="*/ 207738 w 601094"/>
                <a:gd name="connsiteY64" fmla="*/ 461455 h 522431"/>
                <a:gd name="connsiteX65" fmla="*/ 201164 w 601094"/>
                <a:gd name="connsiteY65" fmla="*/ 454891 h 522431"/>
                <a:gd name="connsiteX66" fmla="*/ 199459 w 601094"/>
                <a:gd name="connsiteY66" fmla="*/ 342825 h 522431"/>
                <a:gd name="connsiteX67" fmla="*/ 198972 w 601094"/>
                <a:gd name="connsiteY67" fmla="*/ 265277 h 522431"/>
                <a:gd name="connsiteX68" fmla="*/ 205790 w 601094"/>
                <a:gd name="connsiteY68" fmla="*/ 262360 h 522431"/>
                <a:gd name="connsiteX69" fmla="*/ 213339 w 601094"/>
                <a:gd name="connsiteY69" fmla="*/ 256040 h 522431"/>
                <a:gd name="connsiteX70" fmla="*/ 281787 w 601094"/>
                <a:gd name="connsiteY70" fmla="*/ 255781 h 522431"/>
                <a:gd name="connsiteX71" fmla="*/ 327608 w 601094"/>
                <a:gd name="connsiteY71" fmla="*/ 286897 h 522431"/>
                <a:gd name="connsiteX72" fmla="*/ 323708 w 601094"/>
                <a:gd name="connsiteY72" fmla="*/ 451472 h 522431"/>
                <a:gd name="connsiteX73" fmla="*/ 316884 w 601094"/>
                <a:gd name="connsiteY73" fmla="*/ 458279 h 522431"/>
                <a:gd name="connsiteX74" fmla="*/ 262533 w 601094"/>
                <a:gd name="connsiteY74" fmla="*/ 435914 h 522431"/>
                <a:gd name="connsiteX75" fmla="*/ 267895 w 601094"/>
                <a:gd name="connsiteY75" fmla="*/ 264289 h 522431"/>
                <a:gd name="connsiteX76" fmla="*/ 273744 w 601094"/>
                <a:gd name="connsiteY76" fmla="*/ 262831 h 522431"/>
                <a:gd name="connsiteX77" fmla="*/ 281787 w 601094"/>
                <a:gd name="connsiteY77" fmla="*/ 255781 h 522431"/>
                <a:gd name="connsiteX78" fmla="*/ 163192 w 601094"/>
                <a:gd name="connsiteY78" fmla="*/ 253367 h 522431"/>
                <a:gd name="connsiteX79" fmla="*/ 179751 w 601094"/>
                <a:gd name="connsiteY79" fmla="*/ 264794 h 522431"/>
                <a:gd name="connsiteX80" fmla="*/ 176829 w 601094"/>
                <a:gd name="connsiteY80" fmla="*/ 354508 h 522431"/>
                <a:gd name="connsiteX81" fmla="*/ 177073 w 601094"/>
                <a:gd name="connsiteY81" fmla="*/ 422341 h 522431"/>
                <a:gd name="connsiteX82" fmla="*/ 176099 w 601094"/>
                <a:gd name="connsiteY82" fmla="*/ 457108 h 522431"/>
                <a:gd name="connsiteX83" fmla="*/ 132996 w 601094"/>
                <a:gd name="connsiteY83" fmla="*/ 460755 h 522431"/>
                <a:gd name="connsiteX84" fmla="*/ 130074 w 601094"/>
                <a:gd name="connsiteY84" fmla="*/ 457838 h 522431"/>
                <a:gd name="connsiteX85" fmla="*/ 132266 w 601094"/>
                <a:gd name="connsiteY85" fmla="*/ 255312 h 522431"/>
                <a:gd name="connsiteX86" fmla="*/ 136406 w 601094"/>
                <a:gd name="connsiteY86" fmla="*/ 255798 h 522431"/>
                <a:gd name="connsiteX87" fmla="*/ 141519 w 601094"/>
                <a:gd name="connsiteY87" fmla="*/ 253610 h 522431"/>
                <a:gd name="connsiteX88" fmla="*/ 163192 w 601094"/>
                <a:gd name="connsiteY88" fmla="*/ 253367 h 522431"/>
                <a:gd name="connsiteX89" fmla="*/ 15157 w 601094"/>
                <a:gd name="connsiteY89" fmla="*/ 218612 h 522431"/>
                <a:gd name="connsiteX90" fmla="*/ 20027 w 601094"/>
                <a:gd name="connsiteY90" fmla="*/ 391686 h 522431"/>
                <a:gd name="connsiteX91" fmla="*/ 17592 w 601094"/>
                <a:gd name="connsiteY91" fmla="*/ 493293 h 522431"/>
                <a:gd name="connsiteX92" fmla="*/ 79445 w 601094"/>
                <a:gd name="connsiteY92" fmla="*/ 475791 h 522431"/>
                <a:gd name="connsiteX93" fmla="*/ 83585 w 601094"/>
                <a:gd name="connsiteY93" fmla="*/ 475548 h 522431"/>
                <a:gd name="connsiteX94" fmla="*/ 373855 w 601094"/>
                <a:gd name="connsiteY94" fmla="*/ 479438 h 522431"/>
                <a:gd name="connsiteX95" fmla="*/ 582061 w 601094"/>
                <a:gd name="connsiteY95" fmla="*/ 507149 h 522431"/>
                <a:gd name="connsiteX96" fmla="*/ 588879 w 601094"/>
                <a:gd name="connsiteY96" fmla="*/ 508607 h 522431"/>
                <a:gd name="connsiteX97" fmla="*/ 582791 w 601094"/>
                <a:gd name="connsiteY97" fmla="*/ 365433 h 522431"/>
                <a:gd name="connsiteX98" fmla="*/ 581817 w 601094"/>
                <a:gd name="connsiteY98" fmla="*/ 243893 h 522431"/>
                <a:gd name="connsiteX99" fmla="*/ 479541 w 601094"/>
                <a:gd name="connsiteY99" fmla="*/ 244622 h 522431"/>
                <a:gd name="connsiteX100" fmla="*/ 471505 w 601094"/>
                <a:gd name="connsiteY100" fmla="*/ 233683 h 522431"/>
                <a:gd name="connsiteX101" fmla="*/ 471992 w 601094"/>
                <a:gd name="connsiteY101" fmla="*/ 232711 h 522431"/>
                <a:gd name="connsiteX102" fmla="*/ 265734 w 601094"/>
                <a:gd name="connsiteY102" fmla="*/ 227849 h 522431"/>
                <a:gd name="connsiteX103" fmla="*/ 119138 w 601094"/>
                <a:gd name="connsiteY103" fmla="*/ 222988 h 522431"/>
                <a:gd name="connsiteX104" fmla="*/ 126200 w 601094"/>
                <a:gd name="connsiteY104" fmla="*/ 240003 h 522431"/>
                <a:gd name="connsiteX105" fmla="*/ 126687 w 601094"/>
                <a:gd name="connsiteY105" fmla="*/ 242920 h 522431"/>
                <a:gd name="connsiteX106" fmla="*/ 126200 w 601094"/>
                <a:gd name="connsiteY106" fmla="*/ 248268 h 522431"/>
                <a:gd name="connsiteX107" fmla="*/ 69461 w 601094"/>
                <a:gd name="connsiteY107" fmla="*/ 258721 h 522431"/>
                <a:gd name="connsiteX108" fmla="*/ 15157 w 601094"/>
                <a:gd name="connsiteY108" fmla="*/ 218612 h 522431"/>
                <a:gd name="connsiteX109" fmla="*/ 300922 w 601094"/>
                <a:gd name="connsiteY109" fmla="*/ 127898 h 522431"/>
                <a:gd name="connsiteX110" fmla="*/ 259890 w 601094"/>
                <a:gd name="connsiteY110" fmla="*/ 137666 h 522431"/>
                <a:gd name="connsiteX111" fmla="*/ 169546 w 601094"/>
                <a:gd name="connsiteY111" fmla="*/ 180449 h 522431"/>
                <a:gd name="connsiteX112" fmla="*/ 119138 w 601094"/>
                <a:gd name="connsiteY112" fmla="*/ 208160 h 522431"/>
                <a:gd name="connsiteX113" fmla="*/ 288868 w 601094"/>
                <a:gd name="connsiteY113" fmla="*/ 212292 h 522431"/>
                <a:gd name="connsiteX114" fmla="*/ 479541 w 601094"/>
                <a:gd name="connsiteY114" fmla="*/ 214966 h 522431"/>
                <a:gd name="connsiteX115" fmla="*/ 420367 w 601094"/>
                <a:gd name="connsiteY115" fmla="*/ 166593 h 522431"/>
                <a:gd name="connsiteX116" fmla="*/ 300922 w 601094"/>
                <a:gd name="connsiteY116" fmla="*/ 127898 h 522431"/>
                <a:gd name="connsiteX117" fmla="*/ 304940 w 601094"/>
                <a:gd name="connsiteY117" fmla="*/ 19043 h 522431"/>
                <a:gd name="connsiteX118" fmla="*/ 305671 w 601094"/>
                <a:gd name="connsiteY118" fmla="*/ 25606 h 522431"/>
                <a:gd name="connsiteX119" fmla="*/ 320282 w 601094"/>
                <a:gd name="connsiteY119" fmla="*/ 28766 h 522431"/>
                <a:gd name="connsiteX120" fmla="*/ 311271 w 601094"/>
                <a:gd name="connsiteY120" fmla="*/ 22932 h 522431"/>
                <a:gd name="connsiteX121" fmla="*/ 304940 w 601094"/>
                <a:gd name="connsiteY121" fmla="*/ 19043 h 522431"/>
                <a:gd name="connsiteX122" fmla="*/ 296417 w 601094"/>
                <a:gd name="connsiteY122" fmla="*/ 113 h 522431"/>
                <a:gd name="connsiteX123" fmla="*/ 302992 w 601094"/>
                <a:gd name="connsiteY123" fmla="*/ 4458 h 522431"/>
                <a:gd name="connsiteX124" fmla="*/ 302992 w 601094"/>
                <a:gd name="connsiteY124" fmla="*/ 4701 h 522431"/>
                <a:gd name="connsiteX125" fmla="*/ 323691 w 601094"/>
                <a:gd name="connsiteY125" fmla="*/ 12723 h 522431"/>
                <a:gd name="connsiteX126" fmla="*/ 355835 w 601094"/>
                <a:gd name="connsiteY126" fmla="*/ 31197 h 522431"/>
                <a:gd name="connsiteX127" fmla="*/ 351451 w 601094"/>
                <a:gd name="connsiteY127" fmla="*/ 47727 h 522431"/>
                <a:gd name="connsiteX128" fmla="*/ 306888 w 601094"/>
                <a:gd name="connsiteY128" fmla="*/ 47970 h 522431"/>
                <a:gd name="connsiteX129" fmla="*/ 302018 w 601094"/>
                <a:gd name="connsiteY129" fmla="*/ 104851 h 522431"/>
                <a:gd name="connsiteX130" fmla="*/ 388222 w 601094"/>
                <a:gd name="connsiteY130" fmla="*/ 131832 h 522431"/>
                <a:gd name="connsiteX131" fmla="*/ 491960 w 601094"/>
                <a:gd name="connsiteY131" fmla="*/ 235385 h 522431"/>
                <a:gd name="connsiteX132" fmla="*/ 583035 w 601094"/>
                <a:gd name="connsiteY132" fmla="*/ 217640 h 522431"/>
                <a:gd name="connsiteX133" fmla="*/ 596185 w 601094"/>
                <a:gd name="connsiteY133" fmla="*/ 224203 h 522431"/>
                <a:gd name="connsiteX134" fmla="*/ 598376 w 601094"/>
                <a:gd name="connsiteY134" fmla="*/ 229551 h 522431"/>
                <a:gd name="connsiteX135" fmla="*/ 599107 w 601094"/>
                <a:gd name="connsiteY135" fmla="*/ 403840 h 522431"/>
                <a:gd name="connsiteX136" fmla="*/ 591558 w 601094"/>
                <a:gd name="connsiteY136" fmla="*/ 516629 h 522431"/>
                <a:gd name="connsiteX137" fmla="*/ 585470 w 601094"/>
                <a:gd name="connsiteY137" fmla="*/ 519546 h 522431"/>
                <a:gd name="connsiteX138" fmla="*/ 577677 w 601094"/>
                <a:gd name="connsiteY138" fmla="*/ 522220 h 522431"/>
                <a:gd name="connsiteX139" fmla="*/ 449101 w 601094"/>
                <a:gd name="connsiteY139" fmla="*/ 489890 h 522431"/>
                <a:gd name="connsiteX140" fmla="*/ 323934 w 601094"/>
                <a:gd name="connsiteY140" fmla="*/ 501558 h 522431"/>
                <a:gd name="connsiteX141" fmla="*/ 89429 w 601094"/>
                <a:gd name="connsiteY141" fmla="*/ 487459 h 522431"/>
                <a:gd name="connsiteX142" fmla="*/ 84072 w 601094"/>
                <a:gd name="connsiteY142" fmla="*/ 492564 h 522431"/>
                <a:gd name="connsiteX143" fmla="*/ 12966 w 601094"/>
                <a:gd name="connsiteY143" fmla="*/ 518817 h 522431"/>
                <a:gd name="connsiteX144" fmla="*/ 4686 w 601094"/>
                <a:gd name="connsiteY144" fmla="*/ 512497 h 522431"/>
                <a:gd name="connsiteX145" fmla="*/ 7121 w 601094"/>
                <a:gd name="connsiteY145" fmla="*/ 310497 h 522431"/>
                <a:gd name="connsiteX146" fmla="*/ 6878 w 601094"/>
                <a:gd name="connsiteY146" fmla="*/ 210834 h 522431"/>
                <a:gd name="connsiteX147" fmla="*/ 15888 w 601094"/>
                <a:gd name="connsiteY147" fmla="*/ 212535 h 522431"/>
                <a:gd name="connsiteX148" fmla="*/ 66782 w 601094"/>
                <a:gd name="connsiteY148" fmla="*/ 247296 h 522431"/>
                <a:gd name="connsiteX149" fmla="*/ 115485 w 601094"/>
                <a:gd name="connsiteY149" fmla="*/ 242434 h 522431"/>
                <a:gd name="connsiteX150" fmla="*/ 85046 w 601094"/>
                <a:gd name="connsiteY150" fmla="*/ 211806 h 522431"/>
                <a:gd name="connsiteX151" fmla="*/ 88212 w 601094"/>
                <a:gd name="connsiteY151" fmla="*/ 200138 h 522431"/>
                <a:gd name="connsiteX152" fmla="*/ 274014 w 601094"/>
                <a:gd name="connsiteY152" fmla="*/ 111171 h 522431"/>
                <a:gd name="connsiteX153" fmla="*/ 292521 w 601094"/>
                <a:gd name="connsiteY153" fmla="*/ 105580 h 522431"/>
                <a:gd name="connsiteX154" fmla="*/ 290329 w 601094"/>
                <a:gd name="connsiteY154" fmla="*/ 40434 h 522431"/>
                <a:gd name="connsiteX155" fmla="*/ 290086 w 601094"/>
                <a:gd name="connsiteY155" fmla="*/ 29009 h 522431"/>
                <a:gd name="connsiteX156" fmla="*/ 290573 w 601094"/>
                <a:gd name="connsiteY156" fmla="*/ 6160 h 522431"/>
                <a:gd name="connsiteX157" fmla="*/ 296417 w 601094"/>
                <a:gd name="connsiteY157" fmla="*/ 113 h 52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1094" h="522431">
                  <a:moveTo>
                    <a:pt x="427885" y="274980"/>
                  </a:moveTo>
                  <a:cubicBezTo>
                    <a:pt x="432025" y="289568"/>
                    <a:pt x="431782" y="309261"/>
                    <a:pt x="432269" y="321660"/>
                  </a:cubicBezTo>
                  <a:cubicBezTo>
                    <a:pt x="433730" y="357156"/>
                    <a:pt x="437139" y="394111"/>
                    <a:pt x="431295" y="429121"/>
                  </a:cubicBezTo>
                  <a:cubicBezTo>
                    <a:pt x="427885" y="449300"/>
                    <a:pt x="455403" y="436171"/>
                    <a:pt x="453455" y="417208"/>
                  </a:cubicBezTo>
                  <a:cubicBezTo>
                    <a:pt x="451020" y="394840"/>
                    <a:pt x="449802" y="372230"/>
                    <a:pt x="448585" y="349619"/>
                  </a:cubicBezTo>
                  <a:cubicBezTo>
                    <a:pt x="447611" y="333330"/>
                    <a:pt x="446637" y="317527"/>
                    <a:pt x="448585" y="301238"/>
                  </a:cubicBezTo>
                  <a:cubicBezTo>
                    <a:pt x="450533" y="282760"/>
                    <a:pt x="446880" y="275224"/>
                    <a:pt x="427885" y="274980"/>
                  </a:cubicBezTo>
                  <a:close/>
                  <a:moveTo>
                    <a:pt x="352921" y="272822"/>
                  </a:moveTo>
                  <a:cubicBezTo>
                    <a:pt x="351217" y="305158"/>
                    <a:pt x="355112" y="339439"/>
                    <a:pt x="354868" y="371774"/>
                  </a:cubicBezTo>
                  <a:cubicBezTo>
                    <a:pt x="354868" y="389279"/>
                    <a:pt x="353651" y="405812"/>
                    <a:pt x="351947" y="423317"/>
                  </a:cubicBezTo>
                  <a:cubicBezTo>
                    <a:pt x="350000" y="446170"/>
                    <a:pt x="359980" y="444468"/>
                    <a:pt x="378481" y="441065"/>
                  </a:cubicBezTo>
                  <a:cubicBezTo>
                    <a:pt x="393817" y="438390"/>
                    <a:pt x="387488" y="426477"/>
                    <a:pt x="386514" y="411647"/>
                  </a:cubicBezTo>
                  <a:cubicBezTo>
                    <a:pt x="385540" y="395357"/>
                    <a:pt x="384323" y="378825"/>
                    <a:pt x="385297" y="362535"/>
                  </a:cubicBezTo>
                  <a:cubicBezTo>
                    <a:pt x="386514" y="342356"/>
                    <a:pt x="388948" y="321690"/>
                    <a:pt x="388461" y="301511"/>
                  </a:cubicBezTo>
                  <a:cubicBezTo>
                    <a:pt x="387974" y="273552"/>
                    <a:pt x="380428" y="274038"/>
                    <a:pt x="356816" y="273795"/>
                  </a:cubicBezTo>
                  <a:cubicBezTo>
                    <a:pt x="355112" y="273795"/>
                    <a:pt x="353895" y="273309"/>
                    <a:pt x="352921" y="272822"/>
                  </a:cubicBezTo>
                  <a:close/>
                  <a:moveTo>
                    <a:pt x="276425" y="271096"/>
                  </a:moveTo>
                  <a:cubicBezTo>
                    <a:pt x="286174" y="306831"/>
                    <a:pt x="280325" y="345969"/>
                    <a:pt x="279350" y="382676"/>
                  </a:cubicBezTo>
                  <a:cubicBezTo>
                    <a:pt x="278862" y="397748"/>
                    <a:pt x="278131" y="413063"/>
                    <a:pt x="278131" y="427892"/>
                  </a:cubicBezTo>
                  <a:cubicBezTo>
                    <a:pt x="278131" y="449041"/>
                    <a:pt x="279350" y="450986"/>
                    <a:pt x="302017" y="447096"/>
                  </a:cubicBezTo>
                  <a:cubicBezTo>
                    <a:pt x="317128" y="444422"/>
                    <a:pt x="309085" y="407715"/>
                    <a:pt x="308841" y="393859"/>
                  </a:cubicBezTo>
                  <a:cubicBezTo>
                    <a:pt x="308841" y="369792"/>
                    <a:pt x="308353" y="345483"/>
                    <a:pt x="309816" y="321660"/>
                  </a:cubicBezTo>
                  <a:cubicBezTo>
                    <a:pt x="310547" y="308289"/>
                    <a:pt x="314690" y="291759"/>
                    <a:pt x="313472" y="278875"/>
                  </a:cubicBezTo>
                  <a:cubicBezTo>
                    <a:pt x="312497" y="266477"/>
                    <a:pt x="288855" y="273041"/>
                    <a:pt x="281787" y="273041"/>
                  </a:cubicBezTo>
                  <a:cubicBezTo>
                    <a:pt x="279594" y="273041"/>
                    <a:pt x="277888" y="272068"/>
                    <a:pt x="276425" y="271096"/>
                  </a:cubicBezTo>
                  <a:close/>
                  <a:moveTo>
                    <a:pt x="207982" y="270139"/>
                  </a:moveTo>
                  <a:cubicBezTo>
                    <a:pt x="205060" y="301985"/>
                    <a:pt x="210174" y="339421"/>
                    <a:pt x="212122" y="371024"/>
                  </a:cubicBezTo>
                  <a:cubicBezTo>
                    <a:pt x="213339" y="390471"/>
                    <a:pt x="214800" y="409433"/>
                    <a:pt x="213826" y="428880"/>
                  </a:cubicBezTo>
                  <a:cubicBezTo>
                    <a:pt x="209687" y="437632"/>
                    <a:pt x="211635" y="443952"/>
                    <a:pt x="219427" y="447842"/>
                  </a:cubicBezTo>
                  <a:cubicBezTo>
                    <a:pt x="226732" y="450030"/>
                    <a:pt x="232576" y="448571"/>
                    <a:pt x="237689" y="443709"/>
                  </a:cubicBezTo>
                  <a:cubicBezTo>
                    <a:pt x="237933" y="410891"/>
                    <a:pt x="236472" y="377830"/>
                    <a:pt x="236472" y="345013"/>
                  </a:cubicBezTo>
                  <a:cubicBezTo>
                    <a:pt x="236228" y="330670"/>
                    <a:pt x="236715" y="316570"/>
                    <a:pt x="237446" y="302228"/>
                  </a:cubicBezTo>
                  <a:cubicBezTo>
                    <a:pt x="238663" y="279620"/>
                    <a:pt x="232819" y="274515"/>
                    <a:pt x="213339" y="272570"/>
                  </a:cubicBezTo>
                  <a:cubicBezTo>
                    <a:pt x="211148" y="272327"/>
                    <a:pt x="209200" y="271355"/>
                    <a:pt x="207982" y="270139"/>
                  </a:cubicBezTo>
                  <a:close/>
                  <a:moveTo>
                    <a:pt x="167332" y="268198"/>
                  </a:moveTo>
                  <a:cubicBezTo>
                    <a:pt x="169037" y="272817"/>
                    <a:pt x="147120" y="270629"/>
                    <a:pt x="141519" y="270872"/>
                  </a:cubicBezTo>
                  <a:cubicBezTo>
                    <a:pt x="139571" y="270872"/>
                    <a:pt x="138110" y="270386"/>
                    <a:pt x="136893" y="269657"/>
                  </a:cubicBezTo>
                  <a:cubicBezTo>
                    <a:pt x="138354" y="310259"/>
                    <a:pt x="141276" y="350861"/>
                    <a:pt x="141032" y="391464"/>
                  </a:cubicBezTo>
                  <a:cubicBezTo>
                    <a:pt x="141032" y="409698"/>
                    <a:pt x="141763" y="428176"/>
                    <a:pt x="138354" y="445924"/>
                  </a:cubicBezTo>
                  <a:cubicBezTo>
                    <a:pt x="134701" y="464645"/>
                    <a:pt x="170011" y="452002"/>
                    <a:pt x="167332" y="431823"/>
                  </a:cubicBezTo>
                  <a:cubicBezTo>
                    <a:pt x="162705" y="395354"/>
                    <a:pt x="165384" y="358641"/>
                    <a:pt x="168793" y="322172"/>
                  </a:cubicBezTo>
                  <a:cubicBezTo>
                    <a:pt x="170498" y="304910"/>
                    <a:pt x="173907" y="284974"/>
                    <a:pt x="167332" y="268198"/>
                  </a:cubicBezTo>
                  <a:close/>
                  <a:moveTo>
                    <a:pt x="424963" y="258205"/>
                  </a:moveTo>
                  <a:cubicBezTo>
                    <a:pt x="464414" y="252613"/>
                    <a:pt x="474155" y="272063"/>
                    <a:pt x="470015" y="309504"/>
                  </a:cubicBezTo>
                  <a:cubicBezTo>
                    <a:pt x="466362" y="340137"/>
                    <a:pt x="467336" y="372959"/>
                    <a:pt x="468797" y="403836"/>
                  </a:cubicBezTo>
                  <a:cubicBezTo>
                    <a:pt x="469284" y="414047"/>
                    <a:pt x="476346" y="438116"/>
                    <a:pt x="467336" y="447112"/>
                  </a:cubicBezTo>
                  <a:cubicBezTo>
                    <a:pt x="455160" y="459511"/>
                    <a:pt x="414248" y="458782"/>
                    <a:pt x="417658" y="434469"/>
                  </a:cubicBezTo>
                  <a:cubicBezTo>
                    <a:pt x="422528" y="402377"/>
                    <a:pt x="418875" y="368097"/>
                    <a:pt x="418632" y="335761"/>
                  </a:cubicBezTo>
                  <a:cubicBezTo>
                    <a:pt x="418632" y="314123"/>
                    <a:pt x="420823" y="288838"/>
                    <a:pt x="415222" y="267687"/>
                  </a:cubicBezTo>
                  <a:cubicBezTo>
                    <a:pt x="414492" y="264526"/>
                    <a:pt x="416927" y="262581"/>
                    <a:pt x="419362" y="262824"/>
                  </a:cubicBezTo>
                  <a:cubicBezTo>
                    <a:pt x="420336" y="260393"/>
                    <a:pt x="422041" y="258691"/>
                    <a:pt x="424963" y="258205"/>
                  </a:cubicBezTo>
                  <a:close/>
                  <a:moveTo>
                    <a:pt x="356816" y="257749"/>
                  </a:moveTo>
                  <a:cubicBezTo>
                    <a:pt x="368500" y="258235"/>
                    <a:pt x="380428" y="258478"/>
                    <a:pt x="392356" y="258478"/>
                  </a:cubicBezTo>
                  <a:cubicBezTo>
                    <a:pt x="395034" y="258478"/>
                    <a:pt x="398198" y="260423"/>
                    <a:pt x="398685" y="263340"/>
                  </a:cubicBezTo>
                  <a:cubicBezTo>
                    <a:pt x="408179" y="315126"/>
                    <a:pt x="399415" y="371045"/>
                    <a:pt x="400876" y="423803"/>
                  </a:cubicBezTo>
                  <a:cubicBezTo>
                    <a:pt x="401606" y="455652"/>
                    <a:pt x="396738" y="452248"/>
                    <a:pt x="366066" y="455652"/>
                  </a:cubicBezTo>
                  <a:cubicBezTo>
                    <a:pt x="335638" y="459299"/>
                    <a:pt x="336611" y="437418"/>
                    <a:pt x="340019" y="412133"/>
                  </a:cubicBezTo>
                  <a:cubicBezTo>
                    <a:pt x="346835" y="362292"/>
                    <a:pt x="337585" y="310507"/>
                    <a:pt x="344401" y="260909"/>
                  </a:cubicBezTo>
                  <a:cubicBezTo>
                    <a:pt x="344888" y="257019"/>
                    <a:pt x="350000" y="256776"/>
                    <a:pt x="352434" y="258964"/>
                  </a:cubicBezTo>
                  <a:cubicBezTo>
                    <a:pt x="353651" y="258235"/>
                    <a:pt x="354868" y="257749"/>
                    <a:pt x="356816" y="257749"/>
                  </a:cubicBezTo>
                  <a:close/>
                  <a:moveTo>
                    <a:pt x="213339" y="256040"/>
                  </a:moveTo>
                  <a:cubicBezTo>
                    <a:pt x="251569" y="254095"/>
                    <a:pt x="255709" y="265277"/>
                    <a:pt x="252787" y="302228"/>
                  </a:cubicBezTo>
                  <a:cubicBezTo>
                    <a:pt x="248891" y="352548"/>
                    <a:pt x="257170" y="404571"/>
                    <a:pt x="250595" y="454405"/>
                  </a:cubicBezTo>
                  <a:cubicBezTo>
                    <a:pt x="249865" y="458052"/>
                    <a:pt x="247673" y="461212"/>
                    <a:pt x="243290" y="461455"/>
                  </a:cubicBezTo>
                  <a:cubicBezTo>
                    <a:pt x="231602" y="461455"/>
                    <a:pt x="219670" y="461455"/>
                    <a:pt x="207738" y="461455"/>
                  </a:cubicBezTo>
                  <a:cubicBezTo>
                    <a:pt x="203842" y="461698"/>
                    <a:pt x="201407" y="458538"/>
                    <a:pt x="201164" y="454891"/>
                  </a:cubicBezTo>
                  <a:cubicBezTo>
                    <a:pt x="197755" y="418184"/>
                    <a:pt x="199216" y="379775"/>
                    <a:pt x="199459" y="342825"/>
                  </a:cubicBezTo>
                  <a:cubicBezTo>
                    <a:pt x="199459" y="318758"/>
                    <a:pt x="192885" y="288371"/>
                    <a:pt x="198972" y="265277"/>
                  </a:cubicBezTo>
                  <a:cubicBezTo>
                    <a:pt x="199703" y="262117"/>
                    <a:pt x="203355" y="261388"/>
                    <a:pt x="205790" y="262360"/>
                  </a:cubicBezTo>
                  <a:cubicBezTo>
                    <a:pt x="206521" y="259200"/>
                    <a:pt x="208956" y="256283"/>
                    <a:pt x="213339" y="256040"/>
                  </a:cubicBezTo>
                  <a:close/>
                  <a:moveTo>
                    <a:pt x="281787" y="255781"/>
                  </a:moveTo>
                  <a:cubicBezTo>
                    <a:pt x="310303" y="255052"/>
                    <a:pt x="331264" y="253107"/>
                    <a:pt x="327608" y="286897"/>
                  </a:cubicBezTo>
                  <a:cubicBezTo>
                    <a:pt x="322002" y="341350"/>
                    <a:pt x="323464" y="396533"/>
                    <a:pt x="323708" y="451472"/>
                  </a:cubicBezTo>
                  <a:cubicBezTo>
                    <a:pt x="323708" y="455605"/>
                    <a:pt x="320540" y="457793"/>
                    <a:pt x="316884" y="458279"/>
                  </a:cubicBezTo>
                  <a:cubicBezTo>
                    <a:pt x="292755" y="461196"/>
                    <a:pt x="262533" y="469461"/>
                    <a:pt x="262533" y="435914"/>
                  </a:cubicBezTo>
                  <a:cubicBezTo>
                    <a:pt x="262533" y="379030"/>
                    <a:pt x="264726" y="321173"/>
                    <a:pt x="267895" y="264289"/>
                  </a:cubicBezTo>
                  <a:cubicBezTo>
                    <a:pt x="268138" y="260886"/>
                    <a:pt x="272038" y="260157"/>
                    <a:pt x="273744" y="262831"/>
                  </a:cubicBezTo>
                  <a:cubicBezTo>
                    <a:pt x="274475" y="259184"/>
                    <a:pt x="277156" y="255781"/>
                    <a:pt x="281787" y="255781"/>
                  </a:cubicBezTo>
                  <a:close/>
                  <a:moveTo>
                    <a:pt x="163192" y="253367"/>
                  </a:moveTo>
                  <a:cubicBezTo>
                    <a:pt x="171289" y="254339"/>
                    <a:pt x="178534" y="257257"/>
                    <a:pt x="179751" y="264794"/>
                  </a:cubicBezTo>
                  <a:cubicBezTo>
                    <a:pt x="184135" y="295428"/>
                    <a:pt x="177560" y="323631"/>
                    <a:pt x="176829" y="354508"/>
                  </a:cubicBezTo>
                  <a:cubicBezTo>
                    <a:pt x="176342" y="377119"/>
                    <a:pt x="174151" y="399730"/>
                    <a:pt x="177073" y="422341"/>
                  </a:cubicBezTo>
                  <a:cubicBezTo>
                    <a:pt x="178534" y="434254"/>
                    <a:pt x="180482" y="445438"/>
                    <a:pt x="176099" y="457108"/>
                  </a:cubicBezTo>
                  <a:cubicBezTo>
                    <a:pt x="171472" y="470237"/>
                    <a:pt x="141276" y="461484"/>
                    <a:pt x="132996" y="460755"/>
                  </a:cubicBezTo>
                  <a:cubicBezTo>
                    <a:pt x="131535" y="460755"/>
                    <a:pt x="130074" y="459539"/>
                    <a:pt x="130074" y="457838"/>
                  </a:cubicBezTo>
                  <a:cubicBezTo>
                    <a:pt x="132266" y="392193"/>
                    <a:pt x="117168" y="319255"/>
                    <a:pt x="132266" y="255312"/>
                  </a:cubicBezTo>
                  <a:cubicBezTo>
                    <a:pt x="132996" y="253124"/>
                    <a:pt x="136162" y="253610"/>
                    <a:pt x="136406" y="255798"/>
                  </a:cubicBezTo>
                  <a:cubicBezTo>
                    <a:pt x="137623" y="254583"/>
                    <a:pt x="139328" y="253853"/>
                    <a:pt x="141519" y="253610"/>
                  </a:cubicBezTo>
                  <a:cubicBezTo>
                    <a:pt x="146146" y="253367"/>
                    <a:pt x="155096" y="252394"/>
                    <a:pt x="163192" y="253367"/>
                  </a:cubicBezTo>
                  <a:close/>
                  <a:moveTo>
                    <a:pt x="15157" y="218612"/>
                  </a:moveTo>
                  <a:cubicBezTo>
                    <a:pt x="5904" y="271847"/>
                    <a:pt x="21002" y="337722"/>
                    <a:pt x="20027" y="391686"/>
                  </a:cubicBezTo>
                  <a:cubicBezTo>
                    <a:pt x="19297" y="425474"/>
                    <a:pt x="17592" y="459505"/>
                    <a:pt x="17592" y="493293"/>
                  </a:cubicBezTo>
                  <a:cubicBezTo>
                    <a:pt x="17592" y="505933"/>
                    <a:pt x="71653" y="478222"/>
                    <a:pt x="79445" y="475791"/>
                  </a:cubicBezTo>
                  <a:cubicBezTo>
                    <a:pt x="80906" y="475305"/>
                    <a:pt x="82367" y="475305"/>
                    <a:pt x="83585" y="475548"/>
                  </a:cubicBezTo>
                  <a:cubicBezTo>
                    <a:pt x="180991" y="476278"/>
                    <a:pt x="276205" y="489890"/>
                    <a:pt x="373855" y="479438"/>
                  </a:cubicBezTo>
                  <a:cubicBezTo>
                    <a:pt x="455920" y="470687"/>
                    <a:pt x="510954" y="465825"/>
                    <a:pt x="582061" y="507149"/>
                  </a:cubicBezTo>
                  <a:cubicBezTo>
                    <a:pt x="584252" y="505933"/>
                    <a:pt x="586931" y="506177"/>
                    <a:pt x="588879" y="508607"/>
                  </a:cubicBezTo>
                  <a:cubicBezTo>
                    <a:pt x="566232" y="478708"/>
                    <a:pt x="581817" y="399707"/>
                    <a:pt x="582791" y="365433"/>
                  </a:cubicBezTo>
                  <a:cubicBezTo>
                    <a:pt x="584009" y="324839"/>
                    <a:pt x="584009" y="284487"/>
                    <a:pt x="581817" y="243893"/>
                  </a:cubicBezTo>
                  <a:cubicBezTo>
                    <a:pt x="554300" y="264068"/>
                    <a:pt x="507302" y="259936"/>
                    <a:pt x="479541" y="244622"/>
                  </a:cubicBezTo>
                  <a:cubicBezTo>
                    <a:pt x="473940" y="246080"/>
                    <a:pt x="467365" y="238788"/>
                    <a:pt x="471505" y="233683"/>
                  </a:cubicBezTo>
                  <a:cubicBezTo>
                    <a:pt x="471748" y="233197"/>
                    <a:pt x="471748" y="232954"/>
                    <a:pt x="471992" y="232711"/>
                  </a:cubicBezTo>
                  <a:cubicBezTo>
                    <a:pt x="405512" y="223717"/>
                    <a:pt x="332944" y="230766"/>
                    <a:pt x="265734" y="227849"/>
                  </a:cubicBezTo>
                  <a:cubicBezTo>
                    <a:pt x="217762" y="225662"/>
                    <a:pt x="167598" y="221043"/>
                    <a:pt x="119138" y="222988"/>
                  </a:cubicBezTo>
                  <a:cubicBezTo>
                    <a:pt x="120599" y="227849"/>
                    <a:pt x="122791" y="233440"/>
                    <a:pt x="126200" y="240003"/>
                  </a:cubicBezTo>
                  <a:cubicBezTo>
                    <a:pt x="126687" y="240976"/>
                    <a:pt x="126687" y="241948"/>
                    <a:pt x="126687" y="242920"/>
                  </a:cubicBezTo>
                  <a:cubicBezTo>
                    <a:pt x="127661" y="244379"/>
                    <a:pt x="127905" y="246566"/>
                    <a:pt x="126200" y="248268"/>
                  </a:cubicBezTo>
                  <a:cubicBezTo>
                    <a:pt x="112563" y="261151"/>
                    <a:pt x="86994" y="262610"/>
                    <a:pt x="69461" y="258721"/>
                  </a:cubicBezTo>
                  <a:cubicBezTo>
                    <a:pt x="45110" y="253616"/>
                    <a:pt x="31473" y="235871"/>
                    <a:pt x="15157" y="218612"/>
                  </a:cubicBezTo>
                  <a:close/>
                  <a:moveTo>
                    <a:pt x="300922" y="127898"/>
                  </a:moveTo>
                  <a:cubicBezTo>
                    <a:pt x="287057" y="128201"/>
                    <a:pt x="273283" y="131103"/>
                    <a:pt x="259890" y="137666"/>
                  </a:cubicBezTo>
                  <a:cubicBezTo>
                    <a:pt x="230181" y="152251"/>
                    <a:pt x="200229" y="167808"/>
                    <a:pt x="169546" y="180449"/>
                  </a:cubicBezTo>
                  <a:cubicBezTo>
                    <a:pt x="143490" y="191144"/>
                    <a:pt x="124008" y="195276"/>
                    <a:pt x="119138" y="208160"/>
                  </a:cubicBezTo>
                  <a:cubicBezTo>
                    <a:pt x="173198" y="199409"/>
                    <a:pt x="235782" y="209618"/>
                    <a:pt x="288868" y="212292"/>
                  </a:cubicBezTo>
                  <a:cubicBezTo>
                    <a:pt x="351451" y="215209"/>
                    <a:pt x="417932" y="207431"/>
                    <a:pt x="479541" y="214966"/>
                  </a:cubicBezTo>
                  <a:cubicBezTo>
                    <a:pt x="481732" y="190415"/>
                    <a:pt x="443501" y="177532"/>
                    <a:pt x="420367" y="166593"/>
                  </a:cubicBezTo>
                  <a:cubicBezTo>
                    <a:pt x="384935" y="149456"/>
                    <a:pt x="342518" y="126986"/>
                    <a:pt x="300922" y="127898"/>
                  </a:cubicBezTo>
                  <a:close/>
                  <a:moveTo>
                    <a:pt x="304940" y="19043"/>
                  </a:moveTo>
                  <a:cubicBezTo>
                    <a:pt x="305184" y="21231"/>
                    <a:pt x="305427" y="23419"/>
                    <a:pt x="305671" y="25606"/>
                  </a:cubicBezTo>
                  <a:cubicBezTo>
                    <a:pt x="310541" y="27308"/>
                    <a:pt x="315411" y="28280"/>
                    <a:pt x="320282" y="28766"/>
                  </a:cubicBezTo>
                  <a:cubicBezTo>
                    <a:pt x="317359" y="26822"/>
                    <a:pt x="314194" y="24877"/>
                    <a:pt x="311271" y="22932"/>
                  </a:cubicBezTo>
                  <a:cubicBezTo>
                    <a:pt x="309567" y="21717"/>
                    <a:pt x="307132" y="20502"/>
                    <a:pt x="304940" y="19043"/>
                  </a:cubicBezTo>
                  <a:close/>
                  <a:moveTo>
                    <a:pt x="296417" y="113"/>
                  </a:moveTo>
                  <a:cubicBezTo>
                    <a:pt x="299339" y="-403"/>
                    <a:pt x="302383" y="812"/>
                    <a:pt x="302992" y="4458"/>
                  </a:cubicBezTo>
                  <a:cubicBezTo>
                    <a:pt x="302992" y="4701"/>
                    <a:pt x="302992" y="4701"/>
                    <a:pt x="302992" y="4701"/>
                  </a:cubicBezTo>
                  <a:cubicBezTo>
                    <a:pt x="310054" y="5431"/>
                    <a:pt x="318090" y="10535"/>
                    <a:pt x="323691" y="12723"/>
                  </a:cubicBezTo>
                  <a:cubicBezTo>
                    <a:pt x="335136" y="17585"/>
                    <a:pt x="346338" y="23176"/>
                    <a:pt x="355835" y="31197"/>
                  </a:cubicBezTo>
                  <a:cubicBezTo>
                    <a:pt x="361192" y="35816"/>
                    <a:pt x="358757" y="46511"/>
                    <a:pt x="351451" y="47727"/>
                  </a:cubicBezTo>
                  <a:cubicBezTo>
                    <a:pt x="338302" y="49914"/>
                    <a:pt x="321499" y="51130"/>
                    <a:pt x="306888" y="47970"/>
                  </a:cubicBezTo>
                  <a:cubicBezTo>
                    <a:pt x="307375" y="67173"/>
                    <a:pt x="306158" y="86863"/>
                    <a:pt x="302018" y="104851"/>
                  </a:cubicBezTo>
                  <a:cubicBezTo>
                    <a:pt x="331727" y="105337"/>
                    <a:pt x="365819" y="122109"/>
                    <a:pt x="388222" y="131832"/>
                  </a:cubicBezTo>
                  <a:cubicBezTo>
                    <a:pt x="429620" y="149577"/>
                    <a:pt x="547238" y="184095"/>
                    <a:pt x="491960" y="235385"/>
                  </a:cubicBezTo>
                  <a:cubicBezTo>
                    <a:pt x="524348" y="245108"/>
                    <a:pt x="554300" y="233926"/>
                    <a:pt x="583035" y="217640"/>
                  </a:cubicBezTo>
                  <a:cubicBezTo>
                    <a:pt x="588879" y="214480"/>
                    <a:pt x="595454" y="218855"/>
                    <a:pt x="596185" y="224203"/>
                  </a:cubicBezTo>
                  <a:cubicBezTo>
                    <a:pt x="597402" y="225662"/>
                    <a:pt x="598376" y="227363"/>
                    <a:pt x="598376" y="229551"/>
                  </a:cubicBezTo>
                  <a:cubicBezTo>
                    <a:pt x="600811" y="287404"/>
                    <a:pt x="600081" y="345987"/>
                    <a:pt x="599107" y="403840"/>
                  </a:cubicBezTo>
                  <a:cubicBezTo>
                    <a:pt x="598620" y="440302"/>
                    <a:pt x="607386" y="482841"/>
                    <a:pt x="591558" y="516629"/>
                  </a:cubicBezTo>
                  <a:cubicBezTo>
                    <a:pt x="590584" y="518817"/>
                    <a:pt x="587905" y="519789"/>
                    <a:pt x="585470" y="519546"/>
                  </a:cubicBezTo>
                  <a:cubicBezTo>
                    <a:pt x="583765" y="521734"/>
                    <a:pt x="581087" y="522949"/>
                    <a:pt x="577677" y="522220"/>
                  </a:cubicBezTo>
                  <a:cubicBezTo>
                    <a:pt x="532871" y="510795"/>
                    <a:pt x="499996" y="485515"/>
                    <a:pt x="449101" y="489890"/>
                  </a:cubicBezTo>
                  <a:cubicBezTo>
                    <a:pt x="407460" y="493293"/>
                    <a:pt x="365819" y="499856"/>
                    <a:pt x="323934" y="501558"/>
                  </a:cubicBezTo>
                  <a:cubicBezTo>
                    <a:pt x="248445" y="504718"/>
                    <a:pt x="163458" y="506177"/>
                    <a:pt x="89429" y="487459"/>
                  </a:cubicBezTo>
                  <a:cubicBezTo>
                    <a:pt x="88455" y="489647"/>
                    <a:pt x="86751" y="491592"/>
                    <a:pt x="84072" y="492564"/>
                  </a:cubicBezTo>
                  <a:cubicBezTo>
                    <a:pt x="58990" y="501072"/>
                    <a:pt x="39265" y="515171"/>
                    <a:pt x="12966" y="518817"/>
                  </a:cubicBezTo>
                  <a:cubicBezTo>
                    <a:pt x="8582" y="519303"/>
                    <a:pt x="5173" y="517115"/>
                    <a:pt x="4686" y="512497"/>
                  </a:cubicBezTo>
                  <a:cubicBezTo>
                    <a:pt x="-915" y="445406"/>
                    <a:pt x="12235" y="377830"/>
                    <a:pt x="7121" y="310497"/>
                  </a:cubicBezTo>
                  <a:cubicBezTo>
                    <a:pt x="5173" y="283758"/>
                    <a:pt x="-7733" y="235628"/>
                    <a:pt x="6878" y="210834"/>
                  </a:cubicBezTo>
                  <a:cubicBezTo>
                    <a:pt x="9556" y="206458"/>
                    <a:pt x="15157" y="208403"/>
                    <a:pt x="15888" y="212535"/>
                  </a:cubicBezTo>
                  <a:cubicBezTo>
                    <a:pt x="32203" y="223960"/>
                    <a:pt x="46571" y="243406"/>
                    <a:pt x="66782" y="247296"/>
                  </a:cubicBezTo>
                  <a:cubicBezTo>
                    <a:pt x="84559" y="250699"/>
                    <a:pt x="99170" y="246323"/>
                    <a:pt x="115485" y="242434"/>
                  </a:cubicBezTo>
                  <a:cubicBezTo>
                    <a:pt x="103797" y="232711"/>
                    <a:pt x="94300" y="224446"/>
                    <a:pt x="85046" y="211806"/>
                  </a:cubicBezTo>
                  <a:cubicBezTo>
                    <a:pt x="82367" y="208160"/>
                    <a:pt x="84315" y="202326"/>
                    <a:pt x="88212" y="200138"/>
                  </a:cubicBezTo>
                  <a:cubicBezTo>
                    <a:pt x="148116" y="166836"/>
                    <a:pt x="213622" y="144473"/>
                    <a:pt x="274014" y="111171"/>
                  </a:cubicBezTo>
                  <a:cubicBezTo>
                    <a:pt x="279858" y="108011"/>
                    <a:pt x="285946" y="106309"/>
                    <a:pt x="292521" y="105580"/>
                  </a:cubicBezTo>
                  <a:cubicBezTo>
                    <a:pt x="292521" y="83946"/>
                    <a:pt x="290816" y="62068"/>
                    <a:pt x="290329" y="40434"/>
                  </a:cubicBezTo>
                  <a:cubicBezTo>
                    <a:pt x="287894" y="37031"/>
                    <a:pt x="288138" y="32656"/>
                    <a:pt x="290086" y="29009"/>
                  </a:cubicBezTo>
                  <a:cubicBezTo>
                    <a:pt x="289842" y="21474"/>
                    <a:pt x="290086" y="13695"/>
                    <a:pt x="290573" y="6160"/>
                  </a:cubicBezTo>
                  <a:cubicBezTo>
                    <a:pt x="290695" y="2878"/>
                    <a:pt x="293495" y="630"/>
                    <a:pt x="296417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6" name="í$ḻïdê">
            <a:extLst>
              <a:ext uri="{FF2B5EF4-FFF2-40B4-BE49-F238E27FC236}">
                <a16:creationId xmlns:a16="http://schemas.microsoft.com/office/drawing/2014/main" xmlns="" id="{E82DE2E1-A72F-4061-B500-DE935BEFC51C}"/>
              </a:ext>
            </a:extLst>
          </p:cNvPr>
          <p:cNvGrpSpPr/>
          <p:nvPr/>
        </p:nvGrpSpPr>
        <p:grpSpPr>
          <a:xfrm>
            <a:off x="6437546" y="1392161"/>
            <a:ext cx="1646932" cy="681404"/>
            <a:chOff x="1268227" y="1619185"/>
            <a:chExt cx="2195910" cy="908538"/>
          </a:xfrm>
        </p:grpSpPr>
        <p:sp>
          <p:nvSpPr>
            <p:cNvPr id="47" name="îṥļïde">
              <a:extLst>
                <a:ext uri="{FF2B5EF4-FFF2-40B4-BE49-F238E27FC236}">
                  <a16:creationId xmlns:a16="http://schemas.microsoft.com/office/drawing/2014/main" xmlns="" id="{2DD11C27-11CE-46B9-9F04-15DC5872E887}"/>
                </a:ext>
              </a:extLst>
            </p:cNvPr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62500" lnSpcReduction="200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8" name="iṧlíḋé">
              <a:extLst>
                <a:ext uri="{FF2B5EF4-FFF2-40B4-BE49-F238E27FC236}">
                  <a16:creationId xmlns:a16="http://schemas.microsoft.com/office/drawing/2014/main" xmlns="" id="{C192F97B-4710-45A0-A0B4-14CAF523B733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  <a:endParaRPr lang="zh-CN" altLang="en-US" sz="18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F85588FD-DF52-4C6E-AE1E-9DB7B7569D39}"/>
              </a:ext>
            </a:extLst>
          </p:cNvPr>
          <p:cNvCxnSpPr/>
          <p:nvPr/>
        </p:nvCxnSpPr>
        <p:spPr>
          <a:xfrm>
            <a:off x="5498488" y="2073564"/>
            <a:ext cx="308923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íślïḓè" title="MJ8JxobmQhO5YsZmEcy6DZVp0AZTfE39zvT5PAyas4bMl">
            <a:extLst>
              <a:ext uri="{FF2B5EF4-FFF2-40B4-BE49-F238E27FC236}">
                <a16:creationId xmlns:a16="http://schemas.microsoft.com/office/drawing/2014/main" xmlns="" id="{9DB8CBE9-0780-495F-9D04-DA0A362294BC}"/>
              </a:ext>
            </a:extLst>
          </p:cNvPr>
          <p:cNvGrpSpPr/>
          <p:nvPr/>
        </p:nvGrpSpPr>
        <p:grpSpPr>
          <a:xfrm>
            <a:off x="8253740" y="2699054"/>
            <a:ext cx="390687" cy="390686"/>
            <a:chOff x="2406923" y="2845390"/>
            <a:chExt cx="571222" cy="571221"/>
          </a:xfrm>
        </p:grpSpPr>
        <p:sp>
          <p:nvSpPr>
            <p:cNvPr id="51" name="iSḻïḑé">
              <a:extLst>
                <a:ext uri="{FF2B5EF4-FFF2-40B4-BE49-F238E27FC236}">
                  <a16:creationId xmlns:a16="http://schemas.microsoft.com/office/drawing/2014/main" xmlns="" id="{DFBA873A-CC58-4323-AE2C-EF77C6B7153E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2" name="ïşḷïḍê" title="ry6MHxwOH8WsTKLSa514qPVJnvhhWFnRDjZGIbRZNsFBp">
              <a:extLst>
                <a:ext uri="{FF2B5EF4-FFF2-40B4-BE49-F238E27FC236}">
                  <a16:creationId xmlns:a16="http://schemas.microsoft.com/office/drawing/2014/main" xmlns="" id="{F5E8014B-4F65-4CF6-81E8-3CF3403D7200}"/>
                </a:ext>
              </a:extLst>
            </p:cNvPr>
            <p:cNvSpPr/>
            <p:nvPr/>
          </p:nvSpPr>
          <p:spPr bwMode="auto">
            <a:xfrm>
              <a:off x="2540113" y="3023891"/>
              <a:ext cx="304842" cy="21421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53" name="ïšļíḍé">
            <a:extLst>
              <a:ext uri="{FF2B5EF4-FFF2-40B4-BE49-F238E27FC236}">
                <a16:creationId xmlns:a16="http://schemas.microsoft.com/office/drawing/2014/main" xmlns="" id="{507ED762-57E4-46F9-8CB7-F04A88C5A4C6}"/>
              </a:ext>
            </a:extLst>
          </p:cNvPr>
          <p:cNvGrpSpPr/>
          <p:nvPr/>
        </p:nvGrpSpPr>
        <p:grpSpPr>
          <a:xfrm>
            <a:off x="6437546" y="2588966"/>
            <a:ext cx="1646932" cy="681404"/>
            <a:chOff x="1268227" y="1619185"/>
            <a:chExt cx="2195910" cy="908538"/>
          </a:xfrm>
        </p:grpSpPr>
        <p:sp>
          <p:nvSpPr>
            <p:cNvPr id="54" name="îṧľîḑe">
              <a:extLst>
                <a:ext uri="{FF2B5EF4-FFF2-40B4-BE49-F238E27FC236}">
                  <a16:creationId xmlns:a16="http://schemas.microsoft.com/office/drawing/2014/main" xmlns="" id="{56E34B85-BAA7-41F8-B7D7-4F1FB4284D41}"/>
                </a:ext>
              </a:extLst>
            </p:cNvPr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62500" lnSpcReduction="200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5" name="ïśļiḑé">
              <a:extLst>
                <a:ext uri="{FF2B5EF4-FFF2-40B4-BE49-F238E27FC236}">
                  <a16:creationId xmlns:a16="http://schemas.microsoft.com/office/drawing/2014/main" xmlns="" id="{C529AFC7-6A71-4E5E-9463-7671C456051B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  <a:endParaRPr lang="zh-CN" altLang="en-US" sz="1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B5166926-B426-4ED0-96B0-682A6C159078}"/>
              </a:ext>
            </a:extLst>
          </p:cNvPr>
          <p:cNvCxnSpPr/>
          <p:nvPr/>
        </p:nvCxnSpPr>
        <p:spPr>
          <a:xfrm>
            <a:off x="5378641" y="3264242"/>
            <a:ext cx="320908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íṡlïḑe">
            <a:extLst>
              <a:ext uri="{FF2B5EF4-FFF2-40B4-BE49-F238E27FC236}">
                <a16:creationId xmlns:a16="http://schemas.microsoft.com/office/drawing/2014/main" xmlns="" id="{FD188591-D5F6-4418-A7EF-147876C55805}"/>
              </a:ext>
            </a:extLst>
          </p:cNvPr>
          <p:cNvGrpSpPr/>
          <p:nvPr/>
        </p:nvGrpSpPr>
        <p:grpSpPr>
          <a:xfrm>
            <a:off x="623968" y="1299575"/>
            <a:ext cx="2935532" cy="681404"/>
            <a:chOff x="8177989" y="3761496"/>
            <a:chExt cx="3914043" cy="908538"/>
          </a:xfrm>
        </p:grpSpPr>
        <p:grpSp>
          <p:nvGrpSpPr>
            <p:cNvPr id="58" name="ïṥḻíḑé">
              <a:extLst>
                <a:ext uri="{FF2B5EF4-FFF2-40B4-BE49-F238E27FC236}">
                  <a16:creationId xmlns:a16="http://schemas.microsoft.com/office/drawing/2014/main" xmlns="" id="{42561EBC-6A42-4ACD-A4B0-968623DAEEC1}"/>
                </a:ext>
              </a:extLst>
            </p:cNvPr>
            <p:cNvGrpSpPr/>
            <p:nvPr/>
          </p:nvGrpSpPr>
          <p:grpSpPr>
            <a:xfrm>
              <a:off x="8177989" y="3761496"/>
              <a:ext cx="2838286" cy="908538"/>
              <a:chOff x="7896200" y="3641713"/>
              <a:chExt cx="2838286" cy="908538"/>
            </a:xfrm>
          </p:grpSpPr>
          <p:grpSp>
            <p:nvGrpSpPr>
              <p:cNvPr id="60" name="íslíḋé" title="MJ8JxobmQhO5YsZmEcy6DZVp0AZTfE39zvT5PAyas4bMl">
                <a:extLst>
                  <a:ext uri="{FF2B5EF4-FFF2-40B4-BE49-F238E27FC236}">
                    <a16:creationId xmlns:a16="http://schemas.microsoft.com/office/drawing/2014/main" xmlns="" id="{C36701BC-1A43-4140-89C2-16CAAD1ED783}"/>
                  </a:ext>
                </a:extLst>
              </p:cNvPr>
              <p:cNvGrpSpPr/>
              <p:nvPr/>
            </p:nvGrpSpPr>
            <p:grpSpPr>
              <a:xfrm>
                <a:off x="7896200" y="3788496"/>
                <a:ext cx="520916" cy="520914"/>
                <a:chOff x="2406923" y="2845390"/>
                <a:chExt cx="571222" cy="571221"/>
              </a:xfrm>
            </p:grpSpPr>
            <p:sp>
              <p:nvSpPr>
                <p:cNvPr id="64" name="ï$ḻiḓe">
                  <a:extLst>
                    <a:ext uri="{FF2B5EF4-FFF2-40B4-BE49-F238E27FC236}">
                      <a16:creationId xmlns:a16="http://schemas.microsoft.com/office/drawing/2014/main" xmlns="" id="{D0F1D7E3-CF3F-4421-85D0-33500EE38023}"/>
                    </a:ext>
                  </a:extLst>
                </p:cNvPr>
                <p:cNvSpPr/>
                <p:nvPr/>
              </p:nvSpPr>
              <p:spPr>
                <a:xfrm>
                  <a:off x="2406923" y="2845390"/>
                  <a:ext cx="571222" cy="571221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65" name="îşľiḋé" title="ry6MHxwOH8WsTKLSa514qPVJnvhhWFnRDjZGIbRZNsFBp">
                  <a:extLst>
                    <a:ext uri="{FF2B5EF4-FFF2-40B4-BE49-F238E27FC236}">
                      <a16:creationId xmlns:a16="http://schemas.microsoft.com/office/drawing/2014/main" xmlns="" id="{2A2574ED-559A-47ED-87E3-F889EE6C2BC9}"/>
                    </a:ext>
                  </a:extLst>
                </p:cNvPr>
                <p:cNvSpPr/>
                <p:nvPr/>
              </p:nvSpPr>
              <p:spPr bwMode="auto">
                <a:xfrm>
                  <a:off x="2540113" y="2978807"/>
                  <a:ext cx="304842" cy="304382"/>
                </a:xfrm>
                <a:custGeom>
                  <a:avLst/>
                  <a:gdLst>
                    <a:gd name="T0" fmla="*/ 6827 w 6827"/>
                    <a:gd name="T1" fmla="*/ 910 h 6827"/>
                    <a:gd name="T2" fmla="*/ 5916 w 6827"/>
                    <a:gd name="T3" fmla="*/ 0 h 6827"/>
                    <a:gd name="T4" fmla="*/ 5006 w 6827"/>
                    <a:gd name="T5" fmla="*/ 910 h 6827"/>
                    <a:gd name="T6" fmla="*/ 5796 w 6827"/>
                    <a:gd name="T7" fmla="*/ 1812 h 6827"/>
                    <a:gd name="T8" fmla="*/ 4892 w 6827"/>
                    <a:gd name="T9" fmla="*/ 2617 h 6827"/>
                    <a:gd name="T10" fmla="*/ 1934 w 6827"/>
                    <a:gd name="T11" fmla="*/ 2617 h 6827"/>
                    <a:gd name="T12" fmla="*/ 796 w 6827"/>
                    <a:gd name="T13" fmla="*/ 3755 h 6827"/>
                    <a:gd name="T14" fmla="*/ 796 w 6827"/>
                    <a:gd name="T15" fmla="*/ 5014 h 6827"/>
                    <a:gd name="T16" fmla="*/ 0 w 6827"/>
                    <a:gd name="T17" fmla="*/ 5916 h 6827"/>
                    <a:gd name="T18" fmla="*/ 910 w 6827"/>
                    <a:gd name="T19" fmla="*/ 6827 h 6827"/>
                    <a:gd name="T20" fmla="*/ 1820 w 6827"/>
                    <a:gd name="T21" fmla="*/ 5916 h 6827"/>
                    <a:gd name="T22" fmla="*/ 1024 w 6827"/>
                    <a:gd name="T23" fmla="*/ 5014 h 6827"/>
                    <a:gd name="T24" fmla="*/ 1024 w 6827"/>
                    <a:gd name="T25" fmla="*/ 3755 h 6827"/>
                    <a:gd name="T26" fmla="*/ 1934 w 6827"/>
                    <a:gd name="T27" fmla="*/ 2844 h 6827"/>
                    <a:gd name="T28" fmla="*/ 3757 w 6827"/>
                    <a:gd name="T29" fmla="*/ 2844 h 6827"/>
                    <a:gd name="T30" fmla="*/ 3300 w 6827"/>
                    <a:gd name="T31" fmla="*/ 3755 h 6827"/>
                    <a:gd name="T32" fmla="*/ 3300 w 6827"/>
                    <a:gd name="T33" fmla="*/ 5014 h 6827"/>
                    <a:gd name="T34" fmla="*/ 2503 w 6827"/>
                    <a:gd name="T35" fmla="*/ 5916 h 6827"/>
                    <a:gd name="T36" fmla="*/ 3413 w 6827"/>
                    <a:gd name="T37" fmla="*/ 6827 h 6827"/>
                    <a:gd name="T38" fmla="*/ 4324 w 6827"/>
                    <a:gd name="T39" fmla="*/ 5916 h 6827"/>
                    <a:gd name="T40" fmla="*/ 3527 w 6827"/>
                    <a:gd name="T41" fmla="*/ 5014 h 6827"/>
                    <a:gd name="T42" fmla="*/ 3527 w 6827"/>
                    <a:gd name="T43" fmla="*/ 3755 h 6827"/>
                    <a:gd name="T44" fmla="*/ 4437 w 6827"/>
                    <a:gd name="T45" fmla="*/ 2844 h 6827"/>
                    <a:gd name="T46" fmla="*/ 4892 w 6827"/>
                    <a:gd name="T47" fmla="*/ 2844 h 6827"/>
                    <a:gd name="T48" fmla="*/ 6025 w 6827"/>
                    <a:gd name="T49" fmla="*/ 1814 h 6827"/>
                    <a:gd name="T50" fmla="*/ 6827 w 6827"/>
                    <a:gd name="T51" fmla="*/ 910 h 6827"/>
                    <a:gd name="T52" fmla="*/ 1593 w 6827"/>
                    <a:gd name="T53" fmla="*/ 5916 h 6827"/>
                    <a:gd name="T54" fmla="*/ 910 w 6827"/>
                    <a:gd name="T55" fmla="*/ 6599 h 6827"/>
                    <a:gd name="T56" fmla="*/ 228 w 6827"/>
                    <a:gd name="T57" fmla="*/ 5916 h 6827"/>
                    <a:gd name="T58" fmla="*/ 910 w 6827"/>
                    <a:gd name="T59" fmla="*/ 5234 h 6827"/>
                    <a:gd name="T60" fmla="*/ 1593 w 6827"/>
                    <a:gd name="T61" fmla="*/ 5916 h 6827"/>
                    <a:gd name="T62" fmla="*/ 4096 w 6827"/>
                    <a:gd name="T63" fmla="*/ 5916 h 6827"/>
                    <a:gd name="T64" fmla="*/ 3413 w 6827"/>
                    <a:gd name="T65" fmla="*/ 6599 h 6827"/>
                    <a:gd name="T66" fmla="*/ 2731 w 6827"/>
                    <a:gd name="T67" fmla="*/ 5916 h 6827"/>
                    <a:gd name="T68" fmla="*/ 3413 w 6827"/>
                    <a:gd name="T69" fmla="*/ 5234 h 6827"/>
                    <a:gd name="T70" fmla="*/ 4096 w 6827"/>
                    <a:gd name="T71" fmla="*/ 5916 h 6827"/>
                    <a:gd name="T72" fmla="*/ 5916 w 6827"/>
                    <a:gd name="T73" fmla="*/ 1593 h 6827"/>
                    <a:gd name="T74" fmla="*/ 5234 w 6827"/>
                    <a:gd name="T75" fmla="*/ 910 h 6827"/>
                    <a:gd name="T76" fmla="*/ 5916 w 6827"/>
                    <a:gd name="T77" fmla="*/ 228 h 6827"/>
                    <a:gd name="T78" fmla="*/ 6599 w 6827"/>
                    <a:gd name="T79" fmla="*/ 910 h 6827"/>
                    <a:gd name="T80" fmla="*/ 5916 w 6827"/>
                    <a:gd name="T81" fmla="*/ 159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827" h="6827">
                      <a:moveTo>
                        <a:pt x="6827" y="910"/>
                      </a:moveTo>
                      <a:cubicBezTo>
                        <a:pt x="6827" y="410"/>
                        <a:pt x="6417" y="0"/>
                        <a:pt x="5916" y="0"/>
                      </a:cubicBezTo>
                      <a:cubicBezTo>
                        <a:pt x="5416" y="0"/>
                        <a:pt x="5006" y="410"/>
                        <a:pt x="5006" y="910"/>
                      </a:cubicBezTo>
                      <a:cubicBezTo>
                        <a:pt x="5006" y="1370"/>
                        <a:pt x="5352" y="1753"/>
                        <a:pt x="5796" y="1812"/>
                      </a:cubicBezTo>
                      <a:cubicBezTo>
                        <a:pt x="5744" y="2264"/>
                        <a:pt x="5357" y="2617"/>
                        <a:pt x="4892" y="2617"/>
                      </a:cubicBezTo>
                      <a:lnTo>
                        <a:pt x="1934" y="2617"/>
                      </a:lnTo>
                      <a:cubicBezTo>
                        <a:pt x="1308" y="2617"/>
                        <a:pt x="796" y="3129"/>
                        <a:pt x="796" y="3755"/>
                      </a:cubicBezTo>
                      <a:lnTo>
                        <a:pt x="796" y="5014"/>
                      </a:lnTo>
                      <a:cubicBezTo>
                        <a:pt x="349" y="5070"/>
                        <a:pt x="0" y="5454"/>
                        <a:pt x="0" y="5916"/>
                      </a:cubicBezTo>
                      <a:cubicBezTo>
                        <a:pt x="0" y="6417"/>
                        <a:pt x="410" y="6827"/>
                        <a:pt x="910" y="6827"/>
                      </a:cubicBezTo>
                      <a:cubicBezTo>
                        <a:pt x="1411" y="6827"/>
                        <a:pt x="1820" y="6417"/>
                        <a:pt x="1820" y="5916"/>
                      </a:cubicBezTo>
                      <a:cubicBezTo>
                        <a:pt x="1820" y="5454"/>
                        <a:pt x="1471" y="5070"/>
                        <a:pt x="1024" y="5014"/>
                      </a:cubicBezTo>
                      <a:lnTo>
                        <a:pt x="1024" y="3755"/>
                      </a:lnTo>
                      <a:cubicBezTo>
                        <a:pt x="1024" y="3254"/>
                        <a:pt x="1434" y="2844"/>
                        <a:pt x="1934" y="2844"/>
                      </a:cubicBezTo>
                      <a:lnTo>
                        <a:pt x="3757" y="2844"/>
                      </a:lnTo>
                      <a:cubicBezTo>
                        <a:pt x="3480" y="3052"/>
                        <a:pt x="3300" y="3384"/>
                        <a:pt x="3300" y="3755"/>
                      </a:cubicBezTo>
                      <a:lnTo>
                        <a:pt x="3300" y="5014"/>
                      </a:lnTo>
                      <a:cubicBezTo>
                        <a:pt x="2852" y="5070"/>
                        <a:pt x="2503" y="5454"/>
                        <a:pt x="2503" y="5916"/>
                      </a:cubicBezTo>
                      <a:cubicBezTo>
                        <a:pt x="2503" y="6417"/>
                        <a:pt x="2913" y="6827"/>
                        <a:pt x="3413" y="6827"/>
                      </a:cubicBezTo>
                      <a:cubicBezTo>
                        <a:pt x="3914" y="6827"/>
                        <a:pt x="4324" y="6417"/>
                        <a:pt x="4324" y="5916"/>
                      </a:cubicBezTo>
                      <a:cubicBezTo>
                        <a:pt x="4324" y="5454"/>
                        <a:pt x="3975" y="5070"/>
                        <a:pt x="3527" y="5014"/>
                      </a:cubicBezTo>
                      <a:lnTo>
                        <a:pt x="3527" y="3755"/>
                      </a:lnTo>
                      <a:cubicBezTo>
                        <a:pt x="3527" y="3254"/>
                        <a:pt x="3937" y="2844"/>
                        <a:pt x="4437" y="2844"/>
                      </a:cubicBezTo>
                      <a:lnTo>
                        <a:pt x="4892" y="2844"/>
                      </a:lnTo>
                      <a:cubicBezTo>
                        <a:pt x="5482" y="2844"/>
                        <a:pt x="5971" y="2390"/>
                        <a:pt x="6025" y="1814"/>
                      </a:cubicBezTo>
                      <a:cubicBezTo>
                        <a:pt x="6475" y="1760"/>
                        <a:pt x="6827" y="1374"/>
                        <a:pt x="6827" y="910"/>
                      </a:cubicBezTo>
                      <a:close/>
                      <a:moveTo>
                        <a:pt x="1593" y="5916"/>
                      </a:moveTo>
                      <a:cubicBezTo>
                        <a:pt x="1593" y="6292"/>
                        <a:pt x="1286" y="6599"/>
                        <a:pt x="910" y="6599"/>
                      </a:cubicBezTo>
                      <a:cubicBezTo>
                        <a:pt x="535" y="6599"/>
                        <a:pt x="228" y="6292"/>
                        <a:pt x="228" y="5916"/>
                      </a:cubicBezTo>
                      <a:cubicBezTo>
                        <a:pt x="228" y="5541"/>
                        <a:pt x="535" y="5234"/>
                        <a:pt x="910" y="5234"/>
                      </a:cubicBezTo>
                      <a:cubicBezTo>
                        <a:pt x="1286" y="5234"/>
                        <a:pt x="1593" y="5541"/>
                        <a:pt x="1593" y="5916"/>
                      </a:cubicBezTo>
                      <a:close/>
                      <a:moveTo>
                        <a:pt x="4096" y="5916"/>
                      </a:moveTo>
                      <a:cubicBezTo>
                        <a:pt x="4096" y="6292"/>
                        <a:pt x="3789" y="6599"/>
                        <a:pt x="3413" y="6599"/>
                      </a:cubicBezTo>
                      <a:cubicBezTo>
                        <a:pt x="3038" y="6599"/>
                        <a:pt x="2731" y="6292"/>
                        <a:pt x="2731" y="5916"/>
                      </a:cubicBezTo>
                      <a:cubicBezTo>
                        <a:pt x="2731" y="5541"/>
                        <a:pt x="3038" y="5234"/>
                        <a:pt x="3413" y="5234"/>
                      </a:cubicBezTo>
                      <a:cubicBezTo>
                        <a:pt x="3789" y="5234"/>
                        <a:pt x="4096" y="5541"/>
                        <a:pt x="4096" y="5916"/>
                      </a:cubicBezTo>
                      <a:close/>
                      <a:moveTo>
                        <a:pt x="5916" y="1593"/>
                      </a:moveTo>
                      <a:cubicBezTo>
                        <a:pt x="5541" y="1593"/>
                        <a:pt x="5234" y="1286"/>
                        <a:pt x="5234" y="910"/>
                      </a:cubicBezTo>
                      <a:cubicBezTo>
                        <a:pt x="5234" y="535"/>
                        <a:pt x="5541" y="228"/>
                        <a:pt x="5916" y="228"/>
                      </a:cubicBezTo>
                      <a:cubicBezTo>
                        <a:pt x="6292" y="228"/>
                        <a:pt x="6599" y="535"/>
                        <a:pt x="6599" y="910"/>
                      </a:cubicBezTo>
                      <a:cubicBezTo>
                        <a:pt x="6599" y="1286"/>
                        <a:pt x="6292" y="1593"/>
                        <a:pt x="5916" y="15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61" name="íṩḷíďe">
                <a:extLst>
                  <a:ext uri="{FF2B5EF4-FFF2-40B4-BE49-F238E27FC236}">
                    <a16:creationId xmlns:a16="http://schemas.microsoft.com/office/drawing/2014/main" xmlns="" id="{155ED07F-9A71-4C5B-8324-9C426335D4C3}"/>
                  </a:ext>
                </a:extLst>
              </p:cNvPr>
              <p:cNvGrpSpPr/>
              <p:nvPr/>
            </p:nvGrpSpPr>
            <p:grpSpPr>
              <a:xfrm>
                <a:off x="8538576" y="3641713"/>
                <a:ext cx="2195910" cy="908538"/>
                <a:chOff x="1268227" y="1619185"/>
                <a:chExt cx="2195910" cy="908538"/>
              </a:xfrm>
            </p:grpSpPr>
            <p:sp>
              <p:nvSpPr>
                <p:cNvPr id="62" name="isļiḑé">
                  <a:extLst>
                    <a:ext uri="{FF2B5EF4-FFF2-40B4-BE49-F238E27FC236}">
                      <a16:creationId xmlns:a16="http://schemas.microsoft.com/office/drawing/2014/main" xmlns="" id="{63A91147-BBE2-4E36-B156-A07F7154F583}"/>
                    </a:ext>
                  </a:extLst>
                </p:cNvPr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62500" lnSpcReduction="20000"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rPr>
                    <a:t>您的内容打在这里，或者通过复制您的文本后，在此框中选择粘贴，并选择只保留文字</a:t>
                  </a:r>
                  <a:endParaRPr lang="en-US" altLang="zh-CN" sz="1000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63" name="ïş1îḋè">
                  <a:extLst>
                    <a:ext uri="{FF2B5EF4-FFF2-40B4-BE49-F238E27FC236}">
                      <a16:creationId xmlns:a16="http://schemas.microsoft.com/office/drawing/2014/main" xmlns="" id="{ADFAC00A-FA48-4F0D-87C7-DD6397F43F25}"/>
                    </a:ext>
                  </a:extLst>
                </p:cNvPr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775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solidFill>
                        <a:schemeClr val="accent3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rPr>
                    <a:t>请替换文字内容 </a:t>
                  </a:r>
                  <a:endParaRPr lang="zh-CN" altLang="en-US" sz="1800" b="1" dirty="0">
                    <a:solidFill>
                      <a:schemeClr val="accent3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</p:grp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262DC1E0-B5F4-43D4-9576-9B9F3BB69BF5}"/>
                </a:ext>
              </a:extLst>
            </p:cNvPr>
            <p:cNvCxnSpPr/>
            <p:nvPr/>
          </p:nvCxnSpPr>
          <p:spPr>
            <a:xfrm>
              <a:off x="8577444" y="4670034"/>
              <a:ext cx="35145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îṡľíḓè">
            <a:extLst>
              <a:ext uri="{FF2B5EF4-FFF2-40B4-BE49-F238E27FC236}">
                <a16:creationId xmlns:a16="http://schemas.microsoft.com/office/drawing/2014/main" xmlns="" id="{2B810F8C-EC83-4E64-B49C-B25126867AE3}"/>
              </a:ext>
            </a:extLst>
          </p:cNvPr>
          <p:cNvGrpSpPr/>
          <p:nvPr/>
        </p:nvGrpSpPr>
        <p:grpSpPr>
          <a:xfrm>
            <a:off x="681138" y="2587037"/>
            <a:ext cx="2964373" cy="681404"/>
            <a:chOff x="2843750" y="3616224"/>
            <a:chExt cx="3952498" cy="908538"/>
          </a:xfrm>
        </p:grpSpPr>
        <p:grpSp>
          <p:nvGrpSpPr>
            <p:cNvPr id="67" name="iŝľíḍe">
              <a:extLst>
                <a:ext uri="{FF2B5EF4-FFF2-40B4-BE49-F238E27FC236}">
                  <a16:creationId xmlns:a16="http://schemas.microsoft.com/office/drawing/2014/main" xmlns="" id="{4B0060CE-F120-4DD3-8E25-EA0302E38621}"/>
                </a:ext>
              </a:extLst>
            </p:cNvPr>
            <p:cNvGrpSpPr/>
            <p:nvPr/>
          </p:nvGrpSpPr>
          <p:grpSpPr>
            <a:xfrm>
              <a:off x="2843750" y="3616224"/>
              <a:ext cx="2838286" cy="908538"/>
              <a:chOff x="7896200" y="4598560"/>
              <a:chExt cx="2838286" cy="908538"/>
            </a:xfrm>
          </p:grpSpPr>
          <p:grpSp>
            <p:nvGrpSpPr>
              <p:cNvPr id="69" name="ïṩḷïďè" title="MJ8JxobmQhO5YsZmEcy6DZVp0AZTfE39zvT5PAyas4bMl">
                <a:extLst>
                  <a:ext uri="{FF2B5EF4-FFF2-40B4-BE49-F238E27FC236}">
                    <a16:creationId xmlns:a16="http://schemas.microsoft.com/office/drawing/2014/main" xmlns="" id="{BF8239C6-E088-4039-A149-CA008954596A}"/>
                  </a:ext>
                </a:extLst>
              </p:cNvPr>
              <p:cNvGrpSpPr/>
              <p:nvPr/>
            </p:nvGrpSpPr>
            <p:grpSpPr>
              <a:xfrm>
                <a:off x="7896200" y="4745343"/>
                <a:ext cx="520916" cy="520914"/>
                <a:chOff x="2406923" y="2845390"/>
                <a:chExt cx="571222" cy="571221"/>
              </a:xfrm>
            </p:grpSpPr>
            <p:sp>
              <p:nvSpPr>
                <p:cNvPr id="73" name="îṡliḑê">
                  <a:extLst>
                    <a:ext uri="{FF2B5EF4-FFF2-40B4-BE49-F238E27FC236}">
                      <a16:creationId xmlns:a16="http://schemas.microsoft.com/office/drawing/2014/main" xmlns="" id="{88D60FAD-9A7E-4C1F-A56A-BFB2AD568945}"/>
                    </a:ext>
                  </a:extLst>
                </p:cNvPr>
                <p:cNvSpPr/>
                <p:nvPr/>
              </p:nvSpPr>
              <p:spPr>
                <a:xfrm>
                  <a:off x="2406923" y="2845390"/>
                  <a:ext cx="571222" cy="571221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4" name="isľídè" title="ry6MHxwOH8WsTKLSa514qPVJnvhhWFnRDjZGIbRZNsFBp">
                  <a:extLst>
                    <a:ext uri="{FF2B5EF4-FFF2-40B4-BE49-F238E27FC236}">
                      <a16:creationId xmlns:a16="http://schemas.microsoft.com/office/drawing/2014/main" xmlns="" id="{08259EC3-1A32-4C98-BE70-D41092041BF4}"/>
                    </a:ext>
                  </a:extLst>
                </p:cNvPr>
                <p:cNvSpPr/>
                <p:nvPr/>
              </p:nvSpPr>
              <p:spPr bwMode="auto">
                <a:xfrm>
                  <a:off x="2540113" y="3021005"/>
                  <a:ext cx="304842" cy="219984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70" name="ïSḷîḑé">
                <a:extLst>
                  <a:ext uri="{FF2B5EF4-FFF2-40B4-BE49-F238E27FC236}">
                    <a16:creationId xmlns:a16="http://schemas.microsoft.com/office/drawing/2014/main" xmlns="" id="{6CC742D6-FC69-44FB-98E8-EF8ED206DB76}"/>
                  </a:ext>
                </a:extLst>
              </p:cNvPr>
              <p:cNvGrpSpPr/>
              <p:nvPr/>
            </p:nvGrpSpPr>
            <p:grpSpPr>
              <a:xfrm>
                <a:off x="8538576" y="4598560"/>
                <a:ext cx="2195910" cy="908538"/>
                <a:chOff x="1268227" y="1619185"/>
                <a:chExt cx="2195910" cy="908538"/>
              </a:xfrm>
            </p:grpSpPr>
            <p:sp>
              <p:nvSpPr>
                <p:cNvPr id="71" name="ïŝlîdè">
                  <a:extLst>
                    <a:ext uri="{FF2B5EF4-FFF2-40B4-BE49-F238E27FC236}">
                      <a16:creationId xmlns:a16="http://schemas.microsoft.com/office/drawing/2014/main" xmlns="" id="{CDEC4CD4-414D-4F47-BDEC-18BDCE300AAE}"/>
                    </a:ext>
                  </a:extLst>
                </p:cNvPr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62500" lnSpcReduction="20000"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rPr>
                    <a:t>您的内容打在这里，或者通过复制您的文本后，在此框中选择粘贴，并选择只保留文字</a:t>
                  </a:r>
                  <a:endParaRPr lang="en-US" altLang="zh-CN" sz="1000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2" name="íṥľîḍè">
                  <a:extLst>
                    <a:ext uri="{FF2B5EF4-FFF2-40B4-BE49-F238E27FC236}">
                      <a16:creationId xmlns:a16="http://schemas.microsoft.com/office/drawing/2014/main" xmlns="" id="{7635D279-9520-43FB-BBA4-B3EF7A32C465}"/>
                    </a:ext>
                  </a:extLst>
                </p:cNvPr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775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solidFill>
                        <a:schemeClr val="accent4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rPr>
                    <a:t>请替换文字内容 </a:t>
                  </a:r>
                  <a:endParaRPr lang="zh-CN" altLang="en-US" sz="1800" b="1" dirty="0">
                    <a:solidFill>
                      <a:schemeClr val="accent4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</p:grp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B7BF436D-94FB-40BF-8246-A5D59FEECBFC}"/>
                </a:ext>
              </a:extLst>
            </p:cNvPr>
            <p:cNvCxnSpPr/>
            <p:nvPr/>
          </p:nvCxnSpPr>
          <p:spPr>
            <a:xfrm>
              <a:off x="3243205" y="4524762"/>
              <a:ext cx="355304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57513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2" grpId="0" animBg="1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21EA8FC-5230-4961-B734-234300A3D1F8}"/>
              </a:ext>
            </a:extLst>
          </p:cNvPr>
          <p:cNvGrpSpPr/>
          <p:nvPr/>
        </p:nvGrpSpPr>
        <p:grpSpPr>
          <a:xfrm>
            <a:off x="1365030" y="1372478"/>
            <a:ext cx="2270866" cy="588005"/>
            <a:chOff x="251866" y="1988839"/>
            <a:chExt cx="3862400" cy="784007"/>
          </a:xfrm>
        </p:grpSpPr>
        <p:sp>
          <p:nvSpPr>
            <p:cNvPr id="60" name="îṥļîḑé-TextBox 5">
              <a:extLst>
                <a:ext uri="{FF2B5EF4-FFF2-40B4-BE49-F238E27FC236}">
                  <a16:creationId xmlns:a16="http://schemas.microsoft.com/office/drawing/2014/main" xmlns="" id="{F9DDD25B-C327-432F-B677-8B1E057CFED8}"/>
                </a:ext>
              </a:extLst>
            </p:cNvPr>
            <p:cNvSpPr txBox="1"/>
            <p:nvPr/>
          </p:nvSpPr>
          <p:spPr>
            <a:xfrm>
              <a:off x="825637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61" name="îṥļîḑé-Rectangle 60">
              <a:extLst>
                <a:ext uri="{FF2B5EF4-FFF2-40B4-BE49-F238E27FC236}">
                  <a16:creationId xmlns:a16="http://schemas.microsoft.com/office/drawing/2014/main" xmlns="" id="{711B9130-2D23-4980-8781-462ECA0B42F2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1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7371BB8-A807-4FBC-9EC7-B960CD1E2D4C}"/>
              </a:ext>
            </a:extLst>
          </p:cNvPr>
          <p:cNvGrpSpPr/>
          <p:nvPr/>
        </p:nvGrpSpPr>
        <p:grpSpPr>
          <a:xfrm>
            <a:off x="5938623" y="1368828"/>
            <a:ext cx="1933522" cy="588005"/>
            <a:chOff x="251866" y="1988839"/>
            <a:chExt cx="3288629" cy="784007"/>
          </a:xfrm>
        </p:grpSpPr>
        <p:sp>
          <p:nvSpPr>
            <p:cNvPr id="58" name="îṥļîḑé-TextBox 5">
              <a:extLst>
                <a:ext uri="{FF2B5EF4-FFF2-40B4-BE49-F238E27FC236}">
                  <a16:creationId xmlns:a16="http://schemas.microsoft.com/office/drawing/2014/main" xmlns="" id="{005A4E6B-02BA-44EA-A28F-3530EB055129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9" name="îṥļîḑé-Rectangle 58">
              <a:extLst>
                <a:ext uri="{FF2B5EF4-FFF2-40B4-BE49-F238E27FC236}">
                  <a16:creationId xmlns:a16="http://schemas.microsoft.com/office/drawing/2014/main" xmlns="" id="{08B28714-A0AB-4F6E-BF8B-542C1CE7418E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3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C7B3052-E613-43B2-9DFC-AC6A57820707}"/>
              </a:ext>
            </a:extLst>
          </p:cNvPr>
          <p:cNvGrpSpPr/>
          <p:nvPr/>
        </p:nvGrpSpPr>
        <p:grpSpPr>
          <a:xfrm>
            <a:off x="1068029" y="2379585"/>
            <a:ext cx="2279835" cy="588005"/>
            <a:chOff x="251866" y="1988839"/>
            <a:chExt cx="3877655" cy="784007"/>
          </a:xfrm>
        </p:grpSpPr>
        <p:sp>
          <p:nvSpPr>
            <p:cNvPr id="56" name="îṥļîḑé-TextBox 5">
              <a:extLst>
                <a:ext uri="{FF2B5EF4-FFF2-40B4-BE49-F238E27FC236}">
                  <a16:creationId xmlns:a16="http://schemas.microsoft.com/office/drawing/2014/main" xmlns="" id="{609CB6A9-481E-4D50-90A3-EFD362F3471B}"/>
                </a:ext>
              </a:extLst>
            </p:cNvPr>
            <p:cNvSpPr txBox="1"/>
            <p:nvPr/>
          </p:nvSpPr>
          <p:spPr>
            <a:xfrm>
              <a:off x="840892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7" name="îṥļîḑé-Rectangle 56">
              <a:extLst>
                <a:ext uri="{FF2B5EF4-FFF2-40B4-BE49-F238E27FC236}">
                  <a16:creationId xmlns:a16="http://schemas.microsoft.com/office/drawing/2014/main" xmlns="" id="{1912D311-D989-48B0-9A19-0AA355A072B5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2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8F55E99-9F9F-4EE6-9E84-B620FF52BFB9}"/>
              </a:ext>
            </a:extLst>
          </p:cNvPr>
          <p:cNvGrpSpPr/>
          <p:nvPr/>
        </p:nvGrpSpPr>
        <p:grpSpPr>
          <a:xfrm>
            <a:off x="6131092" y="2379585"/>
            <a:ext cx="1933522" cy="588005"/>
            <a:chOff x="251866" y="1988839"/>
            <a:chExt cx="3288629" cy="784007"/>
          </a:xfrm>
        </p:grpSpPr>
        <p:sp>
          <p:nvSpPr>
            <p:cNvPr id="54" name="îṥļîḑé-TextBox 5">
              <a:extLst>
                <a:ext uri="{FF2B5EF4-FFF2-40B4-BE49-F238E27FC236}">
                  <a16:creationId xmlns:a16="http://schemas.microsoft.com/office/drawing/2014/main" xmlns="" id="{E6BD5C48-0E27-468B-A7A5-913CD2D8522A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5" name="îṥļîḑé-Rectangle 54">
              <a:extLst>
                <a:ext uri="{FF2B5EF4-FFF2-40B4-BE49-F238E27FC236}">
                  <a16:creationId xmlns:a16="http://schemas.microsoft.com/office/drawing/2014/main" xmlns="" id="{2BA6BA2F-97D8-4743-AF72-B18D2243209C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4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E2EF70E-215B-4D71-BBBC-756C5F21EF63}"/>
              </a:ext>
            </a:extLst>
          </p:cNvPr>
          <p:cNvGrpSpPr/>
          <p:nvPr/>
        </p:nvGrpSpPr>
        <p:grpSpPr>
          <a:xfrm>
            <a:off x="1322389" y="3386693"/>
            <a:ext cx="2313507" cy="588005"/>
            <a:chOff x="251866" y="1988839"/>
            <a:chExt cx="3934926" cy="784007"/>
          </a:xfrm>
        </p:grpSpPr>
        <p:sp>
          <p:nvSpPr>
            <p:cNvPr id="52" name="îṥļîḑé-TextBox 5">
              <a:extLst>
                <a:ext uri="{FF2B5EF4-FFF2-40B4-BE49-F238E27FC236}">
                  <a16:creationId xmlns:a16="http://schemas.microsoft.com/office/drawing/2014/main" xmlns="" id="{EFC3B09B-F851-4C7C-8E15-69FDC0F8B02C}"/>
                </a:ext>
              </a:extLst>
            </p:cNvPr>
            <p:cNvSpPr txBox="1"/>
            <p:nvPr/>
          </p:nvSpPr>
          <p:spPr>
            <a:xfrm>
              <a:off x="898163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3" name="îṥļîḑé-Rectangle 52">
              <a:extLst>
                <a:ext uri="{FF2B5EF4-FFF2-40B4-BE49-F238E27FC236}">
                  <a16:creationId xmlns:a16="http://schemas.microsoft.com/office/drawing/2014/main" xmlns="" id="{84C1ABED-2CF4-4934-96DC-5E5C43E9818A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4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929B9B9-6E3B-4467-B25F-FBBF42EC0DD8}"/>
              </a:ext>
            </a:extLst>
          </p:cNvPr>
          <p:cNvGrpSpPr/>
          <p:nvPr/>
        </p:nvGrpSpPr>
        <p:grpSpPr>
          <a:xfrm>
            <a:off x="5944759" y="3386693"/>
            <a:ext cx="1933522" cy="588005"/>
            <a:chOff x="251866" y="1988839"/>
            <a:chExt cx="3288629" cy="784007"/>
          </a:xfrm>
        </p:grpSpPr>
        <p:sp>
          <p:nvSpPr>
            <p:cNvPr id="50" name="îṥļîḑé-TextBox 5">
              <a:extLst>
                <a:ext uri="{FF2B5EF4-FFF2-40B4-BE49-F238E27FC236}">
                  <a16:creationId xmlns:a16="http://schemas.microsoft.com/office/drawing/2014/main" xmlns="" id="{68C270B0-EF3A-47E3-9F52-1E4BE4A2BEF5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1" name="îṥļîḑé-Rectangle 50">
              <a:extLst>
                <a:ext uri="{FF2B5EF4-FFF2-40B4-BE49-F238E27FC236}">
                  <a16:creationId xmlns:a16="http://schemas.microsoft.com/office/drawing/2014/main" xmlns="" id="{C571AF88-41BE-4D36-93AB-CA7E73537554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+mn-ea"/>
                  <a:sym typeface="+mn-lt"/>
                </a:rPr>
                <a:t>请替换文字内容</a:t>
              </a:r>
              <a:endParaRPr lang="en-US" altLang="zh-CN" sz="1600" b="1" dirty="0">
                <a:solidFill>
                  <a:schemeClr val="accent4"/>
                </a:solidFill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4AE72E7-AE87-4EE9-9C98-853AB9174A4E}"/>
              </a:ext>
            </a:extLst>
          </p:cNvPr>
          <p:cNvGrpSpPr/>
          <p:nvPr/>
        </p:nvGrpSpPr>
        <p:grpSpPr>
          <a:xfrm>
            <a:off x="3284040" y="1585044"/>
            <a:ext cx="2575905" cy="2290595"/>
            <a:chOff x="3949950" y="1935228"/>
            <a:chExt cx="4292100" cy="3816694"/>
          </a:xfrm>
        </p:grpSpPr>
        <p:sp>
          <p:nvSpPr>
            <p:cNvPr id="22" name="îṥļîḑé-Freeform 45">
              <a:extLst>
                <a:ext uri="{FF2B5EF4-FFF2-40B4-BE49-F238E27FC236}">
                  <a16:creationId xmlns:a16="http://schemas.microsoft.com/office/drawing/2014/main" xmlns="" id="{0A699B42-BCB4-40C4-A7B5-AF3A18F27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3" name="îṥļîḑé-Freeform 46">
              <a:extLst>
                <a:ext uri="{FF2B5EF4-FFF2-40B4-BE49-F238E27FC236}">
                  <a16:creationId xmlns:a16="http://schemas.microsoft.com/office/drawing/2014/main" xmlns="" id="{4929725C-A2CF-4252-A340-6B072A0B9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4" name="îṥļîḑé-Freeform 47">
              <a:extLst>
                <a:ext uri="{FF2B5EF4-FFF2-40B4-BE49-F238E27FC236}">
                  <a16:creationId xmlns:a16="http://schemas.microsoft.com/office/drawing/2014/main" xmlns="" id="{52D25D85-8BFC-4CDD-9E07-46E14D20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5" name="îṥļîḑé-Freeform 48">
              <a:extLst>
                <a:ext uri="{FF2B5EF4-FFF2-40B4-BE49-F238E27FC236}">
                  <a16:creationId xmlns:a16="http://schemas.microsoft.com/office/drawing/2014/main" xmlns="" id="{5EB1A4F2-F90B-47F7-B120-A527ED4A3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6" name="ïšḻïďê-Freeform 49">
              <a:extLst>
                <a:ext uri="{FF2B5EF4-FFF2-40B4-BE49-F238E27FC236}">
                  <a16:creationId xmlns:a16="http://schemas.microsoft.com/office/drawing/2014/main" xmlns="" id="{D7292ADB-7BD4-4A68-BC43-48F5707CD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7" name="ïšḻïďê-Freeform 50">
              <a:extLst>
                <a:ext uri="{FF2B5EF4-FFF2-40B4-BE49-F238E27FC236}">
                  <a16:creationId xmlns:a16="http://schemas.microsoft.com/office/drawing/2014/main" xmlns="" id="{619A2FA5-F5F3-4FD7-9E29-93DA10804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8" name="ïšḻïďê-Freeform 51">
              <a:extLst>
                <a:ext uri="{FF2B5EF4-FFF2-40B4-BE49-F238E27FC236}">
                  <a16:creationId xmlns:a16="http://schemas.microsoft.com/office/drawing/2014/main" xmlns="" id="{28F4E540-6543-4C53-8A91-E38480CB7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29" name="ïšḻïďê-Freeform 52">
              <a:extLst>
                <a:ext uri="{FF2B5EF4-FFF2-40B4-BE49-F238E27FC236}">
                  <a16:creationId xmlns:a16="http://schemas.microsoft.com/office/drawing/2014/main" xmlns="" id="{8EBC6800-25E9-4F20-B661-326F430AF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0" name="ïšḻïďê-Freeform 53">
              <a:extLst>
                <a:ext uri="{FF2B5EF4-FFF2-40B4-BE49-F238E27FC236}">
                  <a16:creationId xmlns:a16="http://schemas.microsoft.com/office/drawing/2014/main" xmlns="" id="{7F02DBF7-F56A-498D-89AD-0F0BFE984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1" name="ïšḻïďê-Freeform 54">
              <a:extLst>
                <a:ext uri="{FF2B5EF4-FFF2-40B4-BE49-F238E27FC236}">
                  <a16:creationId xmlns:a16="http://schemas.microsoft.com/office/drawing/2014/main" xmlns="" id="{D8783532-F57D-46C0-9E5A-804A5D371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2" name="ïšḻïďê-Freeform 55">
              <a:extLst>
                <a:ext uri="{FF2B5EF4-FFF2-40B4-BE49-F238E27FC236}">
                  <a16:creationId xmlns:a16="http://schemas.microsoft.com/office/drawing/2014/main" xmlns="" id="{230E5658-8E47-4C61-B31B-7D7FF9003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3" name="ïšḻïďê-Freeform 56">
              <a:extLst>
                <a:ext uri="{FF2B5EF4-FFF2-40B4-BE49-F238E27FC236}">
                  <a16:creationId xmlns:a16="http://schemas.microsoft.com/office/drawing/2014/main" xmlns="" id="{61A22E16-A435-4041-BE35-5EDAD9AB8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4" name="ïšḻïďê-Freeform 57">
              <a:extLst>
                <a:ext uri="{FF2B5EF4-FFF2-40B4-BE49-F238E27FC236}">
                  <a16:creationId xmlns:a16="http://schemas.microsoft.com/office/drawing/2014/main" xmlns="" id="{024B55FC-FDAE-473A-9DAE-51C708904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5" name="ïšḻïďê-Freeform 58">
              <a:extLst>
                <a:ext uri="{FF2B5EF4-FFF2-40B4-BE49-F238E27FC236}">
                  <a16:creationId xmlns:a16="http://schemas.microsoft.com/office/drawing/2014/main" xmlns="" id="{007E6DBC-2C67-40C4-BAE4-977F53605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6" name="ïšḻïďê-Freeform 59">
              <a:extLst>
                <a:ext uri="{FF2B5EF4-FFF2-40B4-BE49-F238E27FC236}">
                  <a16:creationId xmlns:a16="http://schemas.microsoft.com/office/drawing/2014/main" xmlns="" id="{BF379253-62E1-48AB-9FD5-8912ADE36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7" name="ïšḻïďê-Freeform 60">
              <a:extLst>
                <a:ext uri="{FF2B5EF4-FFF2-40B4-BE49-F238E27FC236}">
                  <a16:creationId xmlns:a16="http://schemas.microsoft.com/office/drawing/2014/main" xmlns="" id="{A5B09A18-32DD-41C7-AF00-DB844B8D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8" name="ïšḻïďê-Freeform 61">
              <a:extLst>
                <a:ext uri="{FF2B5EF4-FFF2-40B4-BE49-F238E27FC236}">
                  <a16:creationId xmlns:a16="http://schemas.microsoft.com/office/drawing/2014/main" xmlns="" id="{F8CE7DCB-E170-43F6-9FB3-3C02CA539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39" name="ïšḻïďê-Freeform 62">
              <a:extLst>
                <a:ext uri="{FF2B5EF4-FFF2-40B4-BE49-F238E27FC236}">
                  <a16:creationId xmlns:a16="http://schemas.microsoft.com/office/drawing/2014/main" xmlns="" id="{55E1D9AB-CB19-4C65-ABF9-AD52ACDF0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0" name="ïšḻïďê-Freeform 64">
              <a:extLst>
                <a:ext uri="{FF2B5EF4-FFF2-40B4-BE49-F238E27FC236}">
                  <a16:creationId xmlns:a16="http://schemas.microsoft.com/office/drawing/2014/main" xmlns="" id="{D169B98A-C4EB-41E0-8DD5-C417DF83D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1" name="ïšḻïďê-Freeform 65">
              <a:extLst>
                <a:ext uri="{FF2B5EF4-FFF2-40B4-BE49-F238E27FC236}">
                  <a16:creationId xmlns:a16="http://schemas.microsoft.com/office/drawing/2014/main" xmlns="" id="{56BFED9A-CD98-4097-989C-FD86E3EB8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2" name="ïšḻïďê-Freeform 67">
              <a:extLst>
                <a:ext uri="{FF2B5EF4-FFF2-40B4-BE49-F238E27FC236}">
                  <a16:creationId xmlns:a16="http://schemas.microsoft.com/office/drawing/2014/main" xmlns="" id="{B8F93460-9059-471F-B5DB-B6E2BC9BD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3" name="ïšḻïďê-Freeform 68">
              <a:extLst>
                <a:ext uri="{FF2B5EF4-FFF2-40B4-BE49-F238E27FC236}">
                  <a16:creationId xmlns:a16="http://schemas.microsoft.com/office/drawing/2014/main" xmlns="" id="{D61FC96A-F2C2-40F3-BE91-03A1A22B1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4" name="ïšḻïďê-Freeform 70">
              <a:extLst>
                <a:ext uri="{FF2B5EF4-FFF2-40B4-BE49-F238E27FC236}">
                  <a16:creationId xmlns:a16="http://schemas.microsoft.com/office/drawing/2014/main" xmlns="" id="{6E640F15-66C4-4C70-BB3C-640D8BCD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5" name="ïšḻïďê-Freeform 71">
              <a:extLst>
                <a:ext uri="{FF2B5EF4-FFF2-40B4-BE49-F238E27FC236}">
                  <a16:creationId xmlns:a16="http://schemas.microsoft.com/office/drawing/2014/main" xmlns="" id="{584C15A7-22D2-4CFF-88A7-37A349D5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6" name="ïšḻïďê-Freeform 73">
              <a:extLst>
                <a:ext uri="{FF2B5EF4-FFF2-40B4-BE49-F238E27FC236}">
                  <a16:creationId xmlns:a16="http://schemas.microsoft.com/office/drawing/2014/main" xmlns="" id="{5CDD6338-57A2-42BF-80AE-64805E39E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716" y="3843575"/>
              <a:ext cx="2002354" cy="1908347"/>
            </a:xfrm>
            <a:custGeom>
              <a:avLst/>
              <a:gdLst>
                <a:gd name="T0" fmla="*/ 25 w 630"/>
                <a:gd name="T1" fmla="*/ 292 h 600"/>
                <a:gd name="T2" fmla="*/ 28 w 630"/>
                <a:gd name="T3" fmla="*/ 442 h 600"/>
                <a:gd name="T4" fmla="*/ 79 w 630"/>
                <a:gd name="T5" fmla="*/ 531 h 600"/>
                <a:gd name="T6" fmla="*/ 199 w 630"/>
                <a:gd name="T7" fmla="*/ 600 h 600"/>
                <a:gd name="T8" fmla="*/ 630 w 630"/>
                <a:gd name="T9" fmla="*/ 600 h 600"/>
                <a:gd name="T10" fmla="*/ 498 w 630"/>
                <a:gd name="T11" fmla="*/ 528 h 600"/>
                <a:gd name="T12" fmla="*/ 194 w 630"/>
                <a:gd name="T13" fmla="*/ 0 h 600"/>
                <a:gd name="T14" fmla="*/ 25 w 630"/>
                <a:gd name="T15" fmla="*/ 292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0" h="600">
                  <a:moveTo>
                    <a:pt x="25" y="292"/>
                  </a:moveTo>
                  <a:cubicBezTo>
                    <a:pt x="1" y="338"/>
                    <a:pt x="0" y="394"/>
                    <a:pt x="28" y="442"/>
                  </a:cubicBezTo>
                  <a:cubicBezTo>
                    <a:pt x="79" y="531"/>
                    <a:pt x="79" y="531"/>
                    <a:pt x="79" y="531"/>
                  </a:cubicBezTo>
                  <a:cubicBezTo>
                    <a:pt x="101" y="569"/>
                    <a:pt x="155" y="600"/>
                    <a:pt x="199" y="600"/>
                  </a:cubicBezTo>
                  <a:cubicBezTo>
                    <a:pt x="630" y="600"/>
                    <a:pt x="630" y="600"/>
                    <a:pt x="630" y="600"/>
                  </a:cubicBezTo>
                  <a:cubicBezTo>
                    <a:pt x="574" y="600"/>
                    <a:pt x="526" y="571"/>
                    <a:pt x="498" y="52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5" y="292"/>
                    <a:pt x="25" y="292"/>
                    <a:pt x="25" y="29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7" name="ïšḻïďê-Freeform 74">
              <a:extLst>
                <a:ext uri="{FF2B5EF4-FFF2-40B4-BE49-F238E27FC236}">
                  <a16:creationId xmlns:a16="http://schemas.microsoft.com/office/drawing/2014/main" xmlns="" id="{93BAAEE3-82CE-4F90-B63F-E19E18208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8" name="ïšḻïďê-Freeform 76">
              <a:extLst>
                <a:ext uri="{FF2B5EF4-FFF2-40B4-BE49-F238E27FC236}">
                  <a16:creationId xmlns:a16="http://schemas.microsoft.com/office/drawing/2014/main" xmlns="" id="{7D97C6C2-B4FC-46E8-AA16-47DE47A92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  <p:sp>
          <p:nvSpPr>
            <p:cNvPr id="49" name="ïšḻïďê-Freeform 77">
              <a:extLst>
                <a:ext uri="{FF2B5EF4-FFF2-40B4-BE49-F238E27FC236}">
                  <a16:creationId xmlns:a16="http://schemas.microsoft.com/office/drawing/2014/main" xmlns="" id="{2DBA949C-294D-4035-A9D5-D7F65B30F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56" y="3094790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chemeClr val="tx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ïšḻïďê-Freeform 428">
            <a:extLst>
              <a:ext uri="{FF2B5EF4-FFF2-40B4-BE49-F238E27FC236}">
                <a16:creationId xmlns:a16="http://schemas.microsoft.com/office/drawing/2014/main" xmlns="" id="{92C8E57D-C7ED-40F8-9512-D710DDBCF26C}"/>
              </a:ext>
            </a:extLst>
          </p:cNvPr>
          <p:cNvSpPr>
            <a:spLocks/>
          </p:cNvSpPr>
          <p:nvPr/>
        </p:nvSpPr>
        <p:spPr bwMode="auto">
          <a:xfrm>
            <a:off x="4886321" y="1851887"/>
            <a:ext cx="228233" cy="219831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ea typeface="Microsoft YaHei" panose="020B0503020204020204" pitchFamily="34" charset="-122"/>
            </a:endParaRPr>
          </a:p>
        </p:txBody>
      </p:sp>
      <p:sp>
        <p:nvSpPr>
          <p:cNvPr id="16" name="ïšḻïďê-Freeform 396">
            <a:extLst>
              <a:ext uri="{FF2B5EF4-FFF2-40B4-BE49-F238E27FC236}">
                <a16:creationId xmlns:a16="http://schemas.microsoft.com/office/drawing/2014/main" xmlns="" id="{FCF8B02C-803F-4787-A862-345C0670DDD0}"/>
              </a:ext>
            </a:extLst>
          </p:cNvPr>
          <p:cNvSpPr>
            <a:spLocks noEditPoints="1"/>
          </p:cNvSpPr>
          <p:nvPr/>
        </p:nvSpPr>
        <p:spPr bwMode="auto">
          <a:xfrm>
            <a:off x="4902380" y="3418346"/>
            <a:ext cx="228233" cy="219831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ea typeface="Microsoft YaHei" panose="020B0503020204020204" pitchFamily="34" charset="-122"/>
            </a:endParaRPr>
          </a:p>
        </p:txBody>
      </p:sp>
      <p:sp>
        <p:nvSpPr>
          <p:cNvPr id="17" name="ïšḻïďê-Freeform 70">
            <a:extLst>
              <a:ext uri="{FF2B5EF4-FFF2-40B4-BE49-F238E27FC236}">
                <a16:creationId xmlns:a16="http://schemas.microsoft.com/office/drawing/2014/main" xmlns="" id="{B61C5567-6D85-43AC-BDDA-AAC063D2971E}"/>
              </a:ext>
            </a:extLst>
          </p:cNvPr>
          <p:cNvSpPr>
            <a:spLocks noEditPoints="1"/>
          </p:cNvSpPr>
          <p:nvPr/>
        </p:nvSpPr>
        <p:spPr bwMode="auto">
          <a:xfrm>
            <a:off x="4042267" y="1849599"/>
            <a:ext cx="228233" cy="219831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288000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343">
              <a:lnSpc>
                <a:spcPct val="150000"/>
              </a:lnSpc>
            </a:pPr>
            <a:endParaRPr lang="en-GB" sz="3599" kern="0" dirty="0">
              <a:solidFill>
                <a:sysClr val="windowText" lastClr="000000"/>
              </a:solidFill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ïšḻïďê-university7">
            <a:extLst>
              <a:ext uri="{FF2B5EF4-FFF2-40B4-BE49-F238E27FC236}">
                <a16:creationId xmlns:a16="http://schemas.microsoft.com/office/drawing/2014/main" xmlns="" id="{79ED1D7D-E40B-44DD-9629-48D9216B8D97}"/>
              </a:ext>
            </a:extLst>
          </p:cNvPr>
          <p:cNvSpPr>
            <a:spLocks/>
          </p:cNvSpPr>
          <p:nvPr/>
        </p:nvSpPr>
        <p:spPr bwMode="auto">
          <a:xfrm>
            <a:off x="3570026" y="2590100"/>
            <a:ext cx="228233" cy="219831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Microsoft YaHei" panose="020B0503020204020204" pitchFamily="34" charset="-122"/>
            </a:endParaRPr>
          </a:p>
        </p:txBody>
      </p:sp>
      <p:sp>
        <p:nvSpPr>
          <p:cNvPr id="19" name="ïšḻïďê-AutoShape 75">
            <a:extLst>
              <a:ext uri="{FF2B5EF4-FFF2-40B4-BE49-F238E27FC236}">
                <a16:creationId xmlns:a16="http://schemas.microsoft.com/office/drawing/2014/main" xmlns="" id="{CD1C286D-BDFF-4B80-BEA3-978B279DAEFB}"/>
              </a:ext>
            </a:extLst>
          </p:cNvPr>
          <p:cNvSpPr>
            <a:spLocks/>
          </p:cNvSpPr>
          <p:nvPr/>
        </p:nvSpPr>
        <p:spPr bwMode="auto">
          <a:xfrm>
            <a:off x="5309370" y="2590100"/>
            <a:ext cx="228233" cy="219831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21888" tIns="121888" rIns="121888" bIns="121888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6398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" name="ïšḻïďê-cloud-computing_117325">
            <a:extLst>
              <a:ext uri="{FF2B5EF4-FFF2-40B4-BE49-F238E27FC236}">
                <a16:creationId xmlns:a16="http://schemas.microsoft.com/office/drawing/2014/main" xmlns="" id="{31AFAD48-F988-4CB4-8110-4BF7E3CEEF21}"/>
              </a:ext>
            </a:extLst>
          </p:cNvPr>
          <p:cNvSpPr>
            <a:spLocks/>
          </p:cNvSpPr>
          <p:nvPr/>
        </p:nvSpPr>
        <p:spPr bwMode="auto">
          <a:xfrm>
            <a:off x="4047118" y="3418346"/>
            <a:ext cx="228233" cy="219831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ea typeface="Microsoft YaHei" panose="020B0503020204020204" pitchFamily="34" charset="-122"/>
            </a:endParaRPr>
          </a:p>
        </p:txBody>
      </p:sp>
      <p:sp>
        <p:nvSpPr>
          <p:cNvPr id="21" name="ïšḻïďê-Hexagon 20">
            <a:extLst>
              <a:ext uri="{FF2B5EF4-FFF2-40B4-BE49-F238E27FC236}">
                <a16:creationId xmlns:a16="http://schemas.microsoft.com/office/drawing/2014/main" xmlns="" id="{56337702-05EF-467D-83CE-69FEE4A72D9C}"/>
              </a:ext>
            </a:extLst>
          </p:cNvPr>
          <p:cNvSpPr/>
          <p:nvPr/>
        </p:nvSpPr>
        <p:spPr>
          <a:xfrm>
            <a:off x="4055431" y="2280504"/>
            <a:ext cx="1033137" cy="907130"/>
          </a:xfrm>
          <a:prstGeom prst="hexagon">
            <a:avLst>
              <a:gd name="adj" fmla="val 28832"/>
              <a:gd name="vf" fmla="val 115470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Microsoft YaHei" panose="020B0503020204020204" pitchFamily="34" charset="-122"/>
              </a:rPr>
              <a:t>关键词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39651" y="2069429"/>
            <a:ext cx="6357873" cy="1061543"/>
            <a:chOff x="1439651" y="2069429"/>
            <a:chExt cx="6357873" cy="1061543"/>
          </a:xfrm>
        </p:grpSpPr>
        <p:cxnSp>
          <p:nvCxnSpPr>
            <p:cNvPr id="10" name="ïšḻïďê-Straight Connector 9">
              <a:extLst>
                <a:ext uri="{FF2B5EF4-FFF2-40B4-BE49-F238E27FC236}">
                  <a16:creationId xmlns:a16="http://schemas.microsoft.com/office/drawing/2014/main" xmlns="" id="{AB7CD809-85A9-4263-A304-DBD4161801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9651" y="2069429"/>
              <a:ext cx="185890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ïšḻïďê-Straight Connector 10">
              <a:extLst>
                <a:ext uri="{FF2B5EF4-FFF2-40B4-BE49-F238E27FC236}">
                  <a16:creationId xmlns:a16="http://schemas.microsoft.com/office/drawing/2014/main" xmlns="" id="{A0CF8CE3-D08C-4DC4-B3B3-987352DD79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9651" y="3130972"/>
              <a:ext cx="185890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ïšḻïďê-Straight Connector 11">
              <a:extLst>
                <a:ext uri="{FF2B5EF4-FFF2-40B4-BE49-F238E27FC236}">
                  <a16:creationId xmlns:a16="http://schemas.microsoft.com/office/drawing/2014/main" xmlns="" id="{EE78A46F-A7E4-4734-B86E-52AD079C76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38623" y="2069429"/>
              <a:ext cx="185890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ïšḻïďê-Straight Connector 12">
              <a:extLst>
                <a:ext uri="{FF2B5EF4-FFF2-40B4-BE49-F238E27FC236}">
                  <a16:creationId xmlns:a16="http://schemas.microsoft.com/office/drawing/2014/main" xmlns="" id="{8B5E5815-4769-45A3-8B13-2350E9EA76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38623" y="3130972"/>
              <a:ext cx="185890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654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ïšļïḋe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28" name="ïSļiḑê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30" name="ïṥľîḋé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1" name="ïŝļiďé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2" name="íṧ1ïḓe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3" name="iS1idè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4" name="ísḻîḑè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5" name="íśļîḍè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29" name="işlïḑê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2525" b="-249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36" name="ïš1ïďe"/>
          <p:cNvSpPr/>
          <p:nvPr/>
        </p:nvSpPr>
        <p:spPr bwMode="auto">
          <a:xfrm>
            <a:off x="4584120" y="1336741"/>
            <a:ext cx="4338638" cy="1209429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7" name="îśļiḑe"/>
          <p:cNvSpPr/>
          <p:nvPr/>
        </p:nvSpPr>
        <p:spPr bwMode="auto">
          <a:xfrm>
            <a:off x="4584120" y="2597330"/>
            <a:ext cx="4338638" cy="1209429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8" name="iŝľïḋe"/>
          <p:cNvSpPr/>
          <p:nvPr/>
        </p:nvSpPr>
        <p:spPr bwMode="auto">
          <a:xfrm>
            <a:off x="4750139" y="1603918"/>
            <a:ext cx="675075" cy="67507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9" name="ïṡ1iḓé"/>
          <p:cNvSpPr/>
          <p:nvPr/>
        </p:nvSpPr>
        <p:spPr bwMode="auto">
          <a:xfrm>
            <a:off x="4750139" y="2864507"/>
            <a:ext cx="675075" cy="67507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0" name="iṣľîḓê"/>
          <p:cNvSpPr/>
          <p:nvPr/>
        </p:nvSpPr>
        <p:spPr bwMode="auto">
          <a:xfrm>
            <a:off x="4886301" y="1745753"/>
            <a:ext cx="402750" cy="391405"/>
          </a:xfrm>
          <a:custGeom>
            <a:avLst/>
            <a:gdLst>
              <a:gd name="connsiteX0" fmla="*/ 279778 w 338138"/>
              <a:gd name="connsiteY0" fmla="*/ 231775 h 328613"/>
              <a:gd name="connsiteX1" fmla="*/ 289126 w 338138"/>
              <a:gd name="connsiteY1" fmla="*/ 271719 h 328613"/>
              <a:gd name="connsiteX2" fmla="*/ 283784 w 338138"/>
              <a:gd name="connsiteY2" fmla="*/ 279708 h 328613"/>
              <a:gd name="connsiteX3" fmla="*/ 282449 w 338138"/>
              <a:gd name="connsiteY3" fmla="*/ 279708 h 328613"/>
              <a:gd name="connsiteX4" fmla="*/ 275771 w 338138"/>
              <a:gd name="connsiteY4" fmla="*/ 274382 h 328613"/>
              <a:gd name="connsiteX5" fmla="*/ 265087 w 338138"/>
              <a:gd name="connsiteY5" fmla="*/ 234438 h 328613"/>
              <a:gd name="connsiteX6" fmla="*/ 239712 w 338138"/>
              <a:gd name="connsiteY6" fmla="*/ 273050 h 328613"/>
              <a:gd name="connsiteX7" fmla="*/ 282449 w 338138"/>
              <a:gd name="connsiteY7" fmla="*/ 314325 h 328613"/>
              <a:gd name="connsiteX8" fmla="*/ 323850 w 338138"/>
              <a:gd name="connsiteY8" fmla="*/ 273050 h 328613"/>
              <a:gd name="connsiteX9" fmla="*/ 282449 w 338138"/>
              <a:gd name="connsiteY9" fmla="*/ 231775 h 328613"/>
              <a:gd name="connsiteX10" fmla="*/ 279778 w 338138"/>
              <a:gd name="connsiteY10" fmla="*/ 231775 h 328613"/>
              <a:gd name="connsiteX11" fmla="*/ 55688 w 338138"/>
              <a:gd name="connsiteY11" fmla="*/ 231775 h 328613"/>
              <a:gd name="connsiteX12" fmla="*/ 14287 w 338138"/>
              <a:gd name="connsiteY12" fmla="*/ 273050 h 328613"/>
              <a:gd name="connsiteX13" fmla="*/ 55688 w 338138"/>
              <a:gd name="connsiteY13" fmla="*/ 314325 h 328613"/>
              <a:gd name="connsiteX14" fmla="*/ 98425 w 338138"/>
              <a:gd name="connsiteY14" fmla="*/ 273050 h 328613"/>
              <a:gd name="connsiteX15" fmla="*/ 97089 w 338138"/>
              <a:gd name="connsiteY15" fmla="*/ 265062 h 328613"/>
              <a:gd name="connsiteX16" fmla="*/ 58359 w 338138"/>
              <a:gd name="connsiteY16" fmla="*/ 279708 h 328613"/>
              <a:gd name="connsiteX17" fmla="*/ 55688 w 338138"/>
              <a:gd name="connsiteY17" fmla="*/ 279708 h 328613"/>
              <a:gd name="connsiteX18" fmla="*/ 49011 w 338138"/>
              <a:gd name="connsiteY18" fmla="*/ 275713 h 328613"/>
              <a:gd name="connsiteX19" fmla="*/ 53017 w 338138"/>
              <a:gd name="connsiteY19" fmla="*/ 266393 h 328613"/>
              <a:gd name="connsiteX20" fmla="*/ 91747 w 338138"/>
              <a:gd name="connsiteY20" fmla="*/ 251747 h 328613"/>
              <a:gd name="connsiteX21" fmla="*/ 55688 w 338138"/>
              <a:gd name="connsiteY21" fmla="*/ 231775 h 328613"/>
              <a:gd name="connsiteX22" fmla="*/ 39613 w 338138"/>
              <a:gd name="connsiteY22" fmla="*/ 195263 h 328613"/>
              <a:gd name="connsiteX23" fmla="*/ 92431 w 338138"/>
              <a:gd name="connsiteY23" fmla="*/ 195263 h 328613"/>
              <a:gd name="connsiteX24" fmla="*/ 97713 w 338138"/>
              <a:gd name="connsiteY24" fmla="*/ 196583 h 328613"/>
              <a:gd name="connsiteX25" fmla="*/ 138647 w 338138"/>
              <a:gd name="connsiteY25" fmla="*/ 237513 h 328613"/>
              <a:gd name="connsiteX26" fmla="*/ 139967 w 338138"/>
              <a:gd name="connsiteY26" fmla="*/ 244114 h 328613"/>
              <a:gd name="connsiteX27" fmla="*/ 136006 w 338138"/>
              <a:gd name="connsiteY27" fmla="*/ 249395 h 328613"/>
              <a:gd name="connsiteX28" fmla="*/ 109597 w 338138"/>
              <a:gd name="connsiteY28" fmla="*/ 259958 h 328613"/>
              <a:gd name="connsiteX29" fmla="*/ 110918 w 338138"/>
              <a:gd name="connsiteY29" fmla="*/ 273161 h 328613"/>
              <a:gd name="connsiteX30" fmla="*/ 55459 w 338138"/>
              <a:gd name="connsiteY30" fmla="*/ 328613 h 328613"/>
              <a:gd name="connsiteX31" fmla="*/ 0 w 338138"/>
              <a:gd name="connsiteY31" fmla="*/ 273161 h 328613"/>
              <a:gd name="connsiteX32" fmla="*/ 55459 w 338138"/>
              <a:gd name="connsiteY32" fmla="*/ 217708 h 328613"/>
              <a:gd name="connsiteX33" fmla="*/ 104315 w 338138"/>
              <a:gd name="connsiteY33" fmla="*/ 246755 h 328613"/>
              <a:gd name="connsiteX34" fmla="*/ 121481 w 338138"/>
              <a:gd name="connsiteY34" fmla="*/ 240153 h 328613"/>
              <a:gd name="connsiteX35" fmla="*/ 89790 w 338138"/>
              <a:gd name="connsiteY35" fmla="*/ 208466 h 328613"/>
              <a:gd name="connsiteX36" fmla="*/ 39613 w 338138"/>
              <a:gd name="connsiteY36" fmla="*/ 208466 h 328613"/>
              <a:gd name="connsiteX37" fmla="*/ 33011 w 338138"/>
              <a:gd name="connsiteY37" fmla="*/ 201864 h 328613"/>
              <a:gd name="connsiteX38" fmla="*/ 39613 w 338138"/>
              <a:gd name="connsiteY38" fmla="*/ 195263 h 328613"/>
              <a:gd name="connsiteX39" fmla="*/ 155575 w 338138"/>
              <a:gd name="connsiteY39" fmla="*/ 0 h 328613"/>
              <a:gd name="connsiteX40" fmla="*/ 191294 w 338138"/>
              <a:gd name="connsiteY40" fmla="*/ 35490 h 328613"/>
              <a:gd name="connsiteX41" fmla="*/ 156898 w 338138"/>
              <a:gd name="connsiteY41" fmla="*/ 70980 h 328613"/>
              <a:gd name="connsiteX42" fmla="*/ 167481 w 338138"/>
              <a:gd name="connsiteY42" fmla="*/ 80181 h 328613"/>
              <a:gd name="connsiteX43" fmla="*/ 168804 w 338138"/>
              <a:gd name="connsiteY43" fmla="*/ 81496 h 328613"/>
              <a:gd name="connsiteX44" fmla="*/ 196586 w 338138"/>
              <a:gd name="connsiteY44" fmla="*/ 126187 h 328613"/>
              <a:gd name="connsiteX45" fmla="*/ 225690 w 338138"/>
              <a:gd name="connsiteY45" fmla="*/ 130131 h 328613"/>
              <a:gd name="connsiteX46" fmla="*/ 234950 w 338138"/>
              <a:gd name="connsiteY46" fmla="*/ 138017 h 328613"/>
              <a:gd name="connsiteX47" fmla="*/ 257440 w 338138"/>
              <a:gd name="connsiteY47" fmla="*/ 149847 h 328613"/>
              <a:gd name="connsiteX48" fmla="*/ 260086 w 338138"/>
              <a:gd name="connsiteY48" fmla="*/ 155105 h 328613"/>
              <a:gd name="connsiteX49" fmla="*/ 270669 w 338138"/>
              <a:gd name="connsiteY49" fmla="*/ 197168 h 328613"/>
              <a:gd name="connsiteX50" fmla="*/ 278607 w 338138"/>
              <a:gd name="connsiteY50" fmla="*/ 197168 h 328613"/>
              <a:gd name="connsiteX51" fmla="*/ 315648 w 338138"/>
              <a:gd name="connsiteY51" fmla="*/ 205054 h 328613"/>
              <a:gd name="connsiteX52" fmla="*/ 319617 w 338138"/>
              <a:gd name="connsiteY52" fmla="*/ 214255 h 328613"/>
              <a:gd name="connsiteX53" fmla="*/ 310357 w 338138"/>
              <a:gd name="connsiteY53" fmla="*/ 216884 h 328613"/>
              <a:gd name="connsiteX54" fmla="*/ 278607 w 338138"/>
              <a:gd name="connsiteY54" fmla="*/ 210312 h 328613"/>
              <a:gd name="connsiteX55" fmla="*/ 274638 w 338138"/>
              <a:gd name="connsiteY55" fmla="*/ 211627 h 328613"/>
              <a:gd name="connsiteX56" fmla="*/ 275961 w 338138"/>
              <a:gd name="connsiteY56" fmla="*/ 218199 h 328613"/>
              <a:gd name="connsiteX57" fmla="*/ 282575 w 338138"/>
              <a:gd name="connsiteY57" fmla="*/ 218199 h 328613"/>
              <a:gd name="connsiteX58" fmla="*/ 338138 w 338138"/>
              <a:gd name="connsiteY58" fmla="*/ 273406 h 328613"/>
              <a:gd name="connsiteX59" fmla="*/ 282575 w 338138"/>
              <a:gd name="connsiteY59" fmla="*/ 328613 h 328613"/>
              <a:gd name="connsiteX60" fmla="*/ 229659 w 338138"/>
              <a:gd name="connsiteY60" fmla="*/ 289180 h 328613"/>
              <a:gd name="connsiteX61" fmla="*/ 183356 w 338138"/>
              <a:gd name="connsiteY61" fmla="*/ 289180 h 328613"/>
              <a:gd name="connsiteX62" fmla="*/ 175419 w 338138"/>
              <a:gd name="connsiteY62" fmla="*/ 282607 h 328613"/>
              <a:gd name="connsiteX63" fmla="*/ 183356 w 338138"/>
              <a:gd name="connsiteY63" fmla="*/ 276035 h 328613"/>
              <a:gd name="connsiteX64" fmla="*/ 227013 w 338138"/>
              <a:gd name="connsiteY64" fmla="*/ 276035 h 328613"/>
              <a:gd name="connsiteX65" fmla="*/ 227013 w 338138"/>
              <a:gd name="connsiteY65" fmla="*/ 273406 h 328613"/>
              <a:gd name="connsiteX66" fmla="*/ 262732 w 338138"/>
              <a:gd name="connsiteY66" fmla="*/ 222142 h 328613"/>
              <a:gd name="connsiteX67" fmla="*/ 261409 w 338138"/>
              <a:gd name="connsiteY67" fmla="*/ 214255 h 328613"/>
              <a:gd name="connsiteX68" fmla="*/ 230981 w 338138"/>
              <a:gd name="connsiteY68" fmla="*/ 239231 h 328613"/>
              <a:gd name="connsiteX69" fmla="*/ 224367 w 338138"/>
              <a:gd name="connsiteY69" fmla="*/ 243174 h 328613"/>
              <a:gd name="connsiteX70" fmla="*/ 221721 w 338138"/>
              <a:gd name="connsiteY70" fmla="*/ 241859 h 328613"/>
              <a:gd name="connsiteX71" fmla="*/ 219075 w 338138"/>
              <a:gd name="connsiteY71" fmla="*/ 232658 h 328613"/>
              <a:gd name="connsiteX72" fmla="*/ 257440 w 338138"/>
              <a:gd name="connsiteY72" fmla="*/ 201111 h 328613"/>
              <a:gd name="connsiteX73" fmla="*/ 248180 w 338138"/>
              <a:gd name="connsiteY73" fmla="*/ 160363 h 328613"/>
              <a:gd name="connsiteX74" fmla="*/ 228336 w 338138"/>
              <a:gd name="connsiteY74" fmla="*/ 151162 h 328613"/>
              <a:gd name="connsiteX75" fmla="*/ 227013 w 338138"/>
              <a:gd name="connsiteY75" fmla="*/ 149847 h 328613"/>
              <a:gd name="connsiteX76" fmla="*/ 224367 w 338138"/>
              <a:gd name="connsiteY76" fmla="*/ 149847 h 328613"/>
              <a:gd name="connsiteX77" fmla="*/ 188648 w 338138"/>
              <a:gd name="connsiteY77" fmla="*/ 149847 h 328613"/>
              <a:gd name="connsiteX78" fmla="*/ 179388 w 338138"/>
              <a:gd name="connsiteY78" fmla="*/ 145904 h 328613"/>
              <a:gd name="connsiteX79" fmla="*/ 178065 w 338138"/>
              <a:gd name="connsiteY79" fmla="*/ 144589 h 328613"/>
              <a:gd name="connsiteX80" fmla="*/ 170127 w 338138"/>
              <a:gd name="connsiteY80" fmla="*/ 134074 h 328613"/>
              <a:gd name="connsiteX81" fmla="*/ 168804 w 338138"/>
              <a:gd name="connsiteY81" fmla="*/ 140646 h 328613"/>
              <a:gd name="connsiteX82" fmla="*/ 167481 w 338138"/>
              <a:gd name="connsiteY82" fmla="*/ 148533 h 328613"/>
              <a:gd name="connsiteX83" fmla="*/ 166158 w 338138"/>
              <a:gd name="connsiteY83" fmla="*/ 152476 h 328613"/>
              <a:gd name="connsiteX84" fmla="*/ 166158 w 338138"/>
              <a:gd name="connsiteY84" fmla="*/ 156420 h 328613"/>
              <a:gd name="connsiteX85" fmla="*/ 163513 w 338138"/>
              <a:gd name="connsiteY85" fmla="*/ 164306 h 328613"/>
              <a:gd name="connsiteX86" fmla="*/ 162190 w 338138"/>
              <a:gd name="connsiteY86" fmla="*/ 170879 h 328613"/>
              <a:gd name="connsiteX87" fmla="*/ 160867 w 338138"/>
              <a:gd name="connsiteY87" fmla="*/ 173507 h 328613"/>
              <a:gd name="connsiteX88" fmla="*/ 200554 w 338138"/>
              <a:gd name="connsiteY88" fmla="*/ 182709 h 328613"/>
              <a:gd name="connsiteX89" fmla="*/ 201877 w 338138"/>
              <a:gd name="connsiteY89" fmla="*/ 182709 h 328613"/>
              <a:gd name="connsiteX90" fmla="*/ 215106 w 338138"/>
              <a:gd name="connsiteY90" fmla="*/ 205054 h 328613"/>
              <a:gd name="connsiteX91" fmla="*/ 212461 w 338138"/>
              <a:gd name="connsiteY91" fmla="*/ 210312 h 328613"/>
              <a:gd name="connsiteX92" fmla="*/ 163513 w 338138"/>
              <a:gd name="connsiteY92" fmla="*/ 289180 h 328613"/>
              <a:gd name="connsiteX93" fmla="*/ 144992 w 338138"/>
              <a:gd name="connsiteY93" fmla="*/ 293123 h 328613"/>
              <a:gd name="connsiteX94" fmla="*/ 139700 w 338138"/>
              <a:gd name="connsiteY94" fmla="*/ 276035 h 328613"/>
              <a:gd name="connsiteX95" fmla="*/ 168804 w 338138"/>
              <a:gd name="connsiteY95" fmla="*/ 214255 h 328613"/>
              <a:gd name="connsiteX96" fmla="*/ 125148 w 338138"/>
              <a:gd name="connsiteY96" fmla="*/ 206369 h 328613"/>
              <a:gd name="connsiteX97" fmla="*/ 103981 w 338138"/>
              <a:gd name="connsiteY97" fmla="*/ 195853 h 328613"/>
              <a:gd name="connsiteX98" fmla="*/ 97367 w 338138"/>
              <a:gd name="connsiteY98" fmla="*/ 164306 h 328613"/>
              <a:gd name="connsiteX99" fmla="*/ 121179 w 338138"/>
              <a:gd name="connsiteY99" fmla="*/ 95955 h 328613"/>
              <a:gd name="connsiteX100" fmla="*/ 121179 w 338138"/>
              <a:gd name="connsiteY100" fmla="*/ 90697 h 328613"/>
              <a:gd name="connsiteX101" fmla="*/ 143669 w 338138"/>
              <a:gd name="connsiteY101" fmla="*/ 68351 h 328613"/>
              <a:gd name="connsiteX102" fmla="*/ 119856 w 338138"/>
              <a:gd name="connsiteY102" fmla="*/ 35490 h 328613"/>
              <a:gd name="connsiteX103" fmla="*/ 155575 w 338138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138" h="328613">
                <a:moveTo>
                  <a:pt x="279778" y="231775"/>
                </a:moveTo>
                <a:cubicBezTo>
                  <a:pt x="279778" y="231775"/>
                  <a:pt x="279778" y="231775"/>
                  <a:pt x="289126" y="271719"/>
                </a:cubicBezTo>
                <a:cubicBezTo>
                  <a:pt x="290462" y="275713"/>
                  <a:pt x="287791" y="278376"/>
                  <a:pt x="283784" y="279708"/>
                </a:cubicBezTo>
                <a:cubicBezTo>
                  <a:pt x="283784" y="279708"/>
                  <a:pt x="282449" y="279708"/>
                  <a:pt x="282449" y="279708"/>
                </a:cubicBezTo>
                <a:cubicBezTo>
                  <a:pt x="279778" y="279708"/>
                  <a:pt x="275771" y="278376"/>
                  <a:pt x="275771" y="274382"/>
                </a:cubicBezTo>
                <a:cubicBezTo>
                  <a:pt x="275771" y="274382"/>
                  <a:pt x="275771" y="274382"/>
                  <a:pt x="265087" y="234438"/>
                </a:cubicBezTo>
                <a:cubicBezTo>
                  <a:pt x="250396" y="241095"/>
                  <a:pt x="239712" y="255741"/>
                  <a:pt x="239712" y="273050"/>
                </a:cubicBezTo>
                <a:cubicBezTo>
                  <a:pt x="239712" y="295685"/>
                  <a:pt x="259745" y="314325"/>
                  <a:pt x="282449" y="314325"/>
                </a:cubicBezTo>
                <a:cubicBezTo>
                  <a:pt x="305153" y="314325"/>
                  <a:pt x="323850" y="295685"/>
                  <a:pt x="323850" y="273050"/>
                </a:cubicBezTo>
                <a:cubicBezTo>
                  <a:pt x="323850" y="250416"/>
                  <a:pt x="305153" y="231775"/>
                  <a:pt x="282449" y="231775"/>
                </a:cubicBezTo>
                <a:cubicBezTo>
                  <a:pt x="281113" y="231775"/>
                  <a:pt x="279778" y="231775"/>
                  <a:pt x="279778" y="231775"/>
                </a:cubicBezTo>
                <a:close/>
                <a:moveTo>
                  <a:pt x="55688" y="231775"/>
                </a:moveTo>
                <a:cubicBezTo>
                  <a:pt x="32984" y="231775"/>
                  <a:pt x="14287" y="250416"/>
                  <a:pt x="14287" y="273050"/>
                </a:cubicBezTo>
                <a:cubicBezTo>
                  <a:pt x="14287" y="295685"/>
                  <a:pt x="32984" y="314325"/>
                  <a:pt x="55688" y="314325"/>
                </a:cubicBezTo>
                <a:cubicBezTo>
                  <a:pt x="78392" y="314325"/>
                  <a:pt x="98425" y="295685"/>
                  <a:pt x="98425" y="273050"/>
                </a:cubicBezTo>
                <a:cubicBezTo>
                  <a:pt x="98425" y="270387"/>
                  <a:pt x="97089" y="267724"/>
                  <a:pt x="97089" y="265062"/>
                </a:cubicBezTo>
                <a:cubicBezTo>
                  <a:pt x="97089" y="265062"/>
                  <a:pt x="97089" y="265062"/>
                  <a:pt x="58359" y="279708"/>
                </a:cubicBezTo>
                <a:cubicBezTo>
                  <a:pt x="57024" y="279708"/>
                  <a:pt x="57024" y="279708"/>
                  <a:pt x="55688" y="279708"/>
                </a:cubicBezTo>
                <a:cubicBezTo>
                  <a:pt x="53017" y="279708"/>
                  <a:pt x="50346" y="278376"/>
                  <a:pt x="49011" y="275713"/>
                </a:cubicBezTo>
                <a:cubicBezTo>
                  <a:pt x="47675" y="271719"/>
                  <a:pt x="49011" y="267724"/>
                  <a:pt x="53017" y="266393"/>
                </a:cubicBezTo>
                <a:cubicBezTo>
                  <a:pt x="53017" y="266393"/>
                  <a:pt x="53017" y="266393"/>
                  <a:pt x="91747" y="251747"/>
                </a:cubicBezTo>
                <a:cubicBezTo>
                  <a:pt x="83734" y="239764"/>
                  <a:pt x="70379" y="231775"/>
                  <a:pt x="55688" y="231775"/>
                </a:cubicBezTo>
                <a:close/>
                <a:moveTo>
                  <a:pt x="39613" y="195263"/>
                </a:moveTo>
                <a:cubicBezTo>
                  <a:pt x="39613" y="195263"/>
                  <a:pt x="39613" y="195263"/>
                  <a:pt x="92431" y="195263"/>
                </a:cubicBezTo>
                <a:cubicBezTo>
                  <a:pt x="95072" y="195263"/>
                  <a:pt x="96393" y="195263"/>
                  <a:pt x="97713" y="196583"/>
                </a:cubicBezTo>
                <a:cubicBezTo>
                  <a:pt x="97713" y="196583"/>
                  <a:pt x="97713" y="196583"/>
                  <a:pt x="138647" y="237513"/>
                </a:cubicBezTo>
                <a:cubicBezTo>
                  <a:pt x="139967" y="238833"/>
                  <a:pt x="141288" y="241474"/>
                  <a:pt x="139967" y="244114"/>
                </a:cubicBezTo>
                <a:cubicBezTo>
                  <a:pt x="139967" y="246755"/>
                  <a:pt x="138647" y="248075"/>
                  <a:pt x="136006" y="249395"/>
                </a:cubicBezTo>
                <a:cubicBezTo>
                  <a:pt x="136006" y="249395"/>
                  <a:pt x="136006" y="249395"/>
                  <a:pt x="109597" y="259958"/>
                </a:cubicBezTo>
                <a:cubicBezTo>
                  <a:pt x="110918" y="263919"/>
                  <a:pt x="110918" y="267880"/>
                  <a:pt x="110918" y="273161"/>
                </a:cubicBezTo>
                <a:cubicBezTo>
                  <a:pt x="110918" y="303528"/>
                  <a:pt x="85829" y="328613"/>
                  <a:pt x="55459" y="328613"/>
                </a:cubicBezTo>
                <a:cubicBezTo>
                  <a:pt x="25088" y="328613"/>
                  <a:pt x="0" y="303528"/>
                  <a:pt x="0" y="273161"/>
                </a:cubicBezTo>
                <a:cubicBezTo>
                  <a:pt x="0" y="242794"/>
                  <a:pt x="25088" y="217708"/>
                  <a:pt x="55459" y="217708"/>
                </a:cubicBezTo>
                <a:cubicBezTo>
                  <a:pt x="76586" y="217708"/>
                  <a:pt x="95072" y="229590"/>
                  <a:pt x="104315" y="246755"/>
                </a:cubicBezTo>
                <a:cubicBezTo>
                  <a:pt x="104315" y="246755"/>
                  <a:pt x="104315" y="246755"/>
                  <a:pt x="121481" y="240153"/>
                </a:cubicBezTo>
                <a:cubicBezTo>
                  <a:pt x="121481" y="240153"/>
                  <a:pt x="121481" y="240153"/>
                  <a:pt x="89790" y="208466"/>
                </a:cubicBezTo>
                <a:cubicBezTo>
                  <a:pt x="89790" y="208466"/>
                  <a:pt x="89790" y="208466"/>
                  <a:pt x="39613" y="208466"/>
                </a:cubicBezTo>
                <a:cubicBezTo>
                  <a:pt x="35652" y="208466"/>
                  <a:pt x="33011" y="205825"/>
                  <a:pt x="33011" y="201864"/>
                </a:cubicBezTo>
                <a:cubicBezTo>
                  <a:pt x="33011" y="197903"/>
                  <a:pt x="35652" y="195263"/>
                  <a:pt x="39613" y="195263"/>
                </a:cubicBezTo>
                <a:close/>
                <a:moveTo>
                  <a:pt x="155575" y="0"/>
                </a:moveTo>
                <a:cubicBezTo>
                  <a:pt x="175419" y="0"/>
                  <a:pt x="191294" y="15773"/>
                  <a:pt x="191294" y="35490"/>
                </a:cubicBezTo>
                <a:cubicBezTo>
                  <a:pt x="191294" y="53892"/>
                  <a:pt x="175419" y="69666"/>
                  <a:pt x="156898" y="70980"/>
                </a:cubicBezTo>
                <a:cubicBezTo>
                  <a:pt x="160867" y="72295"/>
                  <a:pt x="164835" y="76238"/>
                  <a:pt x="167481" y="80181"/>
                </a:cubicBezTo>
                <a:cubicBezTo>
                  <a:pt x="168804" y="80181"/>
                  <a:pt x="168804" y="80181"/>
                  <a:pt x="168804" y="81496"/>
                </a:cubicBezTo>
                <a:cubicBezTo>
                  <a:pt x="168804" y="81496"/>
                  <a:pt x="168804" y="81496"/>
                  <a:pt x="196586" y="126187"/>
                </a:cubicBezTo>
                <a:cubicBezTo>
                  <a:pt x="196586" y="126187"/>
                  <a:pt x="196586" y="126187"/>
                  <a:pt x="225690" y="130131"/>
                </a:cubicBezTo>
                <a:cubicBezTo>
                  <a:pt x="230981" y="130131"/>
                  <a:pt x="234950" y="134074"/>
                  <a:pt x="234950" y="138017"/>
                </a:cubicBezTo>
                <a:cubicBezTo>
                  <a:pt x="234950" y="138017"/>
                  <a:pt x="234950" y="138017"/>
                  <a:pt x="257440" y="149847"/>
                </a:cubicBezTo>
                <a:cubicBezTo>
                  <a:pt x="258763" y="151162"/>
                  <a:pt x="260086" y="152476"/>
                  <a:pt x="260086" y="155105"/>
                </a:cubicBezTo>
                <a:cubicBezTo>
                  <a:pt x="260086" y="155105"/>
                  <a:pt x="260086" y="155105"/>
                  <a:pt x="270669" y="197168"/>
                </a:cubicBezTo>
                <a:cubicBezTo>
                  <a:pt x="273315" y="197168"/>
                  <a:pt x="275961" y="197168"/>
                  <a:pt x="278607" y="197168"/>
                </a:cubicBezTo>
                <a:cubicBezTo>
                  <a:pt x="291836" y="195853"/>
                  <a:pt x="303742" y="198482"/>
                  <a:pt x="315648" y="205054"/>
                </a:cubicBezTo>
                <a:cubicBezTo>
                  <a:pt x="319617" y="206369"/>
                  <a:pt x="320940" y="210312"/>
                  <a:pt x="319617" y="214255"/>
                </a:cubicBezTo>
                <a:cubicBezTo>
                  <a:pt x="316971" y="216884"/>
                  <a:pt x="313003" y="219513"/>
                  <a:pt x="310357" y="216884"/>
                </a:cubicBezTo>
                <a:cubicBezTo>
                  <a:pt x="299773" y="211627"/>
                  <a:pt x="289190" y="210312"/>
                  <a:pt x="278607" y="210312"/>
                </a:cubicBezTo>
                <a:cubicBezTo>
                  <a:pt x="277284" y="210312"/>
                  <a:pt x="275961" y="210312"/>
                  <a:pt x="274638" y="211627"/>
                </a:cubicBezTo>
                <a:cubicBezTo>
                  <a:pt x="274638" y="211627"/>
                  <a:pt x="274638" y="211627"/>
                  <a:pt x="275961" y="218199"/>
                </a:cubicBezTo>
                <a:cubicBezTo>
                  <a:pt x="278607" y="218199"/>
                  <a:pt x="279930" y="218199"/>
                  <a:pt x="282575" y="218199"/>
                </a:cubicBezTo>
                <a:cubicBezTo>
                  <a:pt x="313003" y="218199"/>
                  <a:pt x="338138" y="243174"/>
                  <a:pt x="338138" y="273406"/>
                </a:cubicBezTo>
                <a:cubicBezTo>
                  <a:pt x="338138" y="303639"/>
                  <a:pt x="313003" y="328613"/>
                  <a:pt x="282575" y="328613"/>
                </a:cubicBezTo>
                <a:cubicBezTo>
                  <a:pt x="257440" y="328613"/>
                  <a:pt x="236273" y="312840"/>
                  <a:pt x="229659" y="289180"/>
                </a:cubicBezTo>
                <a:cubicBezTo>
                  <a:pt x="229659" y="289180"/>
                  <a:pt x="229659" y="289180"/>
                  <a:pt x="183356" y="289180"/>
                </a:cubicBezTo>
                <a:cubicBezTo>
                  <a:pt x="179388" y="289180"/>
                  <a:pt x="175419" y="286551"/>
                  <a:pt x="175419" y="282607"/>
                </a:cubicBezTo>
                <a:cubicBezTo>
                  <a:pt x="175419" y="278664"/>
                  <a:pt x="179388" y="276035"/>
                  <a:pt x="183356" y="276035"/>
                </a:cubicBezTo>
                <a:cubicBezTo>
                  <a:pt x="183356" y="276035"/>
                  <a:pt x="183356" y="276035"/>
                  <a:pt x="227013" y="276035"/>
                </a:cubicBezTo>
                <a:cubicBezTo>
                  <a:pt x="227013" y="274721"/>
                  <a:pt x="227013" y="274721"/>
                  <a:pt x="227013" y="273406"/>
                </a:cubicBezTo>
                <a:cubicBezTo>
                  <a:pt x="227013" y="249746"/>
                  <a:pt x="241565" y="230029"/>
                  <a:pt x="262732" y="222142"/>
                </a:cubicBezTo>
                <a:cubicBezTo>
                  <a:pt x="262732" y="222142"/>
                  <a:pt x="262732" y="222142"/>
                  <a:pt x="261409" y="214255"/>
                </a:cubicBezTo>
                <a:cubicBezTo>
                  <a:pt x="248180" y="219513"/>
                  <a:pt x="237596" y="228714"/>
                  <a:pt x="230981" y="239231"/>
                </a:cubicBezTo>
                <a:cubicBezTo>
                  <a:pt x="229659" y="241859"/>
                  <a:pt x="227013" y="243174"/>
                  <a:pt x="224367" y="243174"/>
                </a:cubicBezTo>
                <a:cubicBezTo>
                  <a:pt x="224367" y="243174"/>
                  <a:pt x="223044" y="243174"/>
                  <a:pt x="221721" y="241859"/>
                </a:cubicBezTo>
                <a:cubicBezTo>
                  <a:pt x="217752" y="240545"/>
                  <a:pt x="216429" y="235287"/>
                  <a:pt x="219075" y="232658"/>
                </a:cubicBezTo>
                <a:cubicBezTo>
                  <a:pt x="228336" y="218199"/>
                  <a:pt x="241565" y="206369"/>
                  <a:pt x="257440" y="201111"/>
                </a:cubicBezTo>
                <a:cubicBezTo>
                  <a:pt x="257440" y="201111"/>
                  <a:pt x="257440" y="201111"/>
                  <a:pt x="248180" y="160363"/>
                </a:cubicBezTo>
                <a:cubicBezTo>
                  <a:pt x="248180" y="160363"/>
                  <a:pt x="248180" y="160363"/>
                  <a:pt x="228336" y="151162"/>
                </a:cubicBezTo>
                <a:cubicBezTo>
                  <a:pt x="228336" y="151162"/>
                  <a:pt x="228336" y="149847"/>
                  <a:pt x="227013" y="149847"/>
                </a:cubicBezTo>
                <a:cubicBezTo>
                  <a:pt x="227013" y="149847"/>
                  <a:pt x="225690" y="149847"/>
                  <a:pt x="224367" y="149847"/>
                </a:cubicBezTo>
                <a:cubicBezTo>
                  <a:pt x="224367" y="149847"/>
                  <a:pt x="224367" y="149847"/>
                  <a:pt x="188648" y="149847"/>
                </a:cubicBezTo>
                <a:cubicBezTo>
                  <a:pt x="184679" y="149847"/>
                  <a:pt x="180711" y="148533"/>
                  <a:pt x="179388" y="145904"/>
                </a:cubicBezTo>
                <a:cubicBezTo>
                  <a:pt x="179388" y="145904"/>
                  <a:pt x="179388" y="145904"/>
                  <a:pt x="178065" y="144589"/>
                </a:cubicBezTo>
                <a:cubicBezTo>
                  <a:pt x="178065" y="144589"/>
                  <a:pt x="178065" y="144589"/>
                  <a:pt x="170127" y="134074"/>
                </a:cubicBezTo>
                <a:cubicBezTo>
                  <a:pt x="170127" y="136703"/>
                  <a:pt x="170127" y="138017"/>
                  <a:pt x="168804" y="140646"/>
                </a:cubicBezTo>
                <a:cubicBezTo>
                  <a:pt x="168804" y="143275"/>
                  <a:pt x="167481" y="145904"/>
                  <a:pt x="167481" y="148533"/>
                </a:cubicBezTo>
                <a:cubicBezTo>
                  <a:pt x="167481" y="149847"/>
                  <a:pt x="167481" y="151162"/>
                  <a:pt x="166158" y="152476"/>
                </a:cubicBezTo>
                <a:cubicBezTo>
                  <a:pt x="166158" y="153791"/>
                  <a:pt x="166158" y="155105"/>
                  <a:pt x="166158" y="156420"/>
                </a:cubicBezTo>
                <a:cubicBezTo>
                  <a:pt x="164835" y="159048"/>
                  <a:pt x="164835" y="161677"/>
                  <a:pt x="163513" y="164306"/>
                </a:cubicBezTo>
                <a:cubicBezTo>
                  <a:pt x="163513" y="166935"/>
                  <a:pt x="162190" y="168250"/>
                  <a:pt x="162190" y="170879"/>
                </a:cubicBezTo>
                <a:cubicBezTo>
                  <a:pt x="160867" y="172193"/>
                  <a:pt x="160867" y="172193"/>
                  <a:pt x="160867" y="173507"/>
                </a:cubicBezTo>
                <a:cubicBezTo>
                  <a:pt x="160867" y="173507"/>
                  <a:pt x="160867" y="173507"/>
                  <a:pt x="200554" y="182709"/>
                </a:cubicBezTo>
                <a:cubicBezTo>
                  <a:pt x="200554" y="182709"/>
                  <a:pt x="200554" y="182709"/>
                  <a:pt x="201877" y="182709"/>
                </a:cubicBezTo>
                <a:cubicBezTo>
                  <a:pt x="211138" y="185337"/>
                  <a:pt x="217752" y="195853"/>
                  <a:pt x="215106" y="205054"/>
                </a:cubicBezTo>
                <a:cubicBezTo>
                  <a:pt x="215106" y="206369"/>
                  <a:pt x="213784" y="208998"/>
                  <a:pt x="212461" y="210312"/>
                </a:cubicBezTo>
                <a:cubicBezTo>
                  <a:pt x="212461" y="210312"/>
                  <a:pt x="212461" y="210312"/>
                  <a:pt x="163513" y="289180"/>
                </a:cubicBezTo>
                <a:cubicBezTo>
                  <a:pt x="159544" y="294437"/>
                  <a:pt x="151606" y="297066"/>
                  <a:pt x="144992" y="293123"/>
                </a:cubicBezTo>
                <a:cubicBezTo>
                  <a:pt x="138377" y="289180"/>
                  <a:pt x="137054" y="281293"/>
                  <a:pt x="139700" y="276035"/>
                </a:cubicBezTo>
                <a:cubicBezTo>
                  <a:pt x="139700" y="276035"/>
                  <a:pt x="139700" y="276035"/>
                  <a:pt x="168804" y="214255"/>
                </a:cubicBezTo>
                <a:cubicBezTo>
                  <a:pt x="168804" y="214255"/>
                  <a:pt x="168804" y="214255"/>
                  <a:pt x="125148" y="206369"/>
                </a:cubicBezTo>
                <a:cubicBezTo>
                  <a:pt x="115887" y="203740"/>
                  <a:pt x="107950" y="201111"/>
                  <a:pt x="103981" y="195853"/>
                </a:cubicBezTo>
                <a:cubicBezTo>
                  <a:pt x="96044" y="186652"/>
                  <a:pt x="92075" y="176136"/>
                  <a:pt x="97367" y="164306"/>
                </a:cubicBezTo>
                <a:cubicBezTo>
                  <a:pt x="115887" y="124873"/>
                  <a:pt x="121179" y="95955"/>
                  <a:pt x="121179" y="95955"/>
                </a:cubicBezTo>
                <a:cubicBezTo>
                  <a:pt x="121179" y="95955"/>
                  <a:pt x="121179" y="95955"/>
                  <a:pt x="121179" y="90697"/>
                </a:cubicBezTo>
                <a:cubicBezTo>
                  <a:pt x="122502" y="78867"/>
                  <a:pt x="131763" y="69666"/>
                  <a:pt x="143669" y="68351"/>
                </a:cubicBezTo>
                <a:cubicBezTo>
                  <a:pt x="130440" y="63093"/>
                  <a:pt x="119856" y="49949"/>
                  <a:pt x="119856" y="35490"/>
                </a:cubicBezTo>
                <a:cubicBezTo>
                  <a:pt x="119856" y="15773"/>
                  <a:pt x="135731" y="0"/>
                  <a:pt x="155575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1" name="ïśľiḋè"/>
          <p:cNvSpPr/>
          <p:nvPr/>
        </p:nvSpPr>
        <p:spPr bwMode="auto">
          <a:xfrm>
            <a:off x="4886301" y="3037798"/>
            <a:ext cx="402750" cy="328492"/>
          </a:xfrm>
          <a:custGeom>
            <a:avLst/>
            <a:gdLst>
              <a:gd name="connsiteX0" fmla="*/ 39952 w 338667"/>
              <a:gd name="connsiteY0" fmla="*/ 252412 h 276225"/>
              <a:gd name="connsiteX1" fmla="*/ 297127 w 338667"/>
              <a:gd name="connsiteY1" fmla="*/ 252412 h 276225"/>
              <a:gd name="connsiteX2" fmla="*/ 297127 w 338667"/>
              <a:gd name="connsiteY2" fmla="*/ 276225 h 276225"/>
              <a:gd name="connsiteX3" fmla="*/ 39952 w 338667"/>
              <a:gd name="connsiteY3" fmla="*/ 276225 h 276225"/>
              <a:gd name="connsiteX4" fmla="*/ 169334 w 338667"/>
              <a:gd name="connsiteY4" fmla="*/ 98425 h 276225"/>
              <a:gd name="connsiteX5" fmla="*/ 225690 w 338667"/>
              <a:gd name="connsiteY5" fmla="*/ 154918 h 276225"/>
              <a:gd name="connsiteX6" fmla="*/ 221758 w 338667"/>
              <a:gd name="connsiteY6" fmla="*/ 177253 h 276225"/>
              <a:gd name="connsiteX7" fmla="*/ 206031 w 338667"/>
              <a:gd name="connsiteY7" fmla="*/ 169370 h 276225"/>
              <a:gd name="connsiteX8" fmla="*/ 206031 w 338667"/>
              <a:gd name="connsiteY8" fmla="*/ 168056 h 276225"/>
              <a:gd name="connsiteX9" fmla="*/ 208652 w 338667"/>
              <a:gd name="connsiteY9" fmla="*/ 154918 h 276225"/>
              <a:gd name="connsiteX10" fmla="*/ 169334 w 338667"/>
              <a:gd name="connsiteY10" fmla="*/ 116818 h 276225"/>
              <a:gd name="connsiteX11" fmla="*/ 130015 w 338667"/>
              <a:gd name="connsiteY11" fmla="*/ 154918 h 276225"/>
              <a:gd name="connsiteX12" fmla="*/ 169334 w 338667"/>
              <a:gd name="connsiteY12" fmla="*/ 194332 h 276225"/>
              <a:gd name="connsiteX13" fmla="*/ 198167 w 338667"/>
              <a:gd name="connsiteY13" fmla="*/ 181194 h 276225"/>
              <a:gd name="connsiteX14" fmla="*/ 199478 w 338667"/>
              <a:gd name="connsiteY14" fmla="*/ 181194 h 276225"/>
              <a:gd name="connsiteX15" fmla="*/ 213895 w 338667"/>
              <a:gd name="connsiteY15" fmla="*/ 190391 h 276225"/>
              <a:gd name="connsiteX16" fmla="*/ 169334 w 338667"/>
              <a:gd name="connsiteY16" fmla="*/ 212725 h 276225"/>
              <a:gd name="connsiteX17" fmla="*/ 112977 w 338667"/>
              <a:gd name="connsiteY17" fmla="*/ 156232 h 276225"/>
              <a:gd name="connsiteX18" fmla="*/ 169334 w 338667"/>
              <a:gd name="connsiteY18" fmla="*/ 98425 h 276225"/>
              <a:gd name="connsiteX19" fmla="*/ 169740 w 338667"/>
              <a:gd name="connsiteY19" fmla="*/ 84137 h 276225"/>
              <a:gd name="connsiteX20" fmla="*/ 98689 w 338667"/>
              <a:gd name="connsiteY20" fmla="*/ 157031 h 276225"/>
              <a:gd name="connsiteX21" fmla="*/ 169740 w 338667"/>
              <a:gd name="connsiteY21" fmla="*/ 228600 h 276225"/>
              <a:gd name="connsiteX22" fmla="*/ 227634 w 338667"/>
              <a:gd name="connsiteY22" fmla="*/ 198117 h 276225"/>
              <a:gd name="connsiteX23" fmla="*/ 236845 w 338667"/>
              <a:gd name="connsiteY23" fmla="*/ 203418 h 276225"/>
              <a:gd name="connsiteX24" fmla="*/ 242108 w 338667"/>
              <a:gd name="connsiteY24" fmla="*/ 199442 h 276225"/>
              <a:gd name="connsiteX25" fmla="*/ 239476 w 338667"/>
              <a:gd name="connsiteY25" fmla="*/ 190165 h 276225"/>
              <a:gd name="connsiteX26" fmla="*/ 234213 w 338667"/>
              <a:gd name="connsiteY26" fmla="*/ 186189 h 276225"/>
              <a:gd name="connsiteX27" fmla="*/ 240792 w 338667"/>
              <a:gd name="connsiteY27" fmla="*/ 157031 h 276225"/>
              <a:gd name="connsiteX28" fmla="*/ 169740 w 338667"/>
              <a:gd name="connsiteY28" fmla="*/ 84137 h 276225"/>
              <a:gd name="connsiteX29" fmla="*/ 280981 w 338667"/>
              <a:gd name="connsiteY29" fmla="*/ 82550 h 276225"/>
              <a:gd name="connsiteX30" fmla="*/ 333639 w 338667"/>
              <a:gd name="connsiteY30" fmla="*/ 82550 h 276225"/>
              <a:gd name="connsiteX31" fmla="*/ 331006 w 338667"/>
              <a:gd name="connsiteY31" fmla="*/ 92075 h 276225"/>
              <a:gd name="connsiteX32" fmla="*/ 279664 w 338667"/>
              <a:gd name="connsiteY32" fmla="*/ 92075 h 276225"/>
              <a:gd name="connsiteX33" fmla="*/ 280981 w 338667"/>
              <a:gd name="connsiteY33" fmla="*/ 82550 h 276225"/>
              <a:gd name="connsiteX34" fmla="*/ 5027 w 338667"/>
              <a:gd name="connsiteY34" fmla="*/ 82550 h 276225"/>
              <a:gd name="connsiteX35" fmla="*/ 57685 w 338667"/>
              <a:gd name="connsiteY35" fmla="*/ 82550 h 276225"/>
              <a:gd name="connsiteX36" fmla="*/ 59002 w 338667"/>
              <a:gd name="connsiteY36" fmla="*/ 92075 h 276225"/>
              <a:gd name="connsiteX37" fmla="*/ 7660 w 338667"/>
              <a:gd name="connsiteY37" fmla="*/ 92075 h 276225"/>
              <a:gd name="connsiteX38" fmla="*/ 5027 w 338667"/>
              <a:gd name="connsiteY38" fmla="*/ 82550 h 276225"/>
              <a:gd name="connsiteX39" fmla="*/ 106627 w 338667"/>
              <a:gd name="connsiteY39" fmla="*/ 47625 h 276225"/>
              <a:gd name="connsiteX40" fmla="*/ 128852 w 338667"/>
              <a:gd name="connsiteY40" fmla="*/ 47625 h 276225"/>
              <a:gd name="connsiteX41" fmla="*/ 128852 w 338667"/>
              <a:gd name="connsiteY41" fmla="*/ 66675 h 276225"/>
              <a:gd name="connsiteX42" fmla="*/ 209815 w 338667"/>
              <a:gd name="connsiteY42" fmla="*/ 66675 h 276225"/>
              <a:gd name="connsiteX43" fmla="*/ 209815 w 338667"/>
              <a:gd name="connsiteY43" fmla="*/ 47625 h 276225"/>
              <a:gd name="connsiteX44" fmla="*/ 232040 w 338667"/>
              <a:gd name="connsiteY44" fmla="*/ 47625 h 276225"/>
              <a:gd name="connsiteX45" fmla="*/ 232040 w 338667"/>
              <a:gd name="connsiteY45" fmla="*/ 66675 h 276225"/>
              <a:gd name="connsiteX46" fmla="*/ 254265 w 338667"/>
              <a:gd name="connsiteY46" fmla="*/ 66675 h 276225"/>
              <a:gd name="connsiteX47" fmla="*/ 295540 w 338667"/>
              <a:gd name="connsiteY47" fmla="*/ 238125 h 276225"/>
              <a:gd name="connsiteX48" fmla="*/ 43127 w 338667"/>
              <a:gd name="connsiteY48" fmla="*/ 238125 h 276225"/>
              <a:gd name="connsiteX49" fmla="*/ 84402 w 338667"/>
              <a:gd name="connsiteY49" fmla="*/ 66675 h 276225"/>
              <a:gd name="connsiteX50" fmla="*/ 106627 w 338667"/>
              <a:gd name="connsiteY50" fmla="*/ 66675 h 276225"/>
              <a:gd name="connsiteX51" fmla="*/ 169334 w 338667"/>
              <a:gd name="connsiteY51" fmla="*/ 0 h 276225"/>
              <a:gd name="connsiteX52" fmla="*/ 333376 w 338667"/>
              <a:gd name="connsiteY52" fmla="*/ 30193 h 276225"/>
              <a:gd name="connsiteX53" fmla="*/ 337344 w 338667"/>
              <a:gd name="connsiteY53" fmla="*/ 68263 h 276225"/>
              <a:gd name="connsiteX54" fmla="*/ 281782 w 338667"/>
              <a:gd name="connsiteY54" fmla="*/ 68263 h 276225"/>
              <a:gd name="connsiteX55" fmla="*/ 275167 w 338667"/>
              <a:gd name="connsiteY55" fmla="*/ 45946 h 276225"/>
              <a:gd name="connsiteX56" fmla="*/ 169334 w 338667"/>
              <a:gd name="connsiteY56" fmla="*/ 19691 h 276225"/>
              <a:gd name="connsiteX57" fmla="*/ 63500 w 338667"/>
              <a:gd name="connsiteY57" fmla="*/ 45946 h 276225"/>
              <a:gd name="connsiteX58" fmla="*/ 56885 w 338667"/>
              <a:gd name="connsiteY58" fmla="*/ 68263 h 276225"/>
              <a:gd name="connsiteX59" fmla="*/ 1323 w 338667"/>
              <a:gd name="connsiteY59" fmla="*/ 68263 h 276225"/>
              <a:gd name="connsiteX60" fmla="*/ 5291 w 338667"/>
              <a:gd name="connsiteY60" fmla="*/ 30193 h 276225"/>
              <a:gd name="connsiteX61" fmla="*/ 169334 w 338667"/>
              <a:gd name="connsiteY6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667" h="276225">
                <a:moveTo>
                  <a:pt x="39952" y="252412"/>
                </a:moveTo>
                <a:lnTo>
                  <a:pt x="297127" y="252412"/>
                </a:lnTo>
                <a:lnTo>
                  <a:pt x="297127" y="276225"/>
                </a:lnTo>
                <a:lnTo>
                  <a:pt x="39952" y="276225"/>
                </a:lnTo>
                <a:close/>
                <a:moveTo>
                  <a:pt x="169334" y="98425"/>
                </a:moveTo>
                <a:cubicBezTo>
                  <a:pt x="200788" y="98425"/>
                  <a:pt x="225690" y="124701"/>
                  <a:pt x="225690" y="154918"/>
                </a:cubicBezTo>
                <a:cubicBezTo>
                  <a:pt x="225690" y="162801"/>
                  <a:pt x="224380" y="170684"/>
                  <a:pt x="221758" y="177253"/>
                </a:cubicBezTo>
                <a:cubicBezTo>
                  <a:pt x="221758" y="177253"/>
                  <a:pt x="221758" y="177253"/>
                  <a:pt x="206031" y="169370"/>
                </a:cubicBezTo>
                <a:cubicBezTo>
                  <a:pt x="206031" y="169370"/>
                  <a:pt x="206031" y="168056"/>
                  <a:pt x="206031" y="168056"/>
                </a:cubicBezTo>
                <a:cubicBezTo>
                  <a:pt x="207342" y="164115"/>
                  <a:pt x="208652" y="160173"/>
                  <a:pt x="208652" y="154918"/>
                </a:cubicBezTo>
                <a:cubicBezTo>
                  <a:pt x="208652" y="133897"/>
                  <a:pt x="190303" y="116818"/>
                  <a:pt x="169334" y="116818"/>
                </a:cubicBezTo>
                <a:cubicBezTo>
                  <a:pt x="148364" y="116818"/>
                  <a:pt x="130015" y="133897"/>
                  <a:pt x="130015" y="154918"/>
                </a:cubicBezTo>
                <a:cubicBezTo>
                  <a:pt x="130015" y="177253"/>
                  <a:pt x="148364" y="194332"/>
                  <a:pt x="169334" y="194332"/>
                </a:cubicBezTo>
                <a:cubicBezTo>
                  <a:pt x="181129" y="194332"/>
                  <a:pt x="191614" y="189077"/>
                  <a:pt x="198167" y="181194"/>
                </a:cubicBezTo>
                <a:cubicBezTo>
                  <a:pt x="199478" y="181194"/>
                  <a:pt x="199478" y="181194"/>
                  <a:pt x="199478" y="181194"/>
                </a:cubicBezTo>
                <a:cubicBezTo>
                  <a:pt x="199478" y="181194"/>
                  <a:pt x="199478" y="181194"/>
                  <a:pt x="213895" y="190391"/>
                </a:cubicBezTo>
                <a:cubicBezTo>
                  <a:pt x="203410" y="203528"/>
                  <a:pt x="187682" y="212725"/>
                  <a:pt x="169334" y="212725"/>
                </a:cubicBezTo>
                <a:cubicBezTo>
                  <a:pt x="137879" y="212725"/>
                  <a:pt x="112977" y="186449"/>
                  <a:pt x="112977" y="156232"/>
                </a:cubicBezTo>
                <a:cubicBezTo>
                  <a:pt x="112977" y="124701"/>
                  <a:pt x="137879" y="98425"/>
                  <a:pt x="169334" y="98425"/>
                </a:cubicBezTo>
                <a:close/>
                <a:moveTo>
                  <a:pt x="169740" y="84137"/>
                </a:moveTo>
                <a:cubicBezTo>
                  <a:pt x="130268" y="84137"/>
                  <a:pt x="98689" y="117271"/>
                  <a:pt x="98689" y="157031"/>
                </a:cubicBezTo>
                <a:cubicBezTo>
                  <a:pt x="98689" y="195466"/>
                  <a:pt x="130268" y="228600"/>
                  <a:pt x="169740" y="228600"/>
                </a:cubicBezTo>
                <a:cubicBezTo>
                  <a:pt x="193424" y="228600"/>
                  <a:pt x="214477" y="216672"/>
                  <a:pt x="227634" y="198117"/>
                </a:cubicBezTo>
                <a:cubicBezTo>
                  <a:pt x="227634" y="198117"/>
                  <a:pt x="232897" y="203418"/>
                  <a:pt x="236845" y="203418"/>
                </a:cubicBezTo>
                <a:cubicBezTo>
                  <a:pt x="238160" y="203418"/>
                  <a:pt x="240792" y="200768"/>
                  <a:pt x="242108" y="199442"/>
                </a:cubicBezTo>
                <a:cubicBezTo>
                  <a:pt x="244739" y="195466"/>
                  <a:pt x="243423" y="191490"/>
                  <a:pt x="239476" y="190165"/>
                </a:cubicBezTo>
                <a:cubicBezTo>
                  <a:pt x="239476" y="190165"/>
                  <a:pt x="239476" y="190165"/>
                  <a:pt x="234213" y="186189"/>
                </a:cubicBezTo>
                <a:cubicBezTo>
                  <a:pt x="238160" y="176911"/>
                  <a:pt x="240792" y="167634"/>
                  <a:pt x="240792" y="157031"/>
                </a:cubicBezTo>
                <a:cubicBezTo>
                  <a:pt x="240792" y="117271"/>
                  <a:pt x="209213" y="84137"/>
                  <a:pt x="169740" y="84137"/>
                </a:cubicBezTo>
                <a:close/>
                <a:moveTo>
                  <a:pt x="280981" y="82550"/>
                </a:moveTo>
                <a:cubicBezTo>
                  <a:pt x="333639" y="82550"/>
                  <a:pt x="333639" y="82550"/>
                  <a:pt x="333639" y="82550"/>
                </a:cubicBezTo>
                <a:cubicBezTo>
                  <a:pt x="332323" y="87313"/>
                  <a:pt x="332323" y="89694"/>
                  <a:pt x="331006" y="92075"/>
                </a:cubicBezTo>
                <a:cubicBezTo>
                  <a:pt x="279664" y="92075"/>
                  <a:pt x="279664" y="92075"/>
                  <a:pt x="279664" y="92075"/>
                </a:cubicBezTo>
                <a:cubicBezTo>
                  <a:pt x="279664" y="89694"/>
                  <a:pt x="279664" y="86122"/>
                  <a:pt x="280981" y="82550"/>
                </a:cubicBezTo>
                <a:close/>
                <a:moveTo>
                  <a:pt x="5027" y="82550"/>
                </a:moveTo>
                <a:cubicBezTo>
                  <a:pt x="5027" y="82550"/>
                  <a:pt x="5027" y="82550"/>
                  <a:pt x="57685" y="82550"/>
                </a:cubicBezTo>
                <a:cubicBezTo>
                  <a:pt x="59002" y="86122"/>
                  <a:pt x="59002" y="89694"/>
                  <a:pt x="59002" y="92075"/>
                </a:cubicBezTo>
                <a:cubicBezTo>
                  <a:pt x="59002" y="92075"/>
                  <a:pt x="59002" y="92075"/>
                  <a:pt x="7660" y="92075"/>
                </a:cubicBezTo>
                <a:cubicBezTo>
                  <a:pt x="6343" y="89694"/>
                  <a:pt x="6343" y="87313"/>
                  <a:pt x="5027" y="82550"/>
                </a:cubicBezTo>
                <a:close/>
                <a:moveTo>
                  <a:pt x="106627" y="47625"/>
                </a:moveTo>
                <a:lnTo>
                  <a:pt x="128852" y="47625"/>
                </a:lnTo>
                <a:lnTo>
                  <a:pt x="128852" y="66675"/>
                </a:lnTo>
                <a:lnTo>
                  <a:pt x="209815" y="66675"/>
                </a:lnTo>
                <a:lnTo>
                  <a:pt x="209815" y="47625"/>
                </a:lnTo>
                <a:lnTo>
                  <a:pt x="232040" y="47625"/>
                </a:lnTo>
                <a:lnTo>
                  <a:pt x="232040" y="66675"/>
                </a:lnTo>
                <a:lnTo>
                  <a:pt x="254265" y="66675"/>
                </a:lnTo>
                <a:lnTo>
                  <a:pt x="295540" y="238125"/>
                </a:lnTo>
                <a:lnTo>
                  <a:pt x="43127" y="238125"/>
                </a:lnTo>
                <a:lnTo>
                  <a:pt x="84402" y="66675"/>
                </a:lnTo>
                <a:lnTo>
                  <a:pt x="106627" y="66675"/>
                </a:lnTo>
                <a:close/>
                <a:moveTo>
                  <a:pt x="169334" y="0"/>
                </a:moveTo>
                <a:cubicBezTo>
                  <a:pt x="244740" y="0"/>
                  <a:pt x="309563" y="11815"/>
                  <a:pt x="333376" y="30193"/>
                </a:cubicBezTo>
                <a:cubicBezTo>
                  <a:pt x="338667" y="34132"/>
                  <a:pt x="339990" y="48572"/>
                  <a:pt x="337344" y="68263"/>
                </a:cubicBezTo>
                <a:cubicBezTo>
                  <a:pt x="281782" y="68263"/>
                  <a:pt x="281782" y="68263"/>
                  <a:pt x="281782" y="68263"/>
                </a:cubicBezTo>
                <a:cubicBezTo>
                  <a:pt x="281782" y="57761"/>
                  <a:pt x="279136" y="49884"/>
                  <a:pt x="275167" y="45946"/>
                </a:cubicBezTo>
                <a:cubicBezTo>
                  <a:pt x="256646" y="26255"/>
                  <a:pt x="207698" y="19691"/>
                  <a:pt x="169334" y="19691"/>
                </a:cubicBezTo>
                <a:cubicBezTo>
                  <a:pt x="130969" y="19691"/>
                  <a:pt x="82021" y="26255"/>
                  <a:pt x="63500" y="45946"/>
                </a:cubicBezTo>
                <a:cubicBezTo>
                  <a:pt x="59531" y="49884"/>
                  <a:pt x="56885" y="57761"/>
                  <a:pt x="56885" y="68263"/>
                </a:cubicBezTo>
                <a:cubicBezTo>
                  <a:pt x="1323" y="68263"/>
                  <a:pt x="1323" y="68263"/>
                  <a:pt x="1323" y="68263"/>
                </a:cubicBezTo>
                <a:cubicBezTo>
                  <a:pt x="-1323" y="48572"/>
                  <a:pt x="0" y="35444"/>
                  <a:pt x="5291" y="30193"/>
                </a:cubicBezTo>
                <a:cubicBezTo>
                  <a:pt x="29104" y="11815"/>
                  <a:pt x="93927" y="0"/>
                  <a:pt x="169334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42" name="ï$lîḍe"/>
          <p:cNvGrpSpPr/>
          <p:nvPr/>
        </p:nvGrpSpPr>
        <p:grpSpPr>
          <a:xfrm>
            <a:off x="5591232" y="1569492"/>
            <a:ext cx="3155350" cy="743926"/>
            <a:chOff x="7505490" y="2041661"/>
            <a:chExt cx="4207134" cy="991902"/>
          </a:xfrm>
        </p:grpSpPr>
        <p:sp>
          <p:nvSpPr>
            <p:cNvPr id="43" name="íṡlîdè"/>
            <p:cNvSpPr txBox="1"/>
            <p:nvPr/>
          </p:nvSpPr>
          <p:spPr>
            <a:xfrm>
              <a:off x="7505490" y="2041661"/>
              <a:ext cx="4207134" cy="422405"/>
            </a:xfrm>
            <a:prstGeom prst="rect">
              <a:avLst/>
            </a:prstGeom>
            <a:noFill/>
          </p:spPr>
          <p:txBody>
            <a:bodyPr wrap="none" lIns="72000" tIns="72000" rIns="72000" bIns="72000" anchor="b" anchorCtr="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44" name="ïṩḷíḑé"/>
            <p:cNvSpPr txBox="1"/>
            <p:nvPr/>
          </p:nvSpPr>
          <p:spPr>
            <a:xfrm>
              <a:off x="7505490" y="2464066"/>
              <a:ext cx="4207134" cy="569497"/>
            </a:xfrm>
            <a:prstGeom prst="rect">
              <a:avLst/>
            </a:prstGeom>
            <a:noFill/>
          </p:spPr>
          <p:txBody>
            <a:bodyPr wrap="square" lIns="72000" tIns="72000" rIns="72000" bIns="7200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5" name="ïṣ1îďè"/>
          <p:cNvGrpSpPr/>
          <p:nvPr/>
        </p:nvGrpSpPr>
        <p:grpSpPr>
          <a:xfrm>
            <a:off x="5591232" y="2832613"/>
            <a:ext cx="3155350" cy="743926"/>
            <a:chOff x="7505490" y="2041661"/>
            <a:chExt cx="4207134" cy="991902"/>
          </a:xfrm>
        </p:grpSpPr>
        <p:sp>
          <p:nvSpPr>
            <p:cNvPr id="46" name="ïśḷídè"/>
            <p:cNvSpPr txBox="1"/>
            <p:nvPr/>
          </p:nvSpPr>
          <p:spPr>
            <a:xfrm>
              <a:off x="7505490" y="2041661"/>
              <a:ext cx="4207134" cy="422405"/>
            </a:xfrm>
            <a:prstGeom prst="rect">
              <a:avLst/>
            </a:prstGeom>
            <a:noFill/>
          </p:spPr>
          <p:txBody>
            <a:bodyPr wrap="none" lIns="72000" tIns="72000" rIns="72000" bIns="72000" anchor="b" anchorCtr="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</a:p>
          </p:txBody>
        </p:sp>
        <p:sp>
          <p:nvSpPr>
            <p:cNvPr id="47" name="ïṣ1íďè"/>
            <p:cNvSpPr txBox="1"/>
            <p:nvPr/>
          </p:nvSpPr>
          <p:spPr>
            <a:xfrm>
              <a:off x="7505490" y="2464066"/>
              <a:ext cx="4207134" cy="569497"/>
            </a:xfrm>
            <a:prstGeom prst="rect">
              <a:avLst/>
            </a:prstGeom>
            <a:noFill/>
          </p:spPr>
          <p:txBody>
            <a:bodyPr wrap="square" lIns="72000" tIns="72000" rIns="72000" bIns="7200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1228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50840" y="1311796"/>
            <a:ext cx="14099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8000" b="1" i="1" dirty="0" smtClean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03</a:t>
            </a:r>
            <a:endParaRPr lang="en-US" altLang="zh-CN" sz="8000" b="1" i="1" dirty="0">
              <a:gradFill>
                <a:gsLst>
                  <a:gs pos="0">
                    <a:srgbClr val="BA2123"/>
                  </a:gs>
                  <a:gs pos="100000">
                    <a:srgbClr val="E66120"/>
                  </a:gs>
                </a:gsLst>
                <a:lin ang="2400000" scaled="0"/>
              </a:gradFill>
              <a:latin typeface="Impact" panose="020B0806030902050204" pitchFamily="34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9952" y="1742684"/>
            <a:ext cx="27649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成功项目展示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9952" y="2178877"/>
            <a:ext cx="2764972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PLEASE ADD YOUR TITLE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05676" y="1761173"/>
            <a:ext cx="5436096" cy="337696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851920" y="483518"/>
            <a:ext cx="4444144" cy="1785665"/>
            <a:chOff x="3851920" y="483518"/>
            <a:chExt cx="4444144" cy="1785665"/>
          </a:xfrm>
        </p:grpSpPr>
        <p:sp>
          <p:nvSpPr>
            <p:cNvPr id="4" name="文本框 3"/>
            <p:cNvSpPr txBox="1"/>
            <p:nvPr/>
          </p:nvSpPr>
          <p:spPr>
            <a:xfrm>
              <a:off x="3923929" y="483518"/>
              <a:ext cx="2592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0" b="1" i="1" dirty="0" smtClean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2017</a:t>
              </a:r>
              <a:endPara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51920" y="1561297"/>
              <a:ext cx="4444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我们有付出有收获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51783" y="2400439"/>
            <a:ext cx="4444144" cy="1751342"/>
            <a:chOff x="4551783" y="2400439"/>
            <a:chExt cx="4444144" cy="1751342"/>
          </a:xfrm>
        </p:grpSpPr>
        <p:sp>
          <p:nvSpPr>
            <p:cNvPr id="6" name="文本框 5"/>
            <p:cNvSpPr txBox="1"/>
            <p:nvPr/>
          </p:nvSpPr>
          <p:spPr>
            <a:xfrm>
              <a:off x="4551783" y="2400439"/>
              <a:ext cx="2592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2018</a:t>
              </a:r>
              <a:endPara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51783" y="3443895"/>
              <a:ext cx="4444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我们有拼搏有成功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03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201F92C-7A6C-4ABA-86D9-9C0B5FAECC66}"/>
              </a:ext>
            </a:extLst>
          </p:cNvPr>
          <p:cNvCxnSpPr>
            <a:cxnSpLocks/>
          </p:cNvCxnSpPr>
          <p:nvPr/>
        </p:nvCxnSpPr>
        <p:spPr>
          <a:xfrm>
            <a:off x="589500" y="2804814"/>
            <a:ext cx="8008754" cy="1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îśľiḋê">
            <a:extLst>
              <a:ext uri="{FF2B5EF4-FFF2-40B4-BE49-F238E27FC236}">
                <a16:creationId xmlns:a16="http://schemas.microsoft.com/office/drawing/2014/main" xmlns="" id="{A3EB5DDC-030D-41C6-8D66-EABFC12AD8A6}"/>
              </a:ext>
            </a:extLst>
          </p:cNvPr>
          <p:cNvSpPr>
            <a:spLocks/>
          </p:cNvSpPr>
          <p:nvPr/>
        </p:nvSpPr>
        <p:spPr bwMode="auto">
          <a:xfrm>
            <a:off x="5928646" y="842964"/>
            <a:ext cx="2669608" cy="1465334"/>
          </a:xfrm>
          <a:prstGeom prst="rect">
            <a:avLst/>
          </a:prstGeom>
          <a:blipFill dpi="0" rotWithShape="1">
            <a:blip r:embed="rId4"/>
            <a:srcRect/>
            <a:stretch>
              <a:fillRect t="-10582" b="-104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  <a:ea typeface="Microsoft YaHei" panose="020B0503020204020204" pitchFamily="34" charset="-122"/>
            </a:endParaRPr>
          </a:p>
        </p:txBody>
      </p:sp>
      <p:sp>
        <p:nvSpPr>
          <p:cNvPr id="6" name="îṡḻiḓe">
            <a:extLst>
              <a:ext uri="{FF2B5EF4-FFF2-40B4-BE49-F238E27FC236}">
                <a16:creationId xmlns:a16="http://schemas.microsoft.com/office/drawing/2014/main" xmlns="" id="{24D0EE90-5EAA-40C2-AFF8-1ED2679751B7}"/>
              </a:ext>
            </a:extLst>
          </p:cNvPr>
          <p:cNvSpPr>
            <a:spLocks/>
          </p:cNvSpPr>
          <p:nvPr/>
        </p:nvSpPr>
        <p:spPr bwMode="auto">
          <a:xfrm>
            <a:off x="3237196" y="842963"/>
            <a:ext cx="2669608" cy="1465334"/>
          </a:xfrm>
          <a:prstGeom prst="rect">
            <a:avLst/>
          </a:prstGeom>
          <a:blipFill dpi="0" rotWithShape="1">
            <a:blip r:embed="rId5"/>
            <a:srcRect/>
            <a:stretch>
              <a:fillRect t="-14028" b="-1378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  <a:ea typeface="Microsoft YaHei" panose="020B0503020204020204" pitchFamily="34" charset="-122"/>
            </a:endParaRPr>
          </a:p>
        </p:txBody>
      </p:sp>
      <p:sp>
        <p:nvSpPr>
          <p:cNvPr id="7" name="íSļídê">
            <a:extLst>
              <a:ext uri="{FF2B5EF4-FFF2-40B4-BE49-F238E27FC236}">
                <a16:creationId xmlns:a16="http://schemas.microsoft.com/office/drawing/2014/main" xmlns="" id="{CC00CCA9-00CE-4955-8518-BEC3BA67B990}"/>
              </a:ext>
            </a:extLst>
          </p:cNvPr>
          <p:cNvSpPr>
            <a:spLocks/>
          </p:cNvSpPr>
          <p:nvPr/>
        </p:nvSpPr>
        <p:spPr bwMode="auto">
          <a:xfrm>
            <a:off x="545748" y="842963"/>
            <a:ext cx="2669608" cy="1465334"/>
          </a:xfrm>
          <a:prstGeom prst="rect">
            <a:avLst/>
          </a:prstGeom>
          <a:blipFill dpi="0" rotWithShape="1">
            <a:blip r:embed="rId6"/>
            <a:srcRect/>
            <a:stretch>
              <a:fillRect t="-10798" b="-1061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  <a:ea typeface="Microsoft YaHei" panose="020B0503020204020204" pitchFamily="34" charset="-122"/>
            </a:endParaRPr>
          </a:p>
        </p:txBody>
      </p:sp>
      <p:sp>
        <p:nvSpPr>
          <p:cNvPr id="8" name="ïś1íďe">
            <a:extLst>
              <a:ext uri="{FF2B5EF4-FFF2-40B4-BE49-F238E27FC236}">
                <a16:creationId xmlns:a16="http://schemas.microsoft.com/office/drawing/2014/main" xmlns="" id="{6B88AE97-E011-4913-8F94-CBB1D2678A94}"/>
              </a:ext>
            </a:extLst>
          </p:cNvPr>
          <p:cNvSpPr>
            <a:spLocks/>
          </p:cNvSpPr>
          <p:nvPr/>
        </p:nvSpPr>
        <p:spPr bwMode="auto">
          <a:xfrm>
            <a:off x="5928646" y="1980573"/>
            <a:ext cx="2669608" cy="332634"/>
          </a:xfrm>
          <a:prstGeom prst="rect">
            <a:avLst/>
          </a:prstGeom>
          <a:solidFill>
            <a:schemeClr val="accent3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ea typeface="Microsoft YaHei" panose="020B0503020204020204" pitchFamily="34" charset="-122"/>
              </a:rPr>
              <a:t>请替换文字内容</a:t>
            </a:r>
            <a:endParaRPr lang="zh-CN" altLang="zh-CN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9" name="ïṡ1îḓè">
            <a:extLst>
              <a:ext uri="{FF2B5EF4-FFF2-40B4-BE49-F238E27FC236}">
                <a16:creationId xmlns:a16="http://schemas.microsoft.com/office/drawing/2014/main" xmlns="" id="{D5B9EB00-A51F-4CC9-A211-45700E43AFF6}"/>
              </a:ext>
            </a:extLst>
          </p:cNvPr>
          <p:cNvSpPr>
            <a:spLocks/>
          </p:cNvSpPr>
          <p:nvPr/>
        </p:nvSpPr>
        <p:spPr bwMode="auto">
          <a:xfrm>
            <a:off x="3237196" y="1980573"/>
            <a:ext cx="2669608" cy="332634"/>
          </a:xfrm>
          <a:prstGeom prst="rect">
            <a:avLst/>
          </a:prstGeom>
          <a:solidFill>
            <a:schemeClr val="accent2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ea typeface="Microsoft YaHei" panose="020B0503020204020204" pitchFamily="34" charset="-122"/>
              </a:rPr>
              <a:t>请替换文字内容</a:t>
            </a:r>
            <a:endParaRPr lang="zh-CN" altLang="zh-CN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0" name="ïš1iḓé">
            <a:extLst>
              <a:ext uri="{FF2B5EF4-FFF2-40B4-BE49-F238E27FC236}">
                <a16:creationId xmlns:a16="http://schemas.microsoft.com/office/drawing/2014/main" xmlns="" id="{452528D2-53FB-446A-8918-9B5C8ECE3613}"/>
              </a:ext>
            </a:extLst>
          </p:cNvPr>
          <p:cNvSpPr>
            <a:spLocks/>
          </p:cNvSpPr>
          <p:nvPr/>
        </p:nvSpPr>
        <p:spPr bwMode="auto">
          <a:xfrm>
            <a:off x="545748" y="1980573"/>
            <a:ext cx="2669608" cy="332634"/>
          </a:xfrm>
          <a:prstGeom prst="rect">
            <a:avLst/>
          </a:prstGeom>
          <a:solidFill>
            <a:schemeClr val="accent1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ea typeface="Microsoft YaHei" panose="020B0503020204020204" pitchFamily="34" charset="-122"/>
              </a:rPr>
              <a:t>请替换文字内容</a:t>
            </a:r>
            <a:endParaRPr lang="zh-CN" altLang="zh-CN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grpSp>
        <p:nvGrpSpPr>
          <p:cNvPr id="11" name="ïšlïdè">
            <a:extLst>
              <a:ext uri="{FF2B5EF4-FFF2-40B4-BE49-F238E27FC236}">
                <a16:creationId xmlns:a16="http://schemas.microsoft.com/office/drawing/2014/main" xmlns="" id="{93FA3E3A-868E-4A9C-BA66-CE92918D6B54}"/>
              </a:ext>
            </a:extLst>
          </p:cNvPr>
          <p:cNvGrpSpPr/>
          <p:nvPr/>
        </p:nvGrpSpPr>
        <p:grpSpPr>
          <a:xfrm>
            <a:off x="1627427" y="2551689"/>
            <a:ext cx="506250" cy="506254"/>
            <a:chOff x="7209746" y="4153276"/>
            <a:chExt cx="675000" cy="675005"/>
          </a:xfrm>
        </p:grpSpPr>
        <p:sp>
          <p:nvSpPr>
            <p:cNvPr id="29" name="îṣlidé">
              <a:extLst>
                <a:ext uri="{FF2B5EF4-FFF2-40B4-BE49-F238E27FC236}">
                  <a16:creationId xmlns:a16="http://schemas.microsoft.com/office/drawing/2014/main" xmlns="" id="{0A189174-F3CE-42E5-8FAF-9BD37F5CA838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ea typeface="Microsoft YaHei" panose="020B0503020204020204" pitchFamily="34" charset="-122"/>
              </a:endParaRPr>
            </a:p>
          </p:txBody>
        </p:sp>
        <p:sp>
          <p:nvSpPr>
            <p:cNvPr id="30" name="íṣḻïḑé">
              <a:extLst>
                <a:ext uri="{FF2B5EF4-FFF2-40B4-BE49-F238E27FC236}">
                  <a16:creationId xmlns:a16="http://schemas.microsoft.com/office/drawing/2014/main" xmlns="" id="{2DEAD0E0-193F-418C-90F2-A9ED45639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2" name="iṥ1ídé">
            <a:extLst>
              <a:ext uri="{FF2B5EF4-FFF2-40B4-BE49-F238E27FC236}">
                <a16:creationId xmlns:a16="http://schemas.microsoft.com/office/drawing/2014/main" xmlns="" id="{C8A2F443-8481-4946-8FA6-F225A77AA441}"/>
              </a:ext>
            </a:extLst>
          </p:cNvPr>
          <p:cNvGrpSpPr/>
          <p:nvPr/>
        </p:nvGrpSpPr>
        <p:grpSpPr>
          <a:xfrm>
            <a:off x="7010323" y="2551689"/>
            <a:ext cx="506250" cy="506254"/>
            <a:chOff x="7209746" y="4153276"/>
            <a:chExt cx="675000" cy="675005"/>
          </a:xfrm>
        </p:grpSpPr>
        <p:sp>
          <p:nvSpPr>
            <p:cNvPr id="27" name="ïṩḻíḑê">
              <a:extLst>
                <a:ext uri="{FF2B5EF4-FFF2-40B4-BE49-F238E27FC236}">
                  <a16:creationId xmlns:a16="http://schemas.microsoft.com/office/drawing/2014/main" xmlns="" id="{F87097FA-807C-4D67-BACC-52C85461E33F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ea typeface="Microsoft YaHei" panose="020B0503020204020204" pitchFamily="34" charset="-122"/>
              </a:endParaRPr>
            </a:p>
          </p:txBody>
        </p:sp>
        <p:sp>
          <p:nvSpPr>
            <p:cNvPr id="28" name="íślíḋê">
              <a:extLst>
                <a:ext uri="{FF2B5EF4-FFF2-40B4-BE49-F238E27FC236}">
                  <a16:creationId xmlns:a16="http://schemas.microsoft.com/office/drawing/2014/main" xmlns="" id="{25B911FE-175F-4016-9DAE-0D36859ED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69846"/>
              <a:ext cx="344185" cy="241860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3" name="îsļîḑè">
            <a:extLst>
              <a:ext uri="{FF2B5EF4-FFF2-40B4-BE49-F238E27FC236}">
                <a16:creationId xmlns:a16="http://schemas.microsoft.com/office/drawing/2014/main" xmlns="" id="{F5E03F63-C8E1-4A62-A704-27B05BC1F62D}"/>
              </a:ext>
            </a:extLst>
          </p:cNvPr>
          <p:cNvGrpSpPr/>
          <p:nvPr/>
        </p:nvGrpSpPr>
        <p:grpSpPr>
          <a:xfrm>
            <a:off x="4318875" y="2551689"/>
            <a:ext cx="506250" cy="506254"/>
            <a:chOff x="7209746" y="4153276"/>
            <a:chExt cx="675000" cy="675005"/>
          </a:xfrm>
        </p:grpSpPr>
        <p:sp>
          <p:nvSpPr>
            <p:cNvPr id="25" name="ïşḷîḋê">
              <a:extLst>
                <a:ext uri="{FF2B5EF4-FFF2-40B4-BE49-F238E27FC236}">
                  <a16:creationId xmlns:a16="http://schemas.microsoft.com/office/drawing/2014/main" xmlns="" id="{96156BEB-57B2-493D-A7DF-1756B2F38BD4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ea typeface="Microsoft YaHei" panose="020B0503020204020204" pitchFamily="34" charset="-122"/>
              </a:endParaRPr>
            </a:p>
          </p:txBody>
        </p:sp>
        <p:sp>
          <p:nvSpPr>
            <p:cNvPr id="26" name="iślïḓè">
              <a:extLst>
                <a:ext uri="{FF2B5EF4-FFF2-40B4-BE49-F238E27FC236}">
                  <a16:creationId xmlns:a16="http://schemas.microsoft.com/office/drawing/2014/main" xmlns="" id="{F74EA225-5DB4-43B1-9945-C1365418B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835" y="4318684"/>
              <a:ext cx="338820" cy="344185"/>
            </a:xfrm>
            <a:custGeom>
              <a:avLst/>
              <a:gdLst>
                <a:gd name="connsiteX0" fmla="*/ 149604 w 577154"/>
                <a:gd name="connsiteY0" fmla="*/ 536234 h 586292"/>
                <a:gd name="connsiteX1" fmla="*/ 214914 w 577154"/>
                <a:gd name="connsiteY1" fmla="*/ 562021 h 586292"/>
                <a:gd name="connsiteX2" fmla="*/ 211877 w 577154"/>
                <a:gd name="connsiteY2" fmla="*/ 559746 h 586292"/>
                <a:gd name="connsiteX3" fmla="*/ 202004 w 577154"/>
                <a:gd name="connsiteY3" fmla="*/ 554437 h 586292"/>
                <a:gd name="connsiteX4" fmla="*/ 196688 w 577154"/>
                <a:gd name="connsiteY4" fmla="*/ 551403 h 586292"/>
                <a:gd name="connsiteX5" fmla="*/ 184537 w 577154"/>
                <a:gd name="connsiteY5" fmla="*/ 543818 h 586292"/>
                <a:gd name="connsiteX6" fmla="*/ 177702 w 577154"/>
                <a:gd name="connsiteY6" fmla="*/ 538509 h 586292"/>
                <a:gd name="connsiteX7" fmla="*/ 173905 w 577154"/>
                <a:gd name="connsiteY7" fmla="*/ 536234 h 586292"/>
                <a:gd name="connsiteX8" fmla="*/ 299943 w 577154"/>
                <a:gd name="connsiteY8" fmla="*/ 499816 h 586292"/>
                <a:gd name="connsiteX9" fmla="*/ 318939 w 577154"/>
                <a:gd name="connsiteY9" fmla="*/ 500576 h 586292"/>
                <a:gd name="connsiteX10" fmla="*/ 329576 w 577154"/>
                <a:gd name="connsiteY10" fmla="*/ 511222 h 586292"/>
                <a:gd name="connsiteX11" fmla="*/ 319698 w 577154"/>
                <a:gd name="connsiteY11" fmla="*/ 521108 h 586292"/>
                <a:gd name="connsiteX12" fmla="*/ 318939 w 577154"/>
                <a:gd name="connsiteY12" fmla="*/ 521108 h 586292"/>
                <a:gd name="connsiteX13" fmla="*/ 297663 w 577154"/>
                <a:gd name="connsiteY13" fmla="*/ 519587 h 586292"/>
                <a:gd name="connsiteX14" fmla="*/ 288545 w 577154"/>
                <a:gd name="connsiteY14" fmla="*/ 508941 h 586292"/>
                <a:gd name="connsiteX15" fmla="*/ 299943 w 577154"/>
                <a:gd name="connsiteY15" fmla="*/ 499816 h 586292"/>
                <a:gd name="connsiteX16" fmla="*/ 88851 w 577154"/>
                <a:gd name="connsiteY16" fmla="*/ 485417 h 586292"/>
                <a:gd name="connsiteX17" fmla="*/ 119987 w 577154"/>
                <a:gd name="connsiteY17" fmla="*/ 515755 h 586292"/>
                <a:gd name="connsiteX18" fmla="*/ 150364 w 577154"/>
                <a:gd name="connsiteY18" fmla="*/ 515755 h 586292"/>
                <a:gd name="connsiteX19" fmla="*/ 148085 w 577154"/>
                <a:gd name="connsiteY19" fmla="*/ 513480 h 586292"/>
                <a:gd name="connsiteX20" fmla="*/ 142010 w 577154"/>
                <a:gd name="connsiteY20" fmla="*/ 507412 h 586292"/>
                <a:gd name="connsiteX21" fmla="*/ 136694 w 577154"/>
                <a:gd name="connsiteY21" fmla="*/ 501344 h 586292"/>
                <a:gd name="connsiteX22" fmla="*/ 127581 w 577154"/>
                <a:gd name="connsiteY22" fmla="*/ 489967 h 586292"/>
                <a:gd name="connsiteX23" fmla="*/ 123784 w 577154"/>
                <a:gd name="connsiteY23" fmla="*/ 485417 h 586292"/>
                <a:gd name="connsiteX24" fmla="*/ 399912 w 577154"/>
                <a:gd name="connsiteY24" fmla="*/ 482256 h 586292"/>
                <a:gd name="connsiteX25" fmla="*/ 405611 w 577154"/>
                <a:gd name="connsiteY25" fmla="*/ 486996 h 586292"/>
                <a:gd name="connsiteX26" fmla="*/ 401812 w 577154"/>
                <a:gd name="connsiteY26" fmla="*/ 500648 h 586292"/>
                <a:gd name="connsiteX27" fmla="*/ 382056 w 577154"/>
                <a:gd name="connsiteY27" fmla="*/ 509750 h 586292"/>
                <a:gd name="connsiteX28" fmla="*/ 378257 w 577154"/>
                <a:gd name="connsiteY28" fmla="*/ 510508 h 586292"/>
                <a:gd name="connsiteX29" fmla="*/ 369139 w 577154"/>
                <a:gd name="connsiteY29" fmla="*/ 503682 h 586292"/>
                <a:gd name="connsiteX30" fmla="*/ 375217 w 577154"/>
                <a:gd name="connsiteY30" fmla="*/ 490789 h 586292"/>
                <a:gd name="connsiteX31" fmla="*/ 391934 w 577154"/>
                <a:gd name="connsiteY31" fmla="*/ 483204 h 586292"/>
                <a:gd name="connsiteX32" fmla="*/ 399912 w 577154"/>
                <a:gd name="connsiteY32" fmla="*/ 482256 h 586292"/>
                <a:gd name="connsiteX33" fmla="*/ 229351 w 577154"/>
                <a:gd name="connsiteY33" fmla="*/ 474063 h 586292"/>
                <a:gd name="connsiteX34" fmla="*/ 246091 w 577154"/>
                <a:gd name="connsiteY34" fmla="*/ 483157 h 586292"/>
                <a:gd name="connsiteX35" fmla="*/ 250656 w 577154"/>
                <a:gd name="connsiteY35" fmla="*/ 496797 h 586292"/>
                <a:gd name="connsiteX36" fmla="*/ 241525 w 577154"/>
                <a:gd name="connsiteY36" fmla="*/ 502101 h 586292"/>
                <a:gd name="connsiteX37" fmla="*/ 236960 w 577154"/>
                <a:gd name="connsiteY37" fmla="*/ 501343 h 586292"/>
                <a:gd name="connsiteX38" fmla="*/ 218698 w 577154"/>
                <a:gd name="connsiteY38" fmla="*/ 490735 h 586292"/>
                <a:gd name="connsiteX39" fmla="*/ 215654 w 577154"/>
                <a:gd name="connsiteY39" fmla="*/ 477094 h 586292"/>
                <a:gd name="connsiteX40" fmla="*/ 229351 w 577154"/>
                <a:gd name="connsiteY40" fmla="*/ 474063 h 586292"/>
                <a:gd name="connsiteX41" fmla="*/ 464745 w 577154"/>
                <a:gd name="connsiteY41" fmla="*/ 433889 h 586292"/>
                <a:gd name="connsiteX42" fmla="*/ 466262 w 577154"/>
                <a:gd name="connsiteY42" fmla="*/ 447550 h 586292"/>
                <a:gd name="connsiteX43" fmla="*/ 451842 w 577154"/>
                <a:gd name="connsiteY43" fmla="*/ 463488 h 586292"/>
                <a:gd name="connsiteX44" fmla="*/ 445012 w 577154"/>
                <a:gd name="connsiteY44" fmla="*/ 466524 h 586292"/>
                <a:gd name="connsiteX45" fmla="*/ 438181 w 577154"/>
                <a:gd name="connsiteY45" fmla="*/ 463488 h 586292"/>
                <a:gd name="connsiteX46" fmla="*/ 438181 w 577154"/>
                <a:gd name="connsiteY46" fmla="*/ 449068 h 586292"/>
                <a:gd name="connsiteX47" fmla="*/ 450324 w 577154"/>
                <a:gd name="connsiteY47" fmla="*/ 435407 h 586292"/>
                <a:gd name="connsiteX48" fmla="*/ 464745 w 577154"/>
                <a:gd name="connsiteY48" fmla="*/ 433889 h 586292"/>
                <a:gd name="connsiteX49" fmla="*/ 49362 w 577154"/>
                <a:gd name="connsiteY49" fmla="*/ 424740 h 586292"/>
                <a:gd name="connsiteX50" fmla="*/ 73663 w 577154"/>
                <a:gd name="connsiteY50" fmla="*/ 464938 h 586292"/>
                <a:gd name="connsiteX51" fmla="*/ 109355 w 577154"/>
                <a:gd name="connsiteY51" fmla="*/ 464938 h 586292"/>
                <a:gd name="connsiteX52" fmla="*/ 104039 w 577154"/>
                <a:gd name="connsiteY52" fmla="*/ 456595 h 586292"/>
                <a:gd name="connsiteX53" fmla="*/ 101761 w 577154"/>
                <a:gd name="connsiteY53" fmla="*/ 452044 h 586292"/>
                <a:gd name="connsiteX54" fmla="*/ 94926 w 577154"/>
                <a:gd name="connsiteY54" fmla="*/ 439909 h 586292"/>
                <a:gd name="connsiteX55" fmla="*/ 92648 w 577154"/>
                <a:gd name="connsiteY55" fmla="*/ 435358 h 586292"/>
                <a:gd name="connsiteX56" fmla="*/ 88092 w 577154"/>
                <a:gd name="connsiteY56" fmla="*/ 424740 h 586292"/>
                <a:gd name="connsiteX57" fmla="*/ 161771 w 577154"/>
                <a:gd name="connsiteY57" fmla="*/ 417898 h 586292"/>
                <a:gd name="connsiteX58" fmla="*/ 176164 w 577154"/>
                <a:gd name="connsiteY58" fmla="*/ 420173 h 586292"/>
                <a:gd name="connsiteX59" fmla="*/ 187527 w 577154"/>
                <a:gd name="connsiteY59" fmla="*/ 435341 h 586292"/>
                <a:gd name="connsiteX60" fmla="*/ 186012 w 577154"/>
                <a:gd name="connsiteY60" fmla="*/ 449750 h 586292"/>
                <a:gd name="connsiteX61" fmla="*/ 179194 w 577154"/>
                <a:gd name="connsiteY61" fmla="*/ 452025 h 586292"/>
                <a:gd name="connsiteX62" fmla="*/ 171619 w 577154"/>
                <a:gd name="connsiteY62" fmla="*/ 448233 h 586292"/>
                <a:gd name="connsiteX63" fmla="*/ 159498 w 577154"/>
                <a:gd name="connsiteY63" fmla="*/ 431549 h 586292"/>
                <a:gd name="connsiteX64" fmla="*/ 161771 w 577154"/>
                <a:gd name="connsiteY64" fmla="*/ 417898 h 586292"/>
                <a:gd name="connsiteX65" fmla="*/ 31136 w 577154"/>
                <a:gd name="connsiteY65" fmla="*/ 373923 h 586292"/>
                <a:gd name="connsiteX66" fmla="*/ 41008 w 577154"/>
                <a:gd name="connsiteY66" fmla="*/ 404261 h 586292"/>
                <a:gd name="connsiteX67" fmla="*/ 79738 w 577154"/>
                <a:gd name="connsiteY67" fmla="*/ 404261 h 586292"/>
                <a:gd name="connsiteX68" fmla="*/ 78979 w 577154"/>
                <a:gd name="connsiteY68" fmla="*/ 401227 h 586292"/>
                <a:gd name="connsiteX69" fmla="*/ 77460 w 577154"/>
                <a:gd name="connsiteY69" fmla="*/ 397435 h 586292"/>
                <a:gd name="connsiteX70" fmla="*/ 72144 w 577154"/>
                <a:gd name="connsiteY70" fmla="*/ 379232 h 586292"/>
                <a:gd name="connsiteX71" fmla="*/ 71385 w 577154"/>
                <a:gd name="connsiteY71" fmla="*/ 377715 h 586292"/>
                <a:gd name="connsiteX72" fmla="*/ 70625 w 577154"/>
                <a:gd name="connsiteY72" fmla="*/ 373923 h 586292"/>
                <a:gd name="connsiteX73" fmla="*/ 499728 w 577154"/>
                <a:gd name="connsiteY73" fmla="*/ 361797 h 586292"/>
                <a:gd name="connsiteX74" fmla="*/ 506554 w 577154"/>
                <a:gd name="connsiteY74" fmla="*/ 374694 h 586292"/>
                <a:gd name="connsiteX75" fmla="*/ 498970 w 577154"/>
                <a:gd name="connsiteY75" fmla="*/ 394418 h 586292"/>
                <a:gd name="connsiteX76" fmla="*/ 489868 w 577154"/>
                <a:gd name="connsiteY76" fmla="*/ 400487 h 586292"/>
                <a:gd name="connsiteX77" fmla="*/ 485318 w 577154"/>
                <a:gd name="connsiteY77" fmla="*/ 399729 h 586292"/>
                <a:gd name="connsiteX78" fmla="*/ 480009 w 577154"/>
                <a:gd name="connsiteY78" fmla="*/ 386073 h 586292"/>
                <a:gd name="connsiteX79" fmla="*/ 486835 w 577154"/>
                <a:gd name="connsiteY79" fmla="*/ 367866 h 586292"/>
                <a:gd name="connsiteX80" fmla="*/ 499728 w 577154"/>
                <a:gd name="connsiteY80" fmla="*/ 361797 h 586292"/>
                <a:gd name="connsiteX81" fmla="*/ 132907 w 577154"/>
                <a:gd name="connsiteY81" fmla="*/ 343643 h 586292"/>
                <a:gd name="connsiteX82" fmla="*/ 145066 w 577154"/>
                <a:gd name="connsiteY82" fmla="*/ 350471 h 586292"/>
                <a:gd name="connsiteX83" fmla="*/ 150385 w 577154"/>
                <a:gd name="connsiteY83" fmla="*/ 368678 h 586292"/>
                <a:gd name="connsiteX84" fmla="*/ 144306 w 577154"/>
                <a:gd name="connsiteY84" fmla="*/ 381575 h 586292"/>
                <a:gd name="connsiteX85" fmla="*/ 141266 w 577154"/>
                <a:gd name="connsiteY85" fmla="*/ 382333 h 586292"/>
                <a:gd name="connsiteX86" fmla="*/ 131388 w 577154"/>
                <a:gd name="connsiteY86" fmla="*/ 375506 h 586292"/>
                <a:gd name="connsiteX87" fmla="*/ 125309 w 577154"/>
                <a:gd name="connsiteY87" fmla="*/ 355781 h 586292"/>
                <a:gd name="connsiteX88" fmla="*/ 132907 w 577154"/>
                <a:gd name="connsiteY88" fmla="*/ 343643 h 586292"/>
                <a:gd name="connsiteX89" fmla="*/ 21263 w 577154"/>
                <a:gd name="connsiteY89" fmla="*/ 323864 h 586292"/>
                <a:gd name="connsiteX90" fmla="*/ 25820 w 577154"/>
                <a:gd name="connsiteY90" fmla="*/ 354203 h 586292"/>
                <a:gd name="connsiteX91" fmla="*/ 66069 w 577154"/>
                <a:gd name="connsiteY91" fmla="*/ 354203 h 586292"/>
                <a:gd name="connsiteX92" fmla="*/ 63031 w 577154"/>
                <a:gd name="connsiteY92" fmla="*/ 337516 h 586292"/>
                <a:gd name="connsiteX93" fmla="*/ 63031 w 577154"/>
                <a:gd name="connsiteY93" fmla="*/ 335999 h 586292"/>
                <a:gd name="connsiteX94" fmla="*/ 61512 w 577154"/>
                <a:gd name="connsiteY94" fmla="*/ 323864 h 586292"/>
                <a:gd name="connsiteX95" fmla="*/ 509625 w 577154"/>
                <a:gd name="connsiteY95" fmla="*/ 282911 h 586292"/>
                <a:gd name="connsiteX96" fmla="*/ 519524 w 577154"/>
                <a:gd name="connsiteY96" fmla="*/ 292773 h 586292"/>
                <a:gd name="connsiteX97" fmla="*/ 519524 w 577154"/>
                <a:gd name="connsiteY97" fmla="*/ 293532 h 586292"/>
                <a:gd name="connsiteX98" fmla="*/ 518763 w 577154"/>
                <a:gd name="connsiteY98" fmla="*/ 313256 h 586292"/>
                <a:gd name="connsiteX99" fmla="*/ 508863 w 577154"/>
                <a:gd name="connsiteY99" fmla="*/ 323118 h 586292"/>
                <a:gd name="connsiteX100" fmla="*/ 508102 w 577154"/>
                <a:gd name="connsiteY100" fmla="*/ 322360 h 586292"/>
                <a:gd name="connsiteX101" fmla="*/ 498964 w 577154"/>
                <a:gd name="connsiteY101" fmla="*/ 311739 h 586292"/>
                <a:gd name="connsiteX102" fmla="*/ 498964 w 577154"/>
                <a:gd name="connsiteY102" fmla="*/ 293532 h 586292"/>
                <a:gd name="connsiteX103" fmla="*/ 509625 w 577154"/>
                <a:gd name="connsiteY103" fmla="*/ 282911 h 586292"/>
                <a:gd name="connsiteX104" fmla="*/ 20504 w 577154"/>
                <a:gd name="connsiteY104" fmla="*/ 273047 h 586292"/>
                <a:gd name="connsiteX105" fmla="*/ 19744 w 577154"/>
                <a:gd name="connsiteY105" fmla="*/ 293525 h 586292"/>
                <a:gd name="connsiteX106" fmla="*/ 20504 w 577154"/>
                <a:gd name="connsiteY106" fmla="*/ 303385 h 586292"/>
                <a:gd name="connsiteX107" fmla="*/ 60753 w 577154"/>
                <a:gd name="connsiteY107" fmla="*/ 303385 h 586292"/>
                <a:gd name="connsiteX108" fmla="*/ 60753 w 577154"/>
                <a:gd name="connsiteY108" fmla="*/ 293525 h 586292"/>
                <a:gd name="connsiteX109" fmla="*/ 61512 w 577154"/>
                <a:gd name="connsiteY109" fmla="*/ 273805 h 586292"/>
                <a:gd name="connsiteX110" fmla="*/ 61512 w 577154"/>
                <a:gd name="connsiteY110" fmla="*/ 273047 h 586292"/>
                <a:gd name="connsiteX111" fmla="*/ 129811 w 577154"/>
                <a:gd name="connsiteY111" fmla="*/ 263173 h 586292"/>
                <a:gd name="connsiteX112" fmla="*/ 138897 w 577154"/>
                <a:gd name="connsiteY112" fmla="*/ 274553 h 586292"/>
                <a:gd name="connsiteX113" fmla="*/ 138140 w 577154"/>
                <a:gd name="connsiteY113" fmla="*/ 292760 h 586292"/>
                <a:gd name="connsiteX114" fmla="*/ 138140 w 577154"/>
                <a:gd name="connsiteY114" fmla="*/ 293518 h 586292"/>
                <a:gd name="connsiteX115" fmla="*/ 128297 w 577154"/>
                <a:gd name="connsiteY115" fmla="*/ 303380 h 586292"/>
                <a:gd name="connsiteX116" fmla="*/ 117697 w 577154"/>
                <a:gd name="connsiteY116" fmla="*/ 294277 h 586292"/>
                <a:gd name="connsiteX117" fmla="*/ 117697 w 577154"/>
                <a:gd name="connsiteY117" fmla="*/ 293518 h 586292"/>
                <a:gd name="connsiteX118" fmla="*/ 118454 w 577154"/>
                <a:gd name="connsiteY118" fmla="*/ 273035 h 586292"/>
                <a:gd name="connsiteX119" fmla="*/ 129811 w 577154"/>
                <a:gd name="connsiteY119" fmla="*/ 263173 h 586292"/>
                <a:gd name="connsiteX120" fmla="*/ 28098 w 577154"/>
                <a:gd name="connsiteY120" fmla="*/ 222230 h 586292"/>
                <a:gd name="connsiteX121" fmla="*/ 22782 w 577154"/>
                <a:gd name="connsiteY121" fmla="*/ 252568 h 586292"/>
                <a:gd name="connsiteX122" fmla="*/ 63031 w 577154"/>
                <a:gd name="connsiteY122" fmla="*/ 252568 h 586292"/>
                <a:gd name="connsiteX123" fmla="*/ 63031 w 577154"/>
                <a:gd name="connsiteY123" fmla="*/ 250293 h 586292"/>
                <a:gd name="connsiteX124" fmla="*/ 63031 w 577154"/>
                <a:gd name="connsiteY124" fmla="*/ 249535 h 586292"/>
                <a:gd name="connsiteX125" fmla="*/ 66828 w 577154"/>
                <a:gd name="connsiteY125" fmla="*/ 229815 h 586292"/>
                <a:gd name="connsiteX126" fmla="*/ 67588 w 577154"/>
                <a:gd name="connsiteY126" fmla="*/ 226022 h 586292"/>
                <a:gd name="connsiteX127" fmla="*/ 68347 w 577154"/>
                <a:gd name="connsiteY127" fmla="*/ 222230 h 586292"/>
                <a:gd name="connsiteX128" fmla="*/ 492894 w 577154"/>
                <a:gd name="connsiteY128" fmla="*/ 204013 h 586292"/>
                <a:gd name="connsiteX129" fmla="*/ 505825 w 577154"/>
                <a:gd name="connsiteY129" fmla="*/ 210836 h 586292"/>
                <a:gd name="connsiteX130" fmla="*/ 511911 w 577154"/>
                <a:gd name="connsiteY130" fmla="*/ 230547 h 586292"/>
                <a:gd name="connsiteX131" fmla="*/ 504304 w 577154"/>
                <a:gd name="connsiteY131" fmla="*/ 242677 h 586292"/>
                <a:gd name="connsiteX132" fmla="*/ 502022 w 577154"/>
                <a:gd name="connsiteY132" fmla="*/ 243435 h 586292"/>
                <a:gd name="connsiteX133" fmla="*/ 492133 w 577154"/>
                <a:gd name="connsiteY133" fmla="*/ 235854 h 586292"/>
                <a:gd name="connsiteX134" fmla="*/ 486809 w 577154"/>
                <a:gd name="connsiteY134" fmla="*/ 216901 h 586292"/>
                <a:gd name="connsiteX135" fmla="*/ 492894 w 577154"/>
                <a:gd name="connsiteY135" fmla="*/ 204013 h 586292"/>
                <a:gd name="connsiteX136" fmla="*/ 151873 w 577154"/>
                <a:gd name="connsiteY136" fmla="*/ 186619 h 586292"/>
                <a:gd name="connsiteX137" fmla="*/ 157203 w 577154"/>
                <a:gd name="connsiteY137" fmla="*/ 200274 h 586292"/>
                <a:gd name="connsiteX138" fmla="*/ 150350 w 577154"/>
                <a:gd name="connsiteY138" fmla="*/ 217723 h 586292"/>
                <a:gd name="connsiteX139" fmla="*/ 140450 w 577154"/>
                <a:gd name="connsiteY139" fmla="*/ 224550 h 586292"/>
                <a:gd name="connsiteX140" fmla="*/ 137404 w 577154"/>
                <a:gd name="connsiteY140" fmla="*/ 224550 h 586292"/>
                <a:gd name="connsiteX141" fmla="*/ 131312 w 577154"/>
                <a:gd name="connsiteY141" fmla="*/ 211654 h 586292"/>
                <a:gd name="connsiteX142" fmla="*/ 138927 w 577154"/>
                <a:gd name="connsiteY142" fmla="*/ 191929 h 586292"/>
                <a:gd name="connsiteX143" fmla="*/ 151873 w 577154"/>
                <a:gd name="connsiteY143" fmla="*/ 186619 h 586292"/>
                <a:gd name="connsiteX144" fmla="*/ 218736 w 577154"/>
                <a:gd name="connsiteY144" fmla="*/ 186536 h 586292"/>
                <a:gd name="connsiteX145" fmla="*/ 281780 w 577154"/>
                <a:gd name="connsiteY145" fmla="*/ 186536 h 586292"/>
                <a:gd name="connsiteX146" fmla="*/ 292414 w 577154"/>
                <a:gd name="connsiteY146" fmla="*/ 196401 h 586292"/>
                <a:gd name="connsiteX147" fmla="*/ 281780 w 577154"/>
                <a:gd name="connsiteY147" fmla="*/ 207024 h 586292"/>
                <a:gd name="connsiteX148" fmla="*/ 264310 w 577154"/>
                <a:gd name="connsiteY148" fmla="*/ 207024 h 586292"/>
                <a:gd name="connsiteX149" fmla="*/ 322037 w 577154"/>
                <a:gd name="connsiteY149" fmla="*/ 294288 h 586292"/>
                <a:gd name="connsiteX150" fmla="*/ 379004 w 577154"/>
                <a:gd name="connsiteY150" fmla="*/ 207024 h 586292"/>
                <a:gd name="connsiteX151" fmla="*/ 361534 w 577154"/>
                <a:gd name="connsiteY151" fmla="*/ 207024 h 586292"/>
                <a:gd name="connsiteX152" fmla="*/ 351659 w 577154"/>
                <a:gd name="connsiteY152" fmla="*/ 196401 h 586292"/>
                <a:gd name="connsiteX153" fmla="*/ 361534 w 577154"/>
                <a:gd name="connsiteY153" fmla="*/ 186536 h 586292"/>
                <a:gd name="connsiteX154" fmla="*/ 425337 w 577154"/>
                <a:gd name="connsiteY154" fmla="*/ 186536 h 586292"/>
                <a:gd name="connsiteX155" fmla="*/ 435211 w 577154"/>
                <a:gd name="connsiteY155" fmla="*/ 196401 h 586292"/>
                <a:gd name="connsiteX156" fmla="*/ 425337 w 577154"/>
                <a:gd name="connsiteY156" fmla="*/ 207024 h 586292"/>
                <a:gd name="connsiteX157" fmla="*/ 405588 w 577154"/>
                <a:gd name="connsiteY157" fmla="*/ 207024 h 586292"/>
                <a:gd name="connsiteX158" fmla="*/ 401031 w 577154"/>
                <a:gd name="connsiteY158" fmla="*/ 209301 h 586292"/>
                <a:gd name="connsiteX159" fmla="*/ 337987 w 577154"/>
                <a:gd name="connsiteY159" fmla="*/ 307947 h 586292"/>
                <a:gd name="connsiteX160" fmla="*/ 373687 w 577154"/>
                <a:gd name="connsiteY160" fmla="*/ 307947 h 586292"/>
                <a:gd name="connsiteX161" fmla="*/ 384321 w 577154"/>
                <a:gd name="connsiteY161" fmla="*/ 317812 h 586292"/>
                <a:gd name="connsiteX162" fmla="*/ 373687 w 577154"/>
                <a:gd name="connsiteY162" fmla="*/ 328435 h 586292"/>
                <a:gd name="connsiteX163" fmla="*/ 331911 w 577154"/>
                <a:gd name="connsiteY163" fmla="*/ 328435 h 586292"/>
                <a:gd name="connsiteX164" fmla="*/ 331911 w 577154"/>
                <a:gd name="connsiteY164" fmla="*/ 338300 h 586292"/>
                <a:gd name="connsiteX165" fmla="*/ 373687 w 577154"/>
                <a:gd name="connsiteY165" fmla="*/ 338300 h 586292"/>
                <a:gd name="connsiteX166" fmla="*/ 384321 w 577154"/>
                <a:gd name="connsiteY166" fmla="*/ 348164 h 586292"/>
                <a:gd name="connsiteX167" fmla="*/ 373687 w 577154"/>
                <a:gd name="connsiteY167" fmla="*/ 358788 h 586292"/>
                <a:gd name="connsiteX168" fmla="*/ 331911 w 577154"/>
                <a:gd name="connsiteY168" fmla="*/ 358788 h 586292"/>
                <a:gd name="connsiteX169" fmla="*/ 331911 w 577154"/>
                <a:gd name="connsiteY169" fmla="*/ 399005 h 586292"/>
                <a:gd name="connsiteX170" fmla="*/ 355457 w 577154"/>
                <a:gd name="connsiteY170" fmla="*/ 399005 h 586292"/>
                <a:gd name="connsiteX171" fmla="*/ 365332 w 577154"/>
                <a:gd name="connsiteY171" fmla="*/ 408870 h 586292"/>
                <a:gd name="connsiteX172" fmla="*/ 355457 w 577154"/>
                <a:gd name="connsiteY172" fmla="*/ 419493 h 586292"/>
                <a:gd name="connsiteX173" fmla="*/ 288616 w 577154"/>
                <a:gd name="connsiteY173" fmla="*/ 419493 h 586292"/>
                <a:gd name="connsiteX174" fmla="*/ 278742 w 577154"/>
                <a:gd name="connsiteY174" fmla="*/ 408870 h 586292"/>
                <a:gd name="connsiteX175" fmla="*/ 288616 w 577154"/>
                <a:gd name="connsiteY175" fmla="*/ 399005 h 586292"/>
                <a:gd name="connsiteX176" fmla="*/ 312162 w 577154"/>
                <a:gd name="connsiteY176" fmla="*/ 399005 h 586292"/>
                <a:gd name="connsiteX177" fmla="*/ 312162 w 577154"/>
                <a:gd name="connsiteY177" fmla="*/ 358788 h 586292"/>
                <a:gd name="connsiteX178" fmla="*/ 270386 w 577154"/>
                <a:gd name="connsiteY178" fmla="*/ 358788 h 586292"/>
                <a:gd name="connsiteX179" fmla="*/ 259752 w 577154"/>
                <a:gd name="connsiteY179" fmla="*/ 348164 h 586292"/>
                <a:gd name="connsiteX180" fmla="*/ 270386 w 577154"/>
                <a:gd name="connsiteY180" fmla="*/ 338300 h 586292"/>
                <a:gd name="connsiteX181" fmla="*/ 312162 w 577154"/>
                <a:gd name="connsiteY181" fmla="*/ 338300 h 586292"/>
                <a:gd name="connsiteX182" fmla="*/ 312162 w 577154"/>
                <a:gd name="connsiteY182" fmla="*/ 328435 h 586292"/>
                <a:gd name="connsiteX183" fmla="*/ 270386 w 577154"/>
                <a:gd name="connsiteY183" fmla="*/ 328435 h 586292"/>
                <a:gd name="connsiteX184" fmla="*/ 259752 w 577154"/>
                <a:gd name="connsiteY184" fmla="*/ 317812 h 586292"/>
                <a:gd name="connsiteX185" fmla="*/ 270386 w 577154"/>
                <a:gd name="connsiteY185" fmla="*/ 307947 h 586292"/>
                <a:gd name="connsiteX186" fmla="*/ 305326 w 577154"/>
                <a:gd name="connsiteY186" fmla="*/ 307947 h 586292"/>
                <a:gd name="connsiteX187" fmla="*/ 242283 w 577154"/>
                <a:gd name="connsiteY187" fmla="*/ 209301 h 586292"/>
                <a:gd name="connsiteX188" fmla="*/ 238485 w 577154"/>
                <a:gd name="connsiteY188" fmla="*/ 207024 h 586292"/>
                <a:gd name="connsiteX189" fmla="*/ 218736 w 577154"/>
                <a:gd name="connsiteY189" fmla="*/ 207024 h 586292"/>
                <a:gd name="connsiteX190" fmla="*/ 208102 w 577154"/>
                <a:gd name="connsiteY190" fmla="*/ 196401 h 586292"/>
                <a:gd name="connsiteX191" fmla="*/ 218736 w 577154"/>
                <a:gd name="connsiteY191" fmla="*/ 186536 h 586292"/>
                <a:gd name="connsiteX192" fmla="*/ 44805 w 577154"/>
                <a:gd name="connsiteY192" fmla="*/ 172171 h 586292"/>
                <a:gd name="connsiteX193" fmla="*/ 33414 w 577154"/>
                <a:gd name="connsiteY193" fmla="*/ 202510 h 586292"/>
                <a:gd name="connsiteX194" fmla="*/ 73663 w 577154"/>
                <a:gd name="connsiteY194" fmla="*/ 202510 h 586292"/>
                <a:gd name="connsiteX195" fmla="*/ 77460 w 577154"/>
                <a:gd name="connsiteY195" fmla="*/ 188858 h 586292"/>
                <a:gd name="connsiteX196" fmla="*/ 78979 w 577154"/>
                <a:gd name="connsiteY196" fmla="*/ 185065 h 586292"/>
                <a:gd name="connsiteX197" fmla="*/ 83535 w 577154"/>
                <a:gd name="connsiteY197" fmla="*/ 172171 h 586292"/>
                <a:gd name="connsiteX198" fmla="*/ 451103 w 577154"/>
                <a:gd name="connsiteY198" fmla="*/ 136487 h 586292"/>
                <a:gd name="connsiteX199" fmla="*/ 465547 w 577154"/>
                <a:gd name="connsiteY199" fmla="*/ 138009 h 586292"/>
                <a:gd name="connsiteX200" fmla="*/ 477709 w 577154"/>
                <a:gd name="connsiteY200" fmla="*/ 154748 h 586292"/>
                <a:gd name="connsiteX201" fmla="*/ 475429 w 577154"/>
                <a:gd name="connsiteY201" fmla="*/ 168444 h 586292"/>
                <a:gd name="connsiteX202" fmla="*/ 469347 w 577154"/>
                <a:gd name="connsiteY202" fmla="*/ 169966 h 586292"/>
                <a:gd name="connsiteX203" fmla="*/ 460986 w 577154"/>
                <a:gd name="connsiteY203" fmla="*/ 166161 h 586292"/>
                <a:gd name="connsiteX204" fmla="*/ 449583 w 577154"/>
                <a:gd name="connsiteY204" fmla="*/ 150183 h 586292"/>
                <a:gd name="connsiteX205" fmla="*/ 451103 w 577154"/>
                <a:gd name="connsiteY205" fmla="*/ 136487 h 586292"/>
                <a:gd name="connsiteX206" fmla="*/ 185242 w 577154"/>
                <a:gd name="connsiteY206" fmla="*/ 122835 h 586292"/>
                <a:gd name="connsiteX207" fmla="*/ 199674 w 577154"/>
                <a:gd name="connsiteY207" fmla="*/ 122835 h 586292"/>
                <a:gd name="connsiteX208" fmla="*/ 199674 w 577154"/>
                <a:gd name="connsiteY208" fmla="*/ 137266 h 586292"/>
                <a:gd name="connsiteX209" fmla="*/ 186762 w 577154"/>
                <a:gd name="connsiteY209" fmla="*/ 150938 h 586292"/>
                <a:gd name="connsiteX210" fmla="*/ 179166 w 577154"/>
                <a:gd name="connsiteY210" fmla="*/ 154736 h 586292"/>
                <a:gd name="connsiteX211" fmla="*/ 173090 w 577154"/>
                <a:gd name="connsiteY211" fmla="*/ 152457 h 586292"/>
                <a:gd name="connsiteX212" fmla="*/ 171571 w 577154"/>
                <a:gd name="connsiteY212" fmla="*/ 138026 h 586292"/>
                <a:gd name="connsiteX213" fmla="*/ 185242 w 577154"/>
                <a:gd name="connsiteY213" fmla="*/ 122835 h 586292"/>
                <a:gd name="connsiteX214" fmla="*/ 81257 w 577154"/>
                <a:gd name="connsiteY214" fmla="*/ 111494 h 586292"/>
                <a:gd name="connsiteX215" fmla="*/ 54677 w 577154"/>
                <a:gd name="connsiteY215" fmla="*/ 151692 h 586292"/>
                <a:gd name="connsiteX216" fmla="*/ 92648 w 577154"/>
                <a:gd name="connsiteY216" fmla="*/ 151692 h 586292"/>
                <a:gd name="connsiteX217" fmla="*/ 92648 w 577154"/>
                <a:gd name="connsiteY217" fmla="*/ 150934 h 586292"/>
                <a:gd name="connsiteX218" fmla="*/ 94926 w 577154"/>
                <a:gd name="connsiteY218" fmla="*/ 146383 h 586292"/>
                <a:gd name="connsiteX219" fmla="*/ 101761 w 577154"/>
                <a:gd name="connsiteY219" fmla="*/ 135006 h 586292"/>
                <a:gd name="connsiteX220" fmla="*/ 104039 w 577154"/>
                <a:gd name="connsiteY220" fmla="*/ 130455 h 586292"/>
                <a:gd name="connsiteX221" fmla="*/ 113152 w 577154"/>
                <a:gd name="connsiteY221" fmla="*/ 116803 h 586292"/>
                <a:gd name="connsiteX222" fmla="*/ 116190 w 577154"/>
                <a:gd name="connsiteY222" fmla="*/ 111494 h 586292"/>
                <a:gd name="connsiteX223" fmla="*/ 400213 w 577154"/>
                <a:gd name="connsiteY223" fmla="*/ 85002 h 586292"/>
                <a:gd name="connsiteX224" fmla="*/ 418420 w 577154"/>
                <a:gd name="connsiteY224" fmla="*/ 95611 h 586292"/>
                <a:gd name="connsiteX225" fmla="*/ 421455 w 577154"/>
                <a:gd name="connsiteY225" fmla="*/ 109251 h 586292"/>
                <a:gd name="connsiteX226" fmla="*/ 413110 w 577154"/>
                <a:gd name="connsiteY226" fmla="*/ 113798 h 586292"/>
                <a:gd name="connsiteX227" fmla="*/ 407800 w 577154"/>
                <a:gd name="connsiteY227" fmla="*/ 112282 h 586292"/>
                <a:gd name="connsiteX228" fmla="*/ 391110 w 577154"/>
                <a:gd name="connsiteY228" fmla="*/ 103189 h 586292"/>
                <a:gd name="connsiteX229" fmla="*/ 386558 w 577154"/>
                <a:gd name="connsiteY229" fmla="*/ 89549 h 586292"/>
                <a:gd name="connsiteX230" fmla="*/ 400213 w 577154"/>
                <a:gd name="connsiteY230" fmla="*/ 85002 h 586292"/>
                <a:gd name="connsiteX231" fmla="*/ 255897 w 577154"/>
                <a:gd name="connsiteY231" fmla="*/ 76571 h 586292"/>
                <a:gd name="connsiteX232" fmla="*/ 268814 w 577154"/>
                <a:gd name="connsiteY232" fmla="*/ 82644 h 586292"/>
                <a:gd name="connsiteX233" fmla="*/ 262735 w 577154"/>
                <a:gd name="connsiteY233" fmla="*/ 95550 h 586292"/>
                <a:gd name="connsiteX234" fmla="*/ 245259 w 577154"/>
                <a:gd name="connsiteY234" fmla="*/ 103141 h 586292"/>
                <a:gd name="connsiteX235" fmla="*/ 240700 w 577154"/>
                <a:gd name="connsiteY235" fmla="*/ 104660 h 586292"/>
                <a:gd name="connsiteX236" fmla="*/ 231582 w 577154"/>
                <a:gd name="connsiteY236" fmla="*/ 99346 h 586292"/>
                <a:gd name="connsiteX237" fmla="*/ 236141 w 577154"/>
                <a:gd name="connsiteY237" fmla="*/ 85681 h 586292"/>
                <a:gd name="connsiteX238" fmla="*/ 255897 w 577154"/>
                <a:gd name="connsiteY238" fmla="*/ 76571 h 586292"/>
                <a:gd name="connsiteX239" fmla="*/ 318232 w 577154"/>
                <a:gd name="connsiteY239" fmla="*/ 65184 h 586292"/>
                <a:gd name="connsiteX240" fmla="*/ 318990 w 577154"/>
                <a:gd name="connsiteY240" fmla="*/ 65184 h 586292"/>
                <a:gd name="connsiteX241" fmla="*/ 339459 w 577154"/>
                <a:gd name="connsiteY241" fmla="*/ 66705 h 586292"/>
                <a:gd name="connsiteX242" fmla="*/ 348556 w 577154"/>
                <a:gd name="connsiteY242" fmla="*/ 78111 h 586292"/>
                <a:gd name="connsiteX243" fmla="*/ 337943 w 577154"/>
                <a:gd name="connsiteY243" fmla="*/ 87237 h 586292"/>
                <a:gd name="connsiteX244" fmla="*/ 337184 w 577154"/>
                <a:gd name="connsiteY244" fmla="*/ 86476 h 586292"/>
                <a:gd name="connsiteX245" fmla="*/ 318990 w 577154"/>
                <a:gd name="connsiteY245" fmla="*/ 85716 h 586292"/>
                <a:gd name="connsiteX246" fmla="*/ 308376 w 577154"/>
                <a:gd name="connsiteY246" fmla="*/ 75830 h 586292"/>
                <a:gd name="connsiteX247" fmla="*/ 318232 w 577154"/>
                <a:gd name="connsiteY247" fmla="*/ 65184 h 586292"/>
                <a:gd name="connsiteX248" fmla="*/ 133656 w 577154"/>
                <a:gd name="connsiteY248" fmla="*/ 60677 h 586292"/>
                <a:gd name="connsiteX249" fmla="*/ 98723 w 577154"/>
                <a:gd name="connsiteY249" fmla="*/ 91015 h 586292"/>
                <a:gd name="connsiteX250" fmla="*/ 132138 w 577154"/>
                <a:gd name="connsiteY250" fmla="*/ 91015 h 586292"/>
                <a:gd name="connsiteX251" fmla="*/ 136694 w 577154"/>
                <a:gd name="connsiteY251" fmla="*/ 85706 h 586292"/>
                <a:gd name="connsiteX252" fmla="*/ 142010 w 577154"/>
                <a:gd name="connsiteY252" fmla="*/ 79638 h 586292"/>
                <a:gd name="connsiteX253" fmla="*/ 148085 w 577154"/>
                <a:gd name="connsiteY253" fmla="*/ 73571 h 586292"/>
                <a:gd name="connsiteX254" fmla="*/ 154161 w 577154"/>
                <a:gd name="connsiteY254" fmla="*/ 67503 h 586292"/>
                <a:gd name="connsiteX255" fmla="*/ 161755 w 577154"/>
                <a:gd name="connsiteY255" fmla="*/ 60677 h 586292"/>
                <a:gd name="connsiteX256" fmla="*/ 214914 w 577154"/>
                <a:gd name="connsiteY256" fmla="*/ 25029 h 586292"/>
                <a:gd name="connsiteX257" fmla="*/ 168589 w 577154"/>
                <a:gd name="connsiteY257" fmla="*/ 40198 h 586292"/>
                <a:gd name="connsiteX258" fmla="*/ 188334 w 577154"/>
                <a:gd name="connsiteY258" fmla="*/ 40198 h 586292"/>
                <a:gd name="connsiteX259" fmla="*/ 196688 w 577154"/>
                <a:gd name="connsiteY259" fmla="*/ 34889 h 586292"/>
                <a:gd name="connsiteX260" fmla="*/ 202004 w 577154"/>
                <a:gd name="connsiteY260" fmla="*/ 31855 h 586292"/>
                <a:gd name="connsiteX261" fmla="*/ 211877 w 577154"/>
                <a:gd name="connsiteY261" fmla="*/ 26546 h 586292"/>
                <a:gd name="connsiteX262" fmla="*/ 214914 w 577154"/>
                <a:gd name="connsiteY262" fmla="*/ 25029 h 586292"/>
                <a:gd name="connsiteX263" fmla="*/ 318954 w 577154"/>
                <a:gd name="connsiteY263" fmla="*/ 20478 h 586292"/>
                <a:gd name="connsiteX264" fmla="*/ 294653 w 577154"/>
                <a:gd name="connsiteY264" fmla="*/ 21237 h 586292"/>
                <a:gd name="connsiteX265" fmla="*/ 290855 w 577154"/>
                <a:gd name="connsiteY265" fmla="*/ 21995 h 586292"/>
                <a:gd name="connsiteX266" fmla="*/ 289337 w 577154"/>
                <a:gd name="connsiteY266" fmla="*/ 22754 h 586292"/>
                <a:gd name="connsiteX267" fmla="*/ 278705 w 577154"/>
                <a:gd name="connsiteY267" fmla="*/ 24271 h 586292"/>
                <a:gd name="connsiteX268" fmla="*/ 277945 w 577154"/>
                <a:gd name="connsiteY268" fmla="*/ 24271 h 586292"/>
                <a:gd name="connsiteX269" fmla="*/ 268073 w 577154"/>
                <a:gd name="connsiteY269" fmla="*/ 26546 h 586292"/>
                <a:gd name="connsiteX270" fmla="*/ 266554 w 577154"/>
                <a:gd name="connsiteY270" fmla="*/ 26546 h 586292"/>
                <a:gd name="connsiteX271" fmla="*/ 257441 w 577154"/>
                <a:gd name="connsiteY271" fmla="*/ 29580 h 586292"/>
                <a:gd name="connsiteX272" fmla="*/ 254404 w 577154"/>
                <a:gd name="connsiteY272" fmla="*/ 30338 h 586292"/>
                <a:gd name="connsiteX273" fmla="*/ 246810 w 577154"/>
                <a:gd name="connsiteY273" fmla="*/ 32614 h 586292"/>
                <a:gd name="connsiteX274" fmla="*/ 240734 w 577154"/>
                <a:gd name="connsiteY274" fmla="*/ 35648 h 586292"/>
                <a:gd name="connsiteX275" fmla="*/ 236937 w 577154"/>
                <a:gd name="connsiteY275" fmla="*/ 37164 h 586292"/>
                <a:gd name="connsiteX276" fmla="*/ 109355 w 577154"/>
                <a:gd name="connsiteY276" fmla="*/ 163069 h 586292"/>
                <a:gd name="connsiteX277" fmla="*/ 109355 w 577154"/>
                <a:gd name="connsiteY277" fmla="*/ 164586 h 586292"/>
                <a:gd name="connsiteX278" fmla="*/ 104799 w 577154"/>
                <a:gd name="connsiteY278" fmla="*/ 174446 h 586292"/>
                <a:gd name="connsiteX279" fmla="*/ 103280 w 577154"/>
                <a:gd name="connsiteY279" fmla="*/ 178239 h 586292"/>
                <a:gd name="connsiteX280" fmla="*/ 100242 w 577154"/>
                <a:gd name="connsiteY280" fmla="*/ 185823 h 586292"/>
                <a:gd name="connsiteX281" fmla="*/ 97964 w 577154"/>
                <a:gd name="connsiteY281" fmla="*/ 190374 h 586292"/>
                <a:gd name="connsiteX282" fmla="*/ 95686 w 577154"/>
                <a:gd name="connsiteY282" fmla="*/ 197201 h 586292"/>
                <a:gd name="connsiteX283" fmla="*/ 94167 w 577154"/>
                <a:gd name="connsiteY283" fmla="*/ 203268 h 586292"/>
                <a:gd name="connsiteX284" fmla="*/ 92648 w 577154"/>
                <a:gd name="connsiteY284" fmla="*/ 209336 h 586292"/>
                <a:gd name="connsiteX285" fmla="*/ 90370 w 577154"/>
                <a:gd name="connsiteY285" fmla="*/ 215404 h 586292"/>
                <a:gd name="connsiteX286" fmla="*/ 88851 w 577154"/>
                <a:gd name="connsiteY286" fmla="*/ 221471 h 586292"/>
                <a:gd name="connsiteX287" fmla="*/ 87332 w 577154"/>
                <a:gd name="connsiteY287" fmla="*/ 227539 h 586292"/>
                <a:gd name="connsiteX288" fmla="*/ 86573 w 577154"/>
                <a:gd name="connsiteY288" fmla="*/ 234365 h 586292"/>
                <a:gd name="connsiteX289" fmla="*/ 85054 w 577154"/>
                <a:gd name="connsiteY289" fmla="*/ 240433 h 586292"/>
                <a:gd name="connsiteX290" fmla="*/ 84295 w 577154"/>
                <a:gd name="connsiteY290" fmla="*/ 247259 h 586292"/>
                <a:gd name="connsiteX291" fmla="*/ 83535 w 577154"/>
                <a:gd name="connsiteY291" fmla="*/ 253327 h 586292"/>
                <a:gd name="connsiteX292" fmla="*/ 82776 w 577154"/>
                <a:gd name="connsiteY292" fmla="*/ 260912 h 586292"/>
                <a:gd name="connsiteX293" fmla="*/ 82016 w 577154"/>
                <a:gd name="connsiteY293" fmla="*/ 266221 h 586292"/>
                <a:gd name="connsiteX294" fmla="*/ 81257 w 577154"/>
                <a:gd name="connsiteY294" fmla="*/ 275322 h 586292"/>
                <a:gd name="connsiteX295" fmla="*/ 81257 w 577154"/>
                <a:gd name="connsiteY295" fmla="*/ 279873 h 586292"/>
                <a:gd name="connsiteX296" fmla="*/ 80498 w 577154"/>
                <a:gd name="connsiteY296" fmla="*/ 293525 h 586292"/>
                <a:gd name="connsiteX297" fmla="*/ 81257 w 577154"/>
                <a:gd name="connsiteY297" fmla="*/ 306419 h 586292"/>
                <a:gd name="connsiteX298" fmla="*/ 81257 w 577154"/>
                <a:gd name="connsiteY298" fmla="*/ 311729 h 586292"/>
                <a:gd name="connsiteX299" fmla="*/ 82016 w 577154"/>
                <a:gd name="connsiteY299" fmla="*/ 320072 h 586292"/>
                <a:gd name="connsiteX300" fmla="*/ 82776 w 577154"/>
                <a:gd name="connsiteY300" fmla="*/ 325381 h 586292"/>
                <a:gd name="connsiteX301" fmla="*/ 83535 w 577154"/>
                <a:gd name="connsiteY301" fmla="*/ 332966 h 586292"/>
                <a:gd name="connsiteX302" fmla="*/ 84295 w 577154"/>
                <a:gd name="connsiteY302" fmla="*/ 339033 h 586292"/>
                <a:gd name="connsiteX303" fmla="*/ 85054 w 577154"/>
                <a:gd name="connsiteY303" fmla="*/ 345859 h 586292"/>
                <a:gd name="connsiteX304" fmla="*/ 86573 w 577154"/>
                <a:gd name="connsiteY304" fmla="*/ 351927 h 586292"/>
                <a:gd name="connsiteX305" fmla="*/ 87332 w 577154"/>
                <a:gd name="connsiteY305" fmla="*/ 358753 h 586292"/>
                <a:gd name="connsiteX306" fmla="*/ 88851 w 577154"/>
                <a:gd name="connsiteY306" fmla="*/ 364821 h 586292"/>
                <a:gd name="connsiteX307" fmla="*/ 90370 w 577154"/>
                <a:gd name="connsiteY307" fmla="*/ 370889 h 586292"/>
                <a:gd name="connsiteX308" fmla="*/ 91889 w 577154"/>
                <a:gd name="connsiteY308" fmla="*/ 376956 h 586292"/>
                <a:gd name="connsiteX309" fmla="*/ 94167 w 577154"/>
                <a:gd name="connsiteY309" fmla="*/ 383783 h 586292"/>
                <a:gd name="connsiteX310" fmla="*/ 95686 w 577154"/>
                <a:gd name="connsiteY310" fmla="*/ 389092 h 586292"/>
                <a:gd name="connsiteX311" fmla="*/ 97964 w 577154"/>
                <a:gd name="connsiteY311" fmla="*/ 395918 h 586292"/>
                <a:gd name="connsiteX312" fmla="*/ 100242 w 577154"/>
                <a:gd name="connsiteY312" fmla="*/ 401227 h 586292"/>
                <a:gd name="connsiteX313" fmla="*/ 103280 w 577154"/>
                <a:gd name="connsiteY313" fmla="*/ 408812 h 586292"/>
                <a:gd name="connsiteX314" fmla="*/ 104799 w 577154"/>
                <a:gd name="connsiteY314" fmla="*/ 412604 h 586292"/>
                <a:gd name="connsiteX315" fmla="*/ 108596 w 577154"/>
                <a:gd name="connsiteY315" fmla="*/ 422464 h 586292"/>
                <a:gd name="connsiteX316" fmla="*/ 109355 w 577154"/>
                <a:gd name="connsiteY316" fmla="*/ 423223 h 586292"/>
                <a:gd name="connsiteX317" fmla="*/ 236937 w 577154"/>
                <a:gd name="connsiteY317" fmla="*/ 549886 h 586292"/>
                <a:gd name="connsiteX318" fmla="*/ 240734 w 577154"/>
                <a:gd name="connsiteY318" fmla="*/ 551403 h 586292"/>
                <a:gd name="connsiteX319" fmla="*/ 246810 w 577154"/>
                <a:gd name="connsiteY319" fmla="*/ 553678 h 586292"/>
                <a:gd name="connsiteX320" fmla="*/ 254404 w 577154"/>
                <a:gd name="connsiteY320" fmla="*/ 555954 h 586292"/>
                <a:gd name="connsiteX321" fmla="*/ 257441 w 577154"/>
                <a:gd name="connsiteY321" fmla="*/ 557471 h 586292"/>
                <a:gd name="connsiteX322" fmla="*/ 266554 w 577154"/>
                <a:gd name="connsiteY322" fmla="*/ 559746 h 586292"/>
                <a:gd name="connsiteX323" fmla="*/ 268073 w 577154"/>
                <a:gd name="connsiteY323" fmla="*/ 559746 h 586292"/>
                <a:gd name="connsiteX324" fmla="*/ 277945 w 577154"/>
                <a:gd name="connsiteY324" fmla="*/ 562021 h 586292"/>
                <a:gd name="connsiteX325" fmla="*/ 278705 w 577154"/>
                <a:gd name="connsiteY325" fmla="*/ 562780 h 586292"/>
                <a:gd name="connsiteX326" fmla="*/ 289337 w 577154"/>
                <a:gd name="connsiteY326" fmla="*/ 564297 h 586292"/>
                <a:gd name="connsiteX327" fmla="*/ 290855 w 577154"/>
                <a:gd name="connsiteY327" fmla="*/ 564297 h 586292"/>
                <a:gd name="connsiteX328" fmla="*/ 294653 w 577154"/>
                <a:gd name="connsiteY328" fmla="*/ 565055 h 586292"/>
                <a:gd name="connsiteX329" fmla="*/ 318954 w 577154"/>
                <a:gd name="connsiteY329" fmla="*/ 566572 h 586292"/>
                <a:gd name="connsiteX330" fmla="*/ 556650 w 577154"/>
                <a:gd name="connsiteY330" fmla="*/ 293525 h 586292"/>
                <a:gd name="connsiteX331" fmla="*/ 318954 w 577154"/>
                <a:gd name="connsiteY331" fmla="*/ 20478 h 586292"/>
                <a:gd name="connsiteX332" fmla="*/ 258201 w 577154"/>
                <a:gd name="connsiteY332" fmla="*/ 0 h 586292"/>
                <a:gd name="connsiteX333" fmla="*/ 287818 w 577154"/>
                <a:gd name="connsiteY333" fmla="*/ 2275 h 586292"/>
                <a:gd name="connsiteX334" fmla="*/ 318954 w 577154"/>
                <a:gd name="connsiteY334" fmla="*/ 0 h 586292"/>
                <a:gd name="connsiteX335" fmla="*/ 577154 w 577154"/>
                <a:gd name="connsiteY335" fmla="*/ 293525 h 586292"/>
                <a:gd name="connsiteX336" fmla="*/ 318954 w 577154"/>
                <a:gd name="connsiteY336" fmla="*/ 586292 h 586292"/>
                <a:gd name="connsiteX337" fmla="*/ 287818 w 577154"/>
                <a:gd name="connsiteY337" fmla="*/ 584775 h 586292"/>
                <a:gd name="connsiteX338" fmla="*/ 258201 w 577154"/>
                <a:gd name="connsiteY338" fmla="*/ 586292 h 586292"/>
                <a:gd name="connsiteX339" fmla="*/ 110874 w 577154"/>
                <a:gd name="connsiteY339" fmla="*/ 533958 h 586292"/>
                <a:gd name="connsiteX340" fmla="*/ 108596 w 577154"/>
                <a:gd name="connsiteY340" fmla="*/ 532441 h 586292"/>
                <a:gd name="connsiteX341" fmla="*/ 60753 w 577154"/>
                <a:gd name="connsiteY341" fmla="*/ 482383 h 586292"/>
                <a:gd name="connsiteX342" fmla="*/ 59993 w 577154"/>
                <a:gd name="connsiteY342" fmla="*/ 480866 h 586292"/>
                <a:gd name="connsiteX343" fmla="*/ 25060 w 577154"/>
                <a:gd name="connsiteY343" fmla="*/ 419430 h 586292"/>
                <a:gd name="connsiteX344" fmla="*/ 24301 w 577154"/>
                <a:gd name="connsiteY344" fmla="*/ 417913 h 586292"/>
                <a:gd name="connsiteX345" fmla="*/ 0 w 577154"/>
                <a:gd name="connsiteY345" fmla="*/ 293525 h 586292"/>
                <a:gd name="connsiteX346" fmla="*/ 9872 w 577154"/>
                <a:gd name="connsiteY346" fmla="*/ 211611 h 586292"/>
                <a:gd name="connsiteX347" fmla="*/ 10632 w 577154"/>
                <a:gd name="connsiteY347" fmla="*/ 207819 h 586292"/>
                <a:gd name="connsiteX348" fmla="*/ 28857 w 577154"/>
                <a:gd name="connsiteY348" fmla="*/ 158519 h 586292"/>
                <a:gd name="connsiteX349" fmla="*/ 29617 w 577154"/>
                <a:gd name="connsiteY349" fmla="*/ 157002 h 586292"/>
                <a:gd name="connsiteX350" fmla="*/ 67588 w 577154"/>
                <a:gd name="connsiteY350" fmla="*/ 94808 h 586292"/>
                <a:gd name="connsiteX351" fmla="*/ 69106 w 577154"/>
                <a:gd name="connsiteY351" fmla="*/ 94049 h 586292"/>
                <a:gd name="connsiteX352" fmla="*/ 123025 w 577154"/>
                <a:gd name="connsiteY352" fmla="*/ 43232 h 586292"/>
                <a:gd name="connsiteX353" fmla="*/ 258201 w 577154"/>
                <a:gd name="connsiteY353" fmla="*/ 0 h 58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577154" h="586292">
                  <a:moveTo>
                    <a:pt x="149604" y="536234"/>
                  </a:moveTo>
                  <a:cubicBezTo>
                    <a:pt x="170108" y="548369"/>
                    <a:pt x="191372" y="556712"/>
                    <a:pt x="214914" y="562021"/>
                  </a:cubicBezTo>
                  <a:cubicBezTo>
                    <a:pt x="214155" y="561263"/>
                    <a:pt x="212636" y="560504"/>
                    <a:pt x="211877" y="559746"/>
                  </a:cubicBezTo>
                  <a:cubicBezTo>
                    <a:pt x="208079" y="558229"/>
                    <a:pt x="205041" y="556712"/>
                    <a:pt x="202004" y="554437"/>
                  </a:cubicBezTo>
                  <a:cubicBezTo>
                    <a:pt x="199725" y="553678"/>
                    <a:pt x="198207" y="552920"/>
                    <a:pt x="196688" y="551403"/>
                  </a:cubicBezTo>
                  <a:cubicBezTo>
                    <a:pt x="192131" y="549128"/>
                    <a:pt x="188334" y="546094"/>
                    <a:pt x="184537" y="543818"/>
                  </a:cubicBezTo>
                  <a:cubicBezTo>
                    <a:pt x="182259" y="542301"/>
                    <a:pt x="179981" y="540784"/>
                    <a:pt x="177702" y="538509"/>
                  </a:cubicBezTo>
                  <a:cubicBezTo>
                    <a:pt x="176184" y="537751"/>
                    <a:pt x="175424" y="536992"/>
                    <a:pt x="173905" y="536234"/>
                  </a:cubicBezTo>
                  <a:close/>
                  <a:moveTo>
                    <a:pt x="299943" y="499816"/>
                  </a:moveTo>
                  <a:cubicBezTo>
                    <a:pt x="306021" y="500576"/>
                    <a:pt x="312100" y="500576"/>
                    <a:pt x="318939" y="500576"/>
                  </a:cubicBezTo>
                  <a:cubicBezTo>
                    <a:pt x="324257" y="500576"/>
                    <a:pt x="329576" y="505139"/>
                    <a:pt x="329576" y="511222"/>
                  </a:cubicBezTo>
                  <a:cubicBezTo>
                    <a:pt x="329576" y="516546"/>
                    <a:pt x="325017" y="521108"/>
                    <a:pt x="319698" y="521108"/>
                  </a:cubicBezTo>
                  <a:lnTo>
                    <a:pt x="318939" y="521108"/>
                  </a:lnTo>
                  <a:cubicBezTo>
                    <a:pt x="311340" y="521108"/>
                    <a:pt x="304502" y="520348"/>
                    <a:pt x="297663" y="519587"/>
                  </a:cubicBezTo>
                  <a:cubicBezTo>
                    <a:pt x="291584" y="518827"/>
                    <a:pt x="287785" y="514264"/>
                    <a:pt x="288545" y="508941"/>
                  </a:cubicBezTo>
                  <a:cubicBezTo>
                    <a:pt x="289305" y="502857"/>
                    <a:pt x="293864" y="499055"/>
                    <a:pt x="299943" y="499816"/>
                  </a:cubicBezTo>
                  <a:close/>
                  <a:moveTo>
                    <a:pt x="88851" y="485417"/>
                  </a:moveTo>
                  <a:cubicBezTo>
                    <a:pt x="98723" y="496794"/>
                    <a:pt x="109355" y="506654"/>
                    <a:pt x="119987" y="515755"/>
                  </a:cubicBezTo>
                  <a:lnTo>
                    <a:pt x="150364" y="515755"/>
                  </a:lnTo>
                  <a:cubicBezTo>
                    <a:pt x="149604" y="514997"/>
                    <a:pt x="148845" y="514238"/>
                    <a:pt x="148085" y="513480"/>
                  </a:cubicBezTo>
                  <a:cubicBezTo>
                    <a:pt x="146566" y="511204"/>
                    <a:pt x="144288" y="508929"/>
                    <a:pt x="142010" y="507412"/>
                  </a:cubicBezTo>
                  <a:cubicBezTo>
                    <a:pt x="140491" y="505137"/>
                    <a:pt x="138213" y="502861"/>
                    <a:pt x="136694" y="501344"/>
                  </a:cubicBezTo>
                  <a:cubicBezTo>
                    <a:pt x="133656" y="497552"/>
                    <a:pt x="130619" y="493760"/>
                    <a:pt x="127581" y="489967"/>
                  </a:cubicBezTo>
                  <a:cubicBezTo>
                    <a:pt x="126062" y="488450"/>
                    <a:pt x="125303" y="486934"/>
                    <a:pt x="123784" y="485417"/>
                  </a:cubicBezTo>
                  <a:close/>
                  <a:moveTo>
                    <a:pt x="399912" y="482256"/>
                  </a:moveTo>
                  <a:cubicBezTo>
                    <a:pt x="402382" y="483014"/>
                    <a:pt x="404471" y="484721"/>
                    <a:pt x="405611" y="486996"/>
                  </a:cubicBezTo>
                  <a:cubicBezTo>
                    <a:pt x="408650" y="492305"/>
                    <a:pt x="406371" y="498373"/>
                    <a:pt x="401812" y="500648"/>
                  </a:cubicBezTo>
                  <a:cubicBezTo>
                    <a:pt x="394973" y="504441"/>
                    <a:pt x="388895" y="506716"/>
                    <a:pt x="382056" y="509750"/>
                  </a:cubicBezTo>
                  <a:cubicBezTo>
                    <a:pt x="380536" y="509750"/>
                    <a:pt x="379776" y="510508"/>
                    <a:pt x="378257" y="510508"/>
                  </a:cubicBezTo>
                  <a:cubicBezTo>
                    <a:pt x="374458" y="510508"/>
                    <a:pt x="370658" y="507474"/>
                    <a:pt x="369139" y="503682"/>
                  </a:cubicBezTo>
                  <a:cubicBezTo>
                    <a:pt x="366859" y="498373"/>
                    <a:pt x="369899" y="492305"/>
                    <a:pt x="375217" y="490789"/>
                  </a:cubicBezTo>
                  <a:cubicBezTo>
                    <a:pt x="380536" y="488513"/>
                    <a:pt x="386615" y="486238"/>
                    <a:pt x="391934" y="483204"/>
                  </a:cubicBezTo>
                  <a:cubicBezTo>
                    <a:pt x="394593" y="481687"/>
                    <a:pt x="397443" y="481498"/>
                    <a:pt x="399912" y="482256"/>
                  </a:cubicBezTo>
                  <a:close/>
                  <a:moveTo>
                    <a:pt x="229351" y="474063"/>
                  </a:moveTo>
                  <a:cubicBezTo>
                    <a:pt x="234677" y="477094"/>
                    <a:pt x="240764" y="480126"/>
                    <a:pt x="246091" y="483157"/>
                  </a:cubicBezTo>
                  <a:cubicBezTo>
                    <a:pt x="250656" y="486188"/>
                    <a:pt x="252939" y="492250"/>
                    <a:pt x="250656" y="496797"/>
                  </a:cubicBezTo>
                  <a:cubicBezTo>
                    <a:pt x="248374" y="500586"/>
                    <a:pt x="245330" y="502101"/>
                    <a:pt x="241525" y="502101"/>
                  </a:cubicBezTo>
                  <a:cubicBezTo>
                    <a:pt x="240004" y="502101"/>
                    <a:pt x="238482" y="502101"/>
                    <a:pt x="236960" y="501343"/>
                  </a:cubicBezTo>
                  <a:cubicBezTo>
                    <a:pt x="230872" y="498312"/>
                    <a:pt x="224024" y="494523"/>
                    <a:pt x="218698" y="490735"/>
                  </a:cubicBezTo>
                  <a:cubicBezTo>
                    <a:pt x="214132" y="487703"/>
                    <a:pt x="212610" y="481641"/>
                    <a:pt x="215654" y="477094"/>
                  </a:cubicBezTo>
                  <a:cubicBezTo>
                    <a:pt x="218698" y="471790"/>
                    <a:pt x="224785" y="471032"/>
                    <a:pt x="229351" y="474063"/>
                  </a:cubicBezTo>
                  <a:close/>
                  <a:moveTo>
                    <a:pt x="464745" y="433889"/>
                  </a:moveTo>
                  <a:cubicBezTo>
                    <a:pt x="469298" y="436925"/>
                    <a:pt x="470057" y="443755"/>
                    <a:pt x="466262" y="447550"/>
                  </a:cubicBezTo>
                  <a:cubicBezTo>
                    <a:pt x="461709" y="453622"/>
                    <a:pt x="457155" y="458935"/>
                    <a:pt x="451842" y="463488"/>
                  </a:cubicBezTo>
                  <a:cubicBezTo>
                    <a:pt x="450324" y="465765"/>
                    <a:pt x="447288" y="466524"/>
                    <a:pt x="445012" y="466524"/>
                  </a:cubicBezTo>
                  <a:cubicBezTo>
                    <a:pt x="442735" y="466524"/>
                    <a:pt x="439699" y="465765"/>
                    <a:pt x="438181" y="463488"/>
                  </a:cubicBezTo>
                  <a:cubicBezTo>
                    <a:pt x="433627" y="459694"/>
                    <a:pt x="433627" y="453622"/>
                    <a:pt x="438181" y="449068"/>
                  </a:cubicBezTo>
                  <a:cubicBezTo>
                    <a:pt x="441976" y="444514"/>
                    <a:pt x="446530" y="439961"/>
                    <a:pt x="450324" y="435407"/>
                  </a:cubicBezTo>
                  <a:cubicBezTo>
                    <a:pt x="454119" y="430853"/>
                    <a:pt x="460191" y="430094"/>
                    <a:pt x="464745" y="433889"/>
                  </a:cubicBezTo>
                  <a:close/>
                  <a:moveTo>
                    <a:pt x="49362" y="424740"/>
                  </a:moveTo>
                  <a:cubicBezTo>
                    <a:pt x="56196" y="439150"/>
                    <a:pt x="64550" y="452803"/>
                    <a:pt x="73663" y="464938"/>
                  </a:cubicBezTo>
                  <a:lnTo>
                    <a:pt x="109355" y="464938"/>
                  </a:lnTo>
                  <a:cubicBezTo>
                    <a:pt x="107836" y="461904"/>
                    <a:pt x="106318" y="459629"/>
                    <a:pt x="104039" y="456595"/>
                  </a:cubicBezTo>
                  <a:cubicBezTo>
                    <a:pt x="103280" y="455078"/>
                    <a:pt x="102521" y="453561"/>
                    <a:pt x="101761" y="452044"/>
                  </a:cubicBezTo>
                  <a:cubicBezTo>
                    <a:pt x="99483" y="448252"/>
                    <a:pt x="97205" y="443701"/>
                    <a:pt x="94926" y="439909"/>
                  </a:cubicBezTo>
                  <a:cubicBezTo>
                    <a:pt x="94167" y="438392"/>
                    <a:pt x="93408" y="436875"/>
                    <a:pt x="92648" y="435358"/>
                  </a:cubicBezTo>
                  <a:cubicBezTo>
                    <a:pt x="91129" y="431566"/>
                    <a:pt x="89611" y="428532"/>
                    <a:pt x="88092" y="424740"/>
                  </a:cubicBezTo>
                  <a:close/>
                  <a:moveTo>
                    <a:pt x="161771" y="417898"/>
                  </a:moveTo>
                  <a:cubicBezTo>
                    <a:pt x="166316" y="414864"/>
                    <a:pt x="173134" y="415623"/>
                    <a:pt x="176164" y="420173"/>
                  </a:cubicBezTo>
                  <a:cubicBezTo>
                    <a:pt x="179194" y="425482"/>
                    <a:pt x="183739" y="430790"/>
                    <a:pt x="187527" y="435341"/>
                  </a:cubicBezTo>
                  <a:cubicBezTo>
                    <a:pt x="190557" y="439891"/>
                    <a:pt x="190557" y="446717"/>
                    <a:pt x="186012" y="449750"/>
                  </a:cubicBezTo>
                  <a:cubicBezTo>
                    <a:pt x="183739" y="451267"/>
                    <a:pt x="181466" y="452025"/>
                    <a:pt x="179194" y="452025"/>
                  </a:cubicBezTo>
                  <a:cubicBezTo>
                    <a:pt x="176921" y="452025"/>
                    <a:pt x="173891" y="451267"/>
                    <a:pt x="171619" y="448233"/>
                  </a:cubicBezTo>
                  <a:cubicBezTo>
                    <a:pt x="167074" y="442925"/>
                    <a:pt x="163286" y="437616"/>
                    <a:pt x="159498" y="431549"/>
                  </a:cubicBezTo>
                  <a:cubicBezTo>
                    <a:pt x="155711" y="426998"/>
                    <a:pt x="157226" y="420931"/>
                    <a:pt x="161771" y="417898"/>
                  </a:cubicBezTo>
                  <a:close/>
                  <a:moveTo>
                    <a:pt x="31136" y="373923"/>
                  </a:moveTo>
                  <a:cubicBezTo>
                    <a:pt x="33414" y="384541"/>
                    <a:pt x="37211" y="394401"/>
                    <a:pt x="41008" y="404261"/>
                  </a:cubicBezTo>
                  <a:lnTo>
                    <a:pt x="79738" y="404261"/>
                  </a:lnTo>
                  <a:cubicBezTo>
                    <a:pt x="79738" y="403503"/>
                    <a:pt x="78979" y="401986"/>
                    <a:pt x="78979" y="401227"/>
                  </a:cubicBezTo>
                  <a:cubicBezTo>
                    <a:pt x="78219" y="399710"/>
                    <a:pt x="77460" y="398952"/>
                    <a:pt x="77460" y="397435"/>
                  </a:cubicBezTo>
                  <a:cubicBezTo>
                    <a:pt x="75182" y="391367"/>
                    <a:pt x="73663" y="385300"/>
                    <a:pt x="72144" y="379232"/>
                  </a:cubicBezTo>
                  <a:cubicBezTo>
                    <a:pt x="71385" y="378473"/>
                    <a:pt x="71385" y="378473"/>
                    <a:pt x="71385" y="377715"/>
                  </a:cubicBezTo>
                  <a:cubicBezTo>
                    <a:pt x="71385" y="376956"/>
                    <a:pt x="70625" y="375439"/>
                    <a:pt x="70625" y="373923"/>
                  </a:cubicBezTo>
                  <a:close/>
                  <a:moveTo>
                    <a:pt x="499728" y="361797"/>
                  </a:moveTo>
                  <a:cubicBezTo>
                    <a:pt x="505037" y="363315"/>
                    <a:pt x="508071" y="369384"/>
                    <a:pt x="506554" y="374694"/>
                  </a:cubicBezTo>
                  <a:cubicBezTo>
                    <a:pt x="504279" y="381522"/>
                    <a:pt x="501245" y="387591"/>
                    <a:pt x="498970" y="394418"/>
                  </a:cubicBezTo>
                  <a:cubicBezTo>
                    <a:pt x="497453" y="398211"/>
                    <a:pt x="493661" y="400487"/>
                    <a:pt x="489868" y="400487"/>
                  </a:cubicBezTo>
                  <a:cubicBezTo>
                    <a:pt x="488352" y="400487"/>
                    <a:pt x="486835" y="399729"/>
                    <a:pt x="485318" y="399729"/>
                  </a:cubicBezTo>
                  <a:cubicBezTo>
                    <a:pt x="480767" y="397453"/>
                    <a:pt x="477733" y="391384"/>
                    <a:pt x="480009" y="386073"/>
                  </a:cubicBezTo>
                  <a:cubicBezTo>
                    <a:pt x="483042" y="380004"/>
                    <a:pt x="485318" y="373935"/>
                    <a:pt x="486835" y="367866"/>
                  </a:cubicBezTo>
                  <a:cubicBezTo>
                    <a:pt x="489110" y="362556"/>
                    <a:pt x="494419" y="360280"/>
                    <a:pt x="499728" y="361797"/>
                  </a:cubicBezTo>
                  <a:close/>
                  <a:moveTo>
                    <a:pt x="132907" y="343643"/>
                  </a:moveTo>
                  <a:cubicBezTo>
                    <a:pt x="138227" y="342126"/>
                    <a:pt x="143546" y="345161"/>
                    <a:pt x="145066" y="350471"/>
                  </a:cubicBezTo>
                  <a:cubicBezTo>
                    <a:pt x="146586" y="356540"/>
                    <a:pt x="148865" y="363368"/>
                    <a:pt x="150385" y="368678"/>
                  </a:cubicBezTo>
                  <a:cubicBezTo>
                    <a:pt x="152665" y="373988"/>
                    <a:pt x="149625" y="380057"/>
                    <a:pt x="144306" y="381575"/>
                  </a:cubicBezTo>
                  <a:cubicBezTo>
                    <a:pt x="142786" y="382333"/>
                    <a:pt x="142026" y="382333"/>
                    <a:pt x="141266" y="382333"/>
                  </a:cubicBezTo>
                  <a:cubicBezTo>
                    <a:pt x="136707" y="382333"/>
                    <a:pt x="132907" y="380057"/>
                    <a:pt x="131388" y="375506"/>
                  </a:cubicBezTo>
                  <a:cubicBezTo>
                    <a:pt x="129108" y="368678"/>
                    <a:pt x="126828" y="362609"/>
                    <a:pt x="125309" y="355781"/>
                  </a:cubicBezTo>
                  <a:cubicBezTo>
                    <a:pt x="123789" y="350471"/>
                    <a:pt x="127588" y="344402"/>
                    <a:pt x="132907" y="343643"/>
                  </a:cubicBezTo>
                  <a:close/>
                  <a:moveTo>
                    <a:pt x="21263" y="323864"/>
                  </a:moveTo>
                  <a:cubicBezTo>
                    <a:pt x="22782" y="333724"/>
                    <a:pt x="24301" y="344342"/>
                    <a:pt x="25820" y="354203"/>
                  </a:cubicBezTo>
                  <a:lnTo>
                    <a:pt x="66069" y="354203"/>
                  </a:lnTo>
                  <a:cubicBezTo>
                    <a:pt x="65309" y="348135"/>
                    <a:pt x="63790" y="342826"/>
                    <a:pt x="63031" y="337516"/>
                  </a:cubicBezTo>
                  <a:cubicBezTo>
                    <a:pt x="63031" y="336758"/>
                    <a:pt x="63031" y="336758"/>
                    <a:pt x="63031" y="335999"/>
                  </a:cubicBezTo>
                  <a:cubicBezTo>
                    <a:pt x="63031" y="332207"/>
                    <a:pt x="62272" y="327656"/>
                    <a:pt x="61512" y="323864"/>
                  </a:cubicBezTo>
                  <a:close/>
                  <a:moveTo>
                    <a:pt x="509625" y="282911"/>
                  </a:moveTo>
                  <a:cubicBezTo>
                    <a:pt x="514955" y="282911"/>
                    <a:pt x="519524" y="286704"/>
                    <a:pt x="519524" y="292773"/>
                  </a:cubicBezTo>
                  <a:lnTo>
                    <a:pt x="519524" y="293532"/>
                  </a:lnTo>
                  <a:cubicBezTo>
                    <a:pt x="519524" y="300360"/>
                    <a:pt x="519524" y="307187"/>
                    <a:pt x="518763" y="313256"/>
                  </a:cubicBezTo>
                  <a:cubicBezTo>
                    <a:pt x="518763" y="318567"/>
                    <a:pt x="514194" y="323118"/>
                    <a:pt x="508863" y="323118"/>
                  </a:cubicBezTo>
                  <a:cubicBezTo>
                    <a:pt x="508102" y="323118"/>
                    <a:pt x="508102" y="323118"/>
                    <a:pt x="508102" y="322360"/>
                  </a:cubicBezTo>
                  <a:cubicBezTo>
                    <a:pt x="502010" y="322360"/>
                    <a:pt x="498202" y="317808"/>
                    <a:pt x="498964" y="311739"/>
                  </a:cubicBezTo>
                  <a:cubicBezTo>
                    <a:pt x="498964" y="305670"/>
                    <a:pt x="498964" y="299601"/>
                    <a:pt x="498964" y="293532"/>
                  </a:cubicBezTo>
                  <a:cubicBezTo>
                    <a:pt x="498964" y="287463"/>
                    <a:pt x="503533" y="282911"/>
                    <a:pt x="509625" y="282911"/>
                  </a:cubicBezTo>
                  <a:close/>
                  <a:moveTo>
                    <a:pt x="20504" y="273047"/>
                  </a:moveTo>
                  <a:cubicBezTo>
                    <a:pt x="20504" y="279873"/>
                    <a:pt x="19744" y="286699"/>
                    <a:pt x="19744" y="293525"/>
                  </a:cubicBezTo>
                  <a:cubicBezTo>
                    <a:pt x="19744" y="296559"/>
                    <a:pt x="20504" y="300352"/>
                    <a:pt x="20504" y="303385"/>
                  </a:cubicBezTo>
                  <a:lnTo>
                    <a:pt x="60753" y="303385"/>
                  </a:lnTo>
                  <a:cubicBezTo>
                    <a:pt x="60753" y="300352"/>
                    <a:pt x="60753" y="296559"/>
                    <a:pt x="60753" y="293525"/>
                  </a:cubicBezTo>
                  <a:cubicBezTo>
                    <a:pt x="60753" y="286699"/>
                    <a:pt x="60753" y="279873"/>
                    <a:pt x="61512" y="273805"/>
                  </a:cubicBezTo>
                  <a:cubicBezTo>
                    <a:pt x="61512" y="273047"/>
                    <a:pt x="61512" y="273047"/>
                    <a:pt x="61512" y="273047"/>
                  </a:cubicBezTo>
                  <a:close/>
                  <a:moveTo>
                    <a:pt x="129811" y="263173"/>
                  </a:moveTo>
                  <a:cubicBezTo>
                    <a:pt x="135111" y="263932"/>
                    <a:pt x="138897" y="268484"/>
                    <a:pt x="138897" y="274553"/>
                  </a:cubicBezTo>
                  <a:cubicBezTo>
                    <a:pt x="138140" y="280622"/>
                    <a:pt x="138140" y="286691"/>
                    <a:pt x="138140" y="292760"/>
                  </a:cubicBezTo>
                  <a:lnTo>
                    <a:pt x="138140" y="293518"/>
                  </a:lnTo>
                  <a:cubicBezTo>
                    <a:pt x="138140" y="298829"/>
                    <a:pt x="133597" y="303380"/>
                    <a:pt x="128297" y="303380"/>
                  </a:cubicBezTo>
                  <a:cubicBezTo>
                    <a:pt x="122997" y="303380"/>
                    <a:pt x="118454" y="299587"/>
                    <a:pt x="117697" y="294277"/>
                  </a:cubicBezTo>
                  <a:lnTo>
                    <a:pt x="117697" y="293518"/>
                  </a:lnTo>
                  <a:cubicBezTo>
                    <a:pt x="117697" y="286691"/>
                    <a:pt x="118454" y="279863"/>
                    <a:pt x="118454" y="273035"/>
                  </a:cubicBezTo>
                  <a:cubicBezTo>
                    <a:pt x="119211" y="266966"/>
                    <a:pt x="123754" y="263173"/>
                    <a:pt x="129811" y="263173"/>
                  </a:cubicBezTo>
                  <a:close/>
                  <a:moveTo>
                    <a:pt x="28098" y="222230"/>
                  </a:moveTo>
                  <a:cubicBezTo>
                    <a:pt x="25820" y="232090"/>
                    <a:pt x="24301" y="242708"/>
                    <a:pt x="22782" y="252568"/>
                  </a:cubicBezTo>
                  <a:lnTo>
                    <a:pt x="63031" y="252568"/>
                  </a:lnTo>
                  <a:cubicBezTo>
                    <a:pt x="63031" y="251810"/>
                    <a:pt x="63031" y="251052"/>
                    <a:pt x="63031" y="250293"/>
                  </a:cubicBezTo>
                  <a:cubicBezTo>
                    <a:pt x="63031" y="250293"/>
                    <a:pt x="63031" y="249535"/>
                    <a:pt x="63031" y="249535"/>
                  </a:cubicBezTo>
                  <a:cubicBezTo>
                    <a:pt x="64550" y="242708"/>
                    <a:pt x="65309" y="236641"/>
                    <a:pt x="66828" y="229815"/>
                  </a:cubicBezTo>
                  <a:cubicBezTo>
                    <a:pt x="66828" y="229056"/>
                    <a:pt x="66828" y="227539"/>
                    <a:pt x="67588" y="226022"/>
                  </a:cubicBezTo>
                  <a:cubicBezTo>
                    <a:pt x="67588" y="225264"/>
                    <a:pt x="67588" y="223747"/>
                    <a:pt x="68347" y="222230"/>
                  </a:cubicBezTo>
                  <a:close/>
                  <a:moveTo>
                    <a:pt x="492894" y="204013"/>
                  </a:moveTo>
                  <a:cubicBezTo>
                    <a:pt x="498219" y="202497"/>
                    <a:pt x="504304" y="205530"/>
                    <a:pt x="505825" y="210836"/>
                  </a:cubicBezTo>
                  <a:cubicBezTo>
                    <a:pt x="508108" y="216901"/>
                    <a:pt x="510390" y="223724"/>
                    <a:pt x="511911" y="230547"/>
                  </a:cubicBezTo>
                  <a:cubicBezTo>
                    <a:pt x="513432" y="235854"/>
                    <a:pt x="509629" y="241161"/>
                    <a:pt x="504304" y="242677"/>
                  </a:cubicBezTo>
                  <a:cubicBezTo>
                    <a:pt x="503543" y="243435"/>
                    <a:pt x="502783" y="243435"/>
                    <a:pt x="502022" y="243435"/>
                  </a:cubicBezTo>
                  <a:cubicBezTo>
                    <a:pt x="497458" y="243435"/>
                    <a:pt x="493655" y="240403"/>
                    <a:pt x="492133" y="235854"/>
                  </a:cubicBezTo>
                  <a:cubicBezTo>
                    <a:pt x="490612" y="229031"/>
                    <a:pt x="489091" y="222966"/>
                    <a:pt x="486809" y="216901"/>
                  </a:cubicBezTo>
                  <a:cubicBezTo>
                    <a:pt x="485287" y="211595"/>
                    <a:pt x="487569" y="206288"/>
                    <a:pt x="492894" y="204013"/>
                  </a:cubicBezTo>
                  <a:close/>
                  <a:moveTo>
                    <a:pt x="151873" y="186619"/>
                  </a:moveTo>
                  <a:cubicBezTo>
                    <a:pt x="157203" y="188895"/>
                    <a:pt x="159488" y="194964"/>
                    <a:pt x="157203" y="200274"/>
                  </a:cubicBezTo>
                  <a:cubicBezTo>
                    <a:pt x="154919" y="205585"/>
                    <a:pt x="152634" y="211654"/>
                    <a:pt x="150350" y="217723"/>
                  </a:cubicBezTo>
                  <a:cubicBezTo>
                    <a:pt x="148827" y="222274"/>
                    <a:pt x="145019" y="224550"/>
                    <a:pt x="140450" y="224550"/>
                  </a:cubicBezTo>
                  <a:cubicBezTo>
                    <a:pt x="139689" y="224550"/>
                    <a:pt x="138927" y="224550"/>
                    <a:pt x="137404" y="224550"/>
                  </a:cubicBezTo>
                  <a:cubicBezTo>
                    <a:pt x="132074" y="222274"/>
                    <a:pt x="129028" y="216964"/>
                    <a:pt x="131312" y="211654"/>
                  </a:cubicBezTo>
                  <a:cubicBezTo>
                    <a:pt x="133597" y="204826"/>
                    <a:pt x="135881" y="197998"/>
                    <a:pt x="138927" y="191929"/>
                  </a:cubicBezTo>
                  <a:cubicBezTo>
                    <a:pt x="141212" y="186619"/>
                    <a:pt x="147304" y="184343"/>
                    <a:pt x="151873" y="186619"/>
                  </a:cubicBezTo>
                  <a:close/>
                  <a:moveTo>
                    <a:pt x="218736" y="186536"/>
                  </a:moveTo>
                  <a:lnTo>
                    <a:pt x="281780" y="186536"/>
                  </a:lnTo>
                  <a:cubicBezTo>
                    <a:pt x="288616" y="186536"/>
                    <a:pt x="292414" y="190330"/>
                    <a:pt x="292414" y="196401"/>
                  </a:cubicBezTo>
                  <a:cubicBezTo>
                    <a:pt x="292414" y="202471"/>
                    <a:pt x="288616" y="207024"/>
                    <a:pt x="281780" y="207024"/>
                  </a:cubicBezTo>
                  <a:lnTo>
                    <a:pt x="264310" y="207024"/>
                  </a:lnTo>
                  <a:lnTo>
                    <a:pt x="322037" y="294288"/>
                  </a:lnTo>
                  <a:lnTo>
                    <a:pt x="379004" y="207024"/>
                  </a:lnTo>
                  <a:lnTo>
                    <a:pt x="361534" y="207024"/>
                  </a:lnTo>
                  <a:cubicBezTo>
                    <a:pt x="355457" y="207024"/>
                    <a:pt x="351659" y="202471"/>
                    <a:pt x="351659" y="196401"/>
                  </a:cubicBezTo>
                  <a:cubicBezTo>
                    <a:pt x="351659" y="190330"/>
                    <a:pt x="355457" y="186536"/>
                    <a:pt x="361534" y="186536"/>
                  </a:cubicBezTo>
                  <a:lnTo>
                    <a:pt x="425337" y="186536"/>
                  </a:lnTo>
                  <a:cubicBezTo>
                    <a:pt x="431413" y="186536"/>
                    <a:pt x="435211" y="190330"/>
                    <a:pt x="435211" y="196401"/>
                  </a:cubicBezTo>
                  <a:cubicBezTo>
                    <a:pt x="435211" y="202471"/>
                    <a:pt x="431413" y="207024"/>
                    <a:pt x="425337" y="207024"/>
                  </a:cubicBezTo>
                  <a:lnTo>
                    <a:pt x="405588" y="207024"/>
                  </a:lnTo>
                  <a:cubicBezTo>
                    <a:pt x="404069" y="207024"/>
                    <a:pt x="402550" y="207024"/>
                    <a:pt x="401031" y="209301"/>
                  </a:cubicBezTo>
                  <a:lnTo>
                    <a:pt x="337987" y="307947"/>
                  </a:lnTo>
                  <a:lnTo>
                    <a:pt x="373687" y="307947"/>
                  </a:lnTo>
                  <a:cubicBezTo>
                    <a:pt x="380523" y="307947"/>
                    <a:pt x="384321" y="311741"/>
                    <a:pt x="384321" y="317812"/>
                  </a:cubicBezTo>
                  <a:cubicBezTo>
                    <a:pt x="384321" y="324641"/>
                    <a:pt x="380523" y="328435"/>
                    <a:pt x="373687" y="328435"/>
                  </a:cubicBezTo>
                  <a:lnTo>
                    <a:pt x="331911" y="328435"/>
                  </a:lnTo>
                  <a:lnTo>
                    <a:pt x="331911" y="338300"/>
                  </a:lnTo>
                  <a:lnTo>
                    <a:pt x="373687" y="338300"/>
                  </a:lnTo>
                  <a:cubicBezTo>
                    <a:pt x="380523" y="338300"/>
                    <a:pt x="384321" y="342094"/>
                    <a:pt x="384321" y="348164"/>
                  </a:cubicBezTo>
                  <a:cubicBezTo>
                    <a:pt x="384321" y="354994"/>
                    <a:pt x="380523" y="358788"/>
                    <a:pt x="373687" y="358788"/>
                  </a:cubicBezTo>
                  <a:lnTo>
                    <a:pt x="331911" y="358788"/>
                  </a:lnTo>
                  <a:lnTo>
                    <a:pt x="331911" y="399005"/>
                  </a:lnTo>
                  <a:lnTo>
                    <a:pt x="355457" y="399005"/>
                  </a:lnTo>
                  <a:cubicBezTo>
                    <a:pt x="361534" y="399005"/>
                    <a:pt x="365332" y="402799"/>
                    <a:pt x="365332" y="408870"/>
                  </a:cubicBezTo>
                  <a:cubicBezTo>
                    <a:pt x="365332" y="415699"/>
                    <a:pt x="361534" y="419493"/>
                    <a:pt x="355457" y="419493"/>
                  </a:cubicBezTo>
                  <a:lnTo>
                    <a:pt x="288616" y="419493"/>
                  </a:lnTo>
                  <a:cubicBezTo>
                    <a:pt x="282539" y="419493"/>
                    <a:pt x="278742" y="415699"/>
                    <a:pt x="278742" y="408870"/>
                  </a:cubicBezTo>
                  <a:cubicBezTo>
                    <a:pt x="278742" y="402799"/>
                    <a:pt x="282539" y="399005"/>
                    <a:pt x="288616" y="399005"/>
                  </a:cubicBezTo>
                  <a:lnTo>
                    <a:pt x="312162" y="399005"/>
                  </a:lnTo>
                  <a:lnTo>
                    <a:pt x="312162" y="358788"/>
                  </a:lnTo>
                  <a:lnTo>
                    <a:pt x="270386" y="358788"/>
                  </a:lnTo>
                  <a:cubicBezTo>
                    <a:pt x="264310" y="358788"/>
                    <a:pt x="259752" y="354994"/>
                    <a:pt x="259752" y="348164"/>
                  </a:cubicBezTo>
                  <a:cubicBezTo>
                    <a:pt x="259752" y="342094"/>
                    <a:pt x="264310" y="338300"/>
                    <a:pt x="270386" y="338300"/>
                  </a:cubicBezTo>
                  <a:lnTo>
                    <a:pt x="312162" y="338300"/>
                  </a:lnTo>
                  <a:lnTo>
                    <a:pt x="312162" y="328435"/>
                  </a:lnTo>
                  <a:lnTo>
                    <a:pt x="270386" y="328435"/>
                  </a:lnTo>
                  <a:cubicBezTo>
                    <a:pt x="264310" y="328435"/>
                    <a:pt x="259752" y="324641"/>
                    <a:pt x="259752" y="317812"/>
                  </a:cubicBezTo>
                  <a:cubicBezTo>
                    <a:pt x="259752" y="311741"/>
                    <a:pt x="264310" y="307947"/>
                    <a:pt x="270386" y="307947"/>
                  </a:cubicBezTo>
                  <a:lnTo>
                    <a:pt x="305326" y="307947"/>
                  </a:lnTo>
                  <a:lnTo>
                    <a:pt x="242283" y="209301"/>
                  </a:lnTo>
                  <a:cubicBezTo>
                    <a:pt x="241523" y="207024"/>
                    <a:pt x="240004" y="207024"/>
                    <a:pt x="238485" y="207024"/>
                  </a:cubicBezTo>
                  <a:lnTo>
                    <a:pt x="218736" y="207024"/>
                  </a:lnTo>
                  <a:cubicBezTo>
                    <a:pt x="211900" y="207024"/>
                    <a:pt x="208102" y="202471"/>
                    <a:pt x="208102" y="196401"/>
                  </a:cubicBezTo>
                  <a:cubicBezTo>
                    <a:pt x="208102" y="190330"/>
                    <a:pt x="211900" y="186536"/>
                    <a:pt x="218736" y="186536"/>
                  </a:cubicBezTo>
                  <a:close/>
                  <a:moveTo>
                    <a:pt x="44805" y="172171"/>
                  </a:moveTo>
                  <a:cubicBezTo>
                    <a:pt x="41008" y="182031"/>
                    <a:pt x="37211" y="191891"/>
                    <a:pt x="33414" y="202510"/>
                  </a:cubicBezTo>
                  <a:lnTo>
                    <a:pt x="73663" y="202510"/>
                  </a:lnTo>
                  <a:cubicBezTo>
                    <a:pt x="74422" y="197959"/>
                    <a:pt x="75941" y="193408"/>
                    <a:pt x="77460" y="188858"/>
                  </a:cubicBezTo>
                  <a:cubicBezTo>
                    <a:pt x="77460" y="188099"/>
                    <a:pt x="78219" y="186582"/>
                    <a:pt x="78979" y="185065"/>
                  </a:cubicBezTo>
                  <a:cubicBezTo>
                    <a:pt x="80498" y="180514"/>
                    <a:pt x="82016" y="175963"/>
                    <a:pt x="83535" y="172171"/>
                  </a:cubicBezTo>
                  <a:close/>
                  <a:moveTo>
                    <a:pt x="451103" y="136487"/>
                  </a:moveTo>
                  <a:cubicBezTo>
                    <a:pt x="455664" y="132683"/>
                    <a:pt x="461746" y="133444"/>
                    <a:pt x="465547" y="138009"/>
                  </a:cubicBezTo>
                  <a:cubicBezTo>
                    <a:pt x="470108" y="143335"/>
                    <a:pt x="473909" y="148661"/>
                    <a:pt x="477709" y="154748"/>
                  </a:cubicBezTo>
                  <a:cubicBezTo>
                    <a:pt x="481510" y="159313"/>
                    <a:pt x="479990" y="165400"/>
                    <a:pt x="475429" y="168444"/>
                  </a:cubicBezTo>
                  <a:cubicBezTo>
                    <a:pt x="473909" y="169966"/>
                    <a:pt x="471628" y="169966"/>
                    <a:pt x="469347" y="169966"/>
                  </a:cubicBezTo>
                  <a:cubicBezTo>
                    <a:pt x="466307" y="169966"/>
                    <a:pt x="463266" y="168444"/>
                    <a:pt x="460986" y="166161"/>
                  </a:cubicBezTo>
                  <a:cubicBezTo>
                    <a:pt x="457945" y="160835"/>
                    <a:pt x="454144" y="155509"/>
                    <a:pt x="449583" y="150183"/>
                  </a:cubicBezTo>
                  <a:cubicBezTo>
                    <a:pt x="446542" y="146379"/>
                    <a:pt x="446542" y="139531"/>
                    <a:pt x="451103" y="136487"/>
                  </a:cubicBezTo>
                  <a:close/>
                  <a:moveTo>
                    <a:pt x="185242" y="122835"/>
                  </a:moveTo>
                  <a:cubicBezTo>
                    <a:pt x="189040" y="119037"/>
                    <a:pt x="195876" y="119037"/>
                    <a:pt x="199674" y="122835"/>
                  </a:cubicBezTo>
                  <a:cubicBezTo>
                    <a:pt x="203472" y="126632"/>
                    <a:pt x="203472" y="132709"/>
                    <a:pt x="199674" y="137266"/>
                  </a:cubicBezTo>
                  <a:cubicBezTo>
                    <a:pt x="195117" y="141823"/>
                    <a:pt x="191319" y="146381"/>
                    <a:pt x="186762" y="150938"/>
                  </a:cubicBezTo>
                  <a:cubicBezTo>
                    <a:pt x="185242" y="153976"/>
                    <a:pt x="182204" y="154736"/>
                    <a:pt x="179166" y="154736"/>
                  </a:cubicBezTo>
                  <a:cubicBezTo>
                    <a:pt x="176887" y="154736"/>
                    <a:pt x="174609" y="153976"/>
                    <a:pt x="173090" y="152457"/>
                  </a:cubicBezTo>
                  <a:cubicBezTo>
                    <a:pt x="168532" y="149419"/>
                    <a:pt x="167773" y="142583"/>
                    <a:pt x="171571" y="138026"/>
                  </a:cubicBezTo>
                  <a:cubicBezTo>
                    <a:pt x="176128" y="132709"/>
                    <a:pt x="180685" y="127392"/>
                    <a:pt x="185242" y="122835"/>
                  </a:cubicBezTo>
                  <a:close/>
                  <a:moveTo>
                    <a:pt x="81257" y="111494"/>
                  </a:moveTo>
                  <a:cubicBezTo>
                    <a:pt x="71385" y="123629"/>
                    <a:pt x="62272" y="137282"/>
                    <a:pt x="54677" y="151692"/>
                  </a:cubicBezTo>
                  <a:lnTo>
                    <a:pt x="92648" y="151692"/>
                  </a:lnTo>
                  <a:lnTo>
                    <a:pt x="92648" y="150934"/>
                  </a:lnTo>
                  <a:cubicBezTo>
                    <a:pt x="93408" y="149417"/>
                    <a:pt x="94167" y="147900"/>
                    <a:pt x="94926" y="146383"/>
                  </a:cubicBezTo>
                  <a:cubicBezTo>
                    <a:pt x="97205" y="142591"/>
                    <a:pt x="99483" y="138799"/>
                    <a:pt x="101761" y="135006"/>
                  </a:cubicBezTo>
                  <a:cubicBezTo>
                    <a:pt x="102521" y="133489"/>
                    <a:pt x="103280" y="131972"/>
                    <a:pt x="104039" y="130455"/>
                  </a:cubicBezTo>
                  <a:cubicBezTo>
                    <a:pt x="107077" y="125905"/>
                    <a:pt x="110115" y="121354"/>
                    <a:pt x="113152" y="116803"/>
                  </a:cubicBezTo>
                  <a:cubicBezTo>
                    <a:pt x="113912" y="114528"/>
                    <a:pt x="115431" y="113011"/>
                    <a:pt x="116190" y="111494"/>
                  </a:cubicBezTo>
                  <a:close/>
                  <a:moveTo>
                    <a:pt x="400213" y="85002"/>
                  </a:moveTo>
                  <a:cubicBezTo>
                    <a:pt x="406282" y="88033"/>
                    <a:pt x="412351" y="91822"/>
                    <a:pt x="418420" y="95611"/>
                  </a:cubicBezTo>
                  <a:cubicBezTo>
                    <a:pt x="422972" y="98642"/>
                    <a:pt x="424489" y="104704"/>
                    <a:pt x="421455" y="109251"/>
                  </a:cubicBezTo>
                  <a:cubicBezTo>
                    <a:pt x="419179" y="112282"/>
                    <a:pt x="416144" y="113798"/>
                    <a:pt x="413110" y="113798"/>
                  </a:cubicBezTo>
                  <a:cubicBezTo>
                    <a:pt x="410834" y="113798"/>
                    <a:pt x="409317" y="113798"/>
                    <a:pt x="407800" y="112282"/>
                  </a:cubicBezTo>
                  <a:cubicBezTo>
                    <a:pt x="402489" y="109251"/>
                    <a:pt x="396420" y="106220"/>
                    <a:pt x="391110" y="103189"/>
                  </a:cubicBezTo>
                  <a:cubicBezTo>
                    <a:pt x="385799" y="100915"/>
                    <a:pt x="384282" y="94853"/>
                    <a:pt x="386558" y="89549"/>
                  </a:cubicBezTo>
                  <a:cubicBezTo>
                    <a:pt x="388834" y="84244"/>
                    <a:pt x="394903" y="82729"/>
                    <a:pt x="400213" y="85002"/>
                  </a:cubicBezTo>
                  <a:close/>
                  <a:moveTo>
                    <a:pt x="255897" y="76571"/>
                  </a:moveTo>
                  <a:cubicBezTo>
                    <a:pt x="261215" y="75053"/>
                    <a:pt x="266534" y="77330"/>
                    <a:pt x="268814" y="82644"/>
                  </a:cubicBezTo>
                  <a:cubicBezTo>
                    <a:pt x="271093" y="87958"/>
                    <a:pt x="268054" y="94032"/>
                    <a:pt x="262735" y="95550"/>
                  </a:cubicBezTo>
                  <a:cubicBezTo>
                    <a:pt x="257416" y="97827"/>
                    <a:pt x="251338" y="100864"/>
                    <a:pt x="245259" y="103141"/>
                  </a:cubicBezTo>
                  <a:cubicBezTo>
                    <a:pt x="243739" y="103901"/>
                    <a:pt x="242219" y="104660"/>
                    <a:pt x="240700" y="104660"/>
                  </a:cubicBezTo>
                  <a:cubicBezTo>
                    <a:pt x="237660" y="104660"/>
                    <a:pt x="233861" y="102382"/>
                    <a:pt x="231582" y="99346"/>
                  </a:cubicBezTo>
                  <a:cubicBezTo>
                    <a:pt x="229302" y="94032"/>
                    <a:pt x="231582" y="87958"/>
                    <a:pt x="236141" y="85681"/>
                  </a:cubicBezTo>
                  <a:cubicBezTo>
                    <a:pt x="242979" y="81885"/>
                    <a:pt x="249058" y="79608"/>
                    <a:pt x="255897" y="76571"/>
                  </a:cubicBezTo>
                  <a:close/>
                  <a:moveTo>
                    <a:pt x="318232" y="65184"/>
                  </a:moveTo>
                  <a:lnTo>
                    <a:pt x="318990" y="65184"/>
                  </a:lnTo>
                  <a:cubicBezTo>
                    <a:pt x="325813" y="65184"/>
                    <a:pt x="332636" y="65944"/>
                    <a:pt x="339459" y="66705"/>
                  </a:cubicBezTo>
                  <a:cubicBezTo>
                    <a:pt x="344766" y="67465"/>
                    <a:pt x="349314" y="72028"/>
                    <a:pt x="348556" y="78111"/>
                  </a:cubicBezTo>
                  <a:cubicBezTo>
                    <a:pt x="347798" y="83435"/>
                    <a:pt x="343249" y="87237"/>
                    <a:pt x="337943" y="87237"/>
                  </a:cubicBezTo>
                  <a:cubicBezTo>
                    <a:pt x="337943" y="87237"/>
                    <a:pt x="337184" y="86476"/>
                    <a:pt x="337184" y="86476"/>
                  </a:cubicBezTo>
                  <a:cubicBezTo>
                    <a:pt x="331120" y="85716"/>
                    <a:pt x="325055" y="85716"/>
                    <a:pt x="318990" y="85716"/>
                  </a:cubicBezTo>
                  <a:cubicBezTo>
                    <a:pt x="312925" y="85716"/>
                    <a:pt x="308376" y="81153"/>
                    <a:pt x="308376" y="75830"/>
                  </a:cubicBezTo>
                  <a:cubicBezTo>
                    <a:pt x="308376" y="69746"/>
                    <a:pt x="312925" y="65184"/>
                    <a:pt x="318232" y="65184"/>
                  </a:cubicBezTo>
                  <a:close/>
                  <a:moveTo>
                    <a:pt x="133656" y="60677"/>
                  </a:moveTo>
                  <a:cubicBezTo>
                    <a:pt x="121506" y="69778"/>
                    <a:pt x="109355" y="79638"/>
                    <a:pt x="98723" y="91015"/>
                  </a:cubicBezTo>
                  <a:lnTo>
                    <a:pt x="132138" y="91015"/>
                  </a:lnTo>
                  <a:cubicBezTo>
                    <a:pt x="133656" y="89498"/>
                    <a:pt x="135175" y="87223"/>
                    <a:pt x="136694" y="85706"/>
                  </a:cubicBezTo>
                  <a:cubicBezTo>
                    <a:pt x="138213" y="83431"/>
                    <a:pt x="140491" y="81155"/>
                    <a:pt x="142010" y="79638"/>
                  </a:cubicBezTo>
                  <a:cubicBezTo>
                    <a:pt x="144288" y="77363"/>
                    <a:pt x="146566" y="75088"/>
                    <a:pt x="148085" y="73571"/>
                  </a:cubicBezTo>
                  <a:cubicBezTo>
                    <a:pt x="150364" y="71295"/>
                    <a:pt x="151882" y="69020"/>
                    <a:pt x="154161" y="67503"/>
                  </a:cubicBezTo>
                  <a:cubicBezTo>
                    <a:pt x="156439" y="65228"/>
                    <a:pt x="159477" y="62952"/>
                    <a:pt x="161755" y="60677"/>
                  </a:cubicBezTo>
                  <a:close/>
                  <a:moveTo>
                    <a:pt x="214914" y="25029"/>
                  </a:moveTo>
                  <a:cubicBezTo>
                    <a:pt x="198966" y="28063"/>
                    <a:pt x="183018" y="33372"/>
                    <a:pt x="168589" y="40198"/>
                  </a:cubicBezTo>
                  <a:lnTo>
                    <a:pt x="188334" y="40198"/>
                  </a:lnTo>
                  <a:cubicBezTo>
                    <a:pt x="190612" y="38681"/>
                    <a:pt x="193650" y="37164"/>
                    <a:pt x="196688" y="34889"/>
                  </a:cubicBezTo>
                  <a:cubicBezTo>
                    <a:pt x="198207" y="34131"/>
                    <a:pt x="199725" y="32614"/>
                    <a:pt x="202004" y="31855"/>
                  </a:cubicBezTo>
                  <a:cubicBezTo>
                    <a:pt x="205041" y="30338"/>
                    <a:pt x="208079" y="28063"/>
                    <a:pt x="211877" y="26546"/>
                  </a:cubicBezTo>
                  <a:cubicBezTo>
                    <a:pt x="212636" y="25787"/>
                    <a:pt x="214155" y="25029"/>
                    <a:pt x="214914" y="25029"/>
                  </a:cubicBezTo>
                  <a:close/>
                  <a:moveTo>
                    <a:pt x="318954" y="20478"/>
                  </a:moveTo>
                  <a:cubicBezTo>
                    <a:pt x="310600" y="20478"/>
                    <a:pt x="303006" y="20478"/>
                    <a:pt x="294653" y="21237"/>
                  </a:cubicBezTo>
                  <a:lnTo>
                    <a:pt x="290855" y="21995"/>
                  </a:lnTo>
                  <a:cubicBezTo>
                    <a:pt x="290096" y="21995"/>
                    <a:pt x="290096" y="21995"/>
                    <a:pt x="289337" y="22754"/>
                  </a:cubicBezTo>
                  <a:cubicBezTo>
                    <a:pt x="285540" y="22754"/>
                    <a:pt x="282502" y="23512"/>
                    <a:pt x="278705" y="24271"/>
                  </a:cubicBezTo>
                  <a:cubicBezTo>
                    <a:pt x="278705" y="24271"/>
                    <a:pt x="278705" y="24271"/>
                    <a:pt x="277945" y="24271"/>
                  </a:cubicBezTo>
                  <a:cubicBezTo>
                    <a:pt x="274908" y="25029"/>
                    <a:pt x="271111" y="25787"/>
                    <a:pt x="268073" y="26546"/>
                  </a:cubicBezTo>
                  <a:cubicBezTo>
                    <a:pt x="267314" y="26546"/>
                    <a:pt x="267314" y="26546"/>
                    <a:pt x="266554" y="26546"/>
                  </a:cubicBezTo>
                  <a:cubicBezTo>
                    <a:pt x="263517" y="27304"/>
                    <a:pt x="260479" y="28821"/>
                    <a:pt x="257441" y="29580"/>
                  </a:cubicBezTo>
                  <a:cubicBezTo>
                    <a:pt x="256682" y="29580"/>
                    <a:pt x="255922" y="30338"/>
                    <a:pt x="254404" y="30338"/>
                  </a:cubicBezTo>
                  <a:cubicBezTo>
                    <a:pt x="252125" y="31097"/>
                    <a:pt x="249847" y="31855"/>
                    <a:pt x="246810" y="32614"/>
                  </a:cubicBezTo>
                  <a:cubicBezTo>
                    <a:pt x="245291" y="33372"/>
                    <a:pt x="243012" y="34131"/>
                    <a:pt x="240734" y="35648"/>
                  </a:cubicBezTo>
                  <a:cubicBezTo>
                    <a:pt x="239215" y="35648"/>
                    <a:pt x="238456" y="36406"/>
                    <a:pt x="236937" y="37164"/>
                  </a:cubicBezTo>
                  <a:cubicBezTo>
                    <a:pt x="182259" y="59918"/>
                    <a:pt x="136694" y="105426"/>
                    <a:pt x="109355" y="163069"/>
                  </a:cubicBezTo>
                  <a:cubicBezTo>
                    <a:pt x="109355" y="163828"/>
                    <a:pt x="109355" y="163828"/>
                    <a:pt x="109355" y="164586"/>
                  </a:cubicBezTo>
                  <a:cubicBezTo>
                    <a:pt x="107836" y="167620"/>
                    <a:pt x="106318" y="170654"/>
                    <a:pt x="104799" y="174446"/>
                  </a:cubicBezTo>
                  <a:cubicBezTo>
                    <a:pt x="104039" y="175205"/>
                    <a:pt x="103280" y="176722"/>
                    <a:pt x="103280" y="178239"/>
                  </a:cubicBezTo>
                  <a:cubicBezTo>
                    <a:pt x="101761" y="180514"/>
                    <a:pt x="101002" y="182789"/>
                    <a:pt x="100242" y="185823"/>
                  </a:cubicBezTo>
                  <a:cubicBezTo>
                    <a:pt x="99483" y="187341"/>
                    <a:pt x="98723" y="188858"/>
                    <a:pt x="97964" y="190374"/>
                  </a:cubicBezTo>
                  <a:cubicBezTo>
                    <a:pt x="97205" y="192650"/>
                    <a:pt x="96445" y="194925"/>
                    <a:pt x="95686" y="197201"/>
                  </a:cubicBezTo>
                  <a:cubicBezTo>
                    <a:pt x="95686" y="199476"/>
                    <a:pt x="94926" y="200993"/>
                    <a:pt x="94167" y="203268"/>
                  </a:cubicBezTo>
                  <a:cubicBezTo>
                    <a:pt x="93408" y="204785"/>
                    <a:pt x="92648" y="207061"/>
                    <a:pt x="92648" y="209336"/>
                  </a:cubicBezTo>
                  <a:cubicBezTo>
                    <a:pt x="91889" y="211611"/>
                    <a:pt x="91129" y="213128"/>
                    <a:pt x="90370" y="215404"/>
                  </a:cubicBezTo>
                  <a:cubicBezTo>
                    <a:pt x="90370" y="217679"/>
                    <a:pt x="89611" y="219955"/>
                    <a:pt x="88851" y="221471"/>
                  </a:cubicBezTo>
                  <a:cubicBezTo>
                    <a:pt x="88851" y="223747"/>
                    <a:pt x="88092" y="226022"/>
                    <a:pt x="87332" y="227539"/>
                  </a:cubicBezTo>
                  <a:cubicBezTo>
                    <a:pt x="87332" y="229815"/>
                    <a:pt x="86573" y="232090"/>
                    <a:pt x="86573" y="234365"/>
                  </a:cubicBezTo>
                  <a:cubicBezTo>
                    <a:pt x="85813" y="236641"/>
                    <a:pt x="85813" y="238158"/>
                    <a:pt x="85054" y="240433"/>
                  </a:cubicBezTo>
                  <a:cubicBezTo>
                    <a:pt x="85054" y="242708"/>
                    <a:pt x="84295" y="244984"/>
                    <a:pt x="84295" y="247259"/>
                  </a:cubicBezTo>
                  <a:cubicBezTo>
                    <a:pt x="83535" y="249535"/>
                    <a:pt x="83535" y="251810"/>
                    <a:pt x="83535" y="253327"/>
                  </a:cubicBezTo>
                  <a:cubicBezTo>
                    <a:pt x="82776" y="255602"/>
                    <a:pt x="82776" y="258636"/>
                    <a:pt x="82776" y="260912"/>
                  </a:cubicBezTo>
                  <a:cubicBezTo>
                    <a:pt x="82016" y="262428"/>
                    <a:pt x="82016" y="264704"/>
                    <a:pt x="82016" y="266221"/>
                  </a:cubicBezTo>
                  <a:cubicBezTo>
                    <a:pt x="82016" y="269255"/>
                    <a:pt x="81257" y="272288"/>
                    <a:pt x="81257" y="275322"/>
                  </a:cubicBezTo>
                  <a:cubicBezTo>
                    <a:pt x="81257" y="276839"/>
                    <a:pt x="81257" y="278356"/>
                    <a:pt x="81257" y="279873"/>
                  </a:cubicBezTo>
                  <a:cubicBezTo>
                    <a:pt x="80498" y="284424"/>
                    <a:pt x="80498" y="288975"/>
                    <a:pt x="80498" y="293525"/>
                  </a:cubicBezTo>
                  <a:cubicBezTo>
                    <a:pt x="80498" y="298076"/>
                    <a:pt x="80498" y="302627"/>
                    <a:pt x="81257" y="306419"/>
                  </a:cubicBezTo>
                  <a:cubicBezTo>
                    <a:pt x="81257" y="308695"/>
                    <a:pt x="81257" y="310212"/>
                    <a:pt x="81257" y="311729"/>
                  </a:cubicBezTo>
                  <a:cubicBezTo>
                    <a:pt x="81257" y="314004"/>
                    <a:pt x="81257" y="317038"/>
                    <a:pt x="82016" y="320072"/>
                  </a:cubicBezTo>
                  <a:cubicBezTo>
                    <a:pt x="82016" y="321589"/>
                    <a:pt x="82016" y="323864"/>
                    <a:pt x="82776" y="325381"/>
                  </a:cubicBezTo>
                  <a:cubicBezTo>
                    <a:pt x="82776" y="328415"/>
                    <a:pt x="82776" y="330690"/>
                    <a:pt x="83535" y="332966"/>
                  </a:cubicBezTo>
                  <a:cubicBezTo>
                    <a:pt x="83535" y="335241"/>
                    <a:pt x="83535" y="336758"/>
                    <a:pt x="84295" y="339033"/>
                  </a:cubicBezTo>
                  <a:cubicBezTo>
                    <a:pt x="84295" y="341309"/>
                    <a:pt x="85054" y="343584"/>
                    <a:pt x="85054" y="345859"/>
                  </a:cubicBezTo>
                  <a:cubicBezTo>
                    <a:pt x="85813" y="348135"/>
                    <a:pt x="85813" y="350410"/>
                    <a:pt x="86573" y="351927"/>
                  </a:cubicBezTo>
                  <a:cubicBezTo>
                    <a:pt x="86573" y="354203"/>
                    <a:pt x="87332" y="356478"/>
                    <a:pt x="87332" y="358753"/>
                  </a:cubicBezTo>
                  <a:cubicBezTo>
                    <a:pt x="88092" y="361029"/>
                    <a:pt x="88851" y="362546"/>
                    <a:pt x="88851" y="364821"/>
                  </a:cubicBezTo>
                  <a:cubicBezTo>
                    <a:pt x="89611" y="367096"/>
                    <a:pt x="90370" y="369372"/>
                    <a:pt x="90370" y="370889"/>
                  </a:cubicBezTo>
                  <a:cubicBezTo>
                    <a:pt x="91129" y="373164"/>
                    <a:pt x="91889" y="375439"/>
                    <a:pt x="91889" y="376956"/>
                  </a:cubicBezTo>
                  <a:cubicBezTo>
                    <a:pt x="92648" y="379232"/>
                    <a:pt x="93408" y="381507"/>
                    <a:pt x="94167" y="383783"/>
                  </a:cubicBezTo>
                  <a:cubicBezTo>
                    <a:pt x="94926" y="385300"/>
                    <a:pt x="95686" y="387575"/>
                    <a:pt x="95686" y="389092"/>
                  </a:cubicBezTo>
                  <a:cubicBezTo>
                    <a:pt x="96445" y="391367"/>
                    <a:pt x="97205" y="393643"/>
                    <a:pt x="97964" y="395918"/>
                  </a:cubicBezTo>
                  <a:cubicBezTo>
                    <a:pt x="98723" y="397435"/>
                    <a:pt x="99483" y="398952"/>
                    <a:pt x="100242" y="401227"/>
                  </a:cubicBezTo>
                  <a:cubicBezTo>
                    <a:pt x="101002" y="403503"/>
                    <a:pt x="101761" y="405778"/>
                    <a:pt x="103280" y="408812"/>
                  </a:cubicBezTo>
                  <a:cubicBezTo>
                    <a:pt x="103280" y="409570"/>
                    <a:pt x="104039" y="411087"/>
                    <a:pt x="104799" y="412604"/>
                  </a:cubicBezTo>
                  <a:cubicBezTo>
                    <a:pt x="106318" y="415638"/>
                    <a:pt x="107077" y="418672"/>
                    <a:pt x="108596" y="422464"/>
                  </a:cubicBezTo>
                  <a:cubicBezTo>
                    <a:pt x="109355" y="422464"/>
                    <a:pt x="109355" y="423223"/>
                    <a:pt x="109355" y="423223"/>
                  </a:cubicBezTo>
                  <a:cubicBezTo>
                    <a:pt x="136694" y="481624"/>
                    <a:pt x="182259" y="526374"/>
                    <a:pt x="236937" y="549886"/>
                  </a:cubicBezTo>
                  <a:cubicBezTo>
                    <a:pt x="237697" y="549886"/>
                    <a:pt x="239215" y="550644"/>
                    <a:pt x="240734" y="551403"/>
                  </a:cubicBezTo>
                  <a:cubicBezTo>
                    <a:pt x="243012" y="552161"/>
                    <a:pt x="245291" y="552920"/>
                    <a:pt x="246810" y="553678"/>
                  </a:cubicBezTo>
                  <a:cubicBezTo>
                    <a:pt x="249847" y="554437"/>
                    <a:pt x="252125" y="555195"/>
                    <a:pt x="254404" y="555954"/>
                  </a:cubicBezTo>
                  <a:cubicBezTo>
                    <a:pt x="255922" y="556712"/>
                    <a:pt x="256682" y="556712"/>
                    <a:pt x="257441" y="557471"/>
                  </a:cubicBezTo>
                  <a:cubicBezTo>
                    <a:pt x="260479" y="558229"/>
                    <a:pt x="263517" y="558988"/>
                    <a:pt x="266554" y="559746"/>
                  </a:cubicBezTo>
                  <a:cubicBezTo>
                    <a:pt x="267314" y="559746"/>
                    <a:pt x="267314" y="559746"/>
                    <a:pt x="268073" y="559746"/>
                  </a:cubicBezTo>
                  <a:cubicBezTo>
                    <a:pt x="271111" y="560504"/>
                    <a:pt x="274908" y="561263"/>
                    <a:pt x="277945" y="562021"/>
                  </a:cubicBezTo>
                  <a:cubicBezTo>
                    <a:pt x="278705" y="562021"/>
                    <a:pt x="278705" y="562021"/>
                    <a:pt x="278705" y="562780"/>
                  </a:cubicBezTo>
                  <a:cubicBezTo>
                    <a:pt x="282502" y="562780"/>
                    <a:pt x="285540" y="563538"/>
                    <a:pt x="289337" y="564297"/>
                  </a:cubicBezTo>
                  <a:cubicBezTo>
                    <a:pt x="290096" y="564297"/>
                    <a:pt x="290096" y="564297"/>
                    <a:pt x="290855" y="564297"/>
                  </a:cubicBezTo>
                  <a:lnTo>
                    <a:pt x="294653" y="565055"/>
                  </a:lnTo>
                  <a:cubicBezTo>
                    <a:pt x="303006" y="565814"/>
                    <a:pt x="310600" y="566572"/>
                    <a:pt x="318954" y="566572"/>
                  </a:cubicBezTo>
                  <a:cubicBezTo>
                    <a:pt x="449573" y="566572"/>
                    <a:pt x="556650" y="443701"/>
                    <a:pt x="556650" y="293525"/>
                  </a:cubicBezTo>
                  <a:cubicBezTo>
                    <a:pt x="556650" y="142591"/>
                    <a:pt x="449573" y="20478"/>
                    <a:pt x="318954" y="20478"/>
                  </a:cubicBezTo>
                  <a:close/>
                  <a:moveTo>
                    <a:pt x="258201" y="0"/>
                  </a:moveTo>
                  <a:cubicBezTo>
                    <a:pt x="268073" y="0"/>
                    <a:pt x="277945" y="758"/>
                    <a:pt x="287818" y="2275"/>
                  </a:cubicBezTo>
                  <a:cubicBezTo>
                    <a:pt x="298450" y="758"/>
                    <a:pt x="308322" y="0"/>
                    <a:pt x="318954" y="0"/>
                  </a:cubicBezTo>
                  <a:cubicBezTo>
                    <a:pt x="460964" y="0"/>
                    <a:pt x="577154" y="131214"/>
                    <a:pt x="577154" y="293525"/>
                  </a:cubicBezTo>
                  <a:cubicBezTo>
                    <a:pt x="577154" y="455078"/>
                    <a:pt x="460964" y="586292"/>
                    <a:pt x="318954" y="586292"/>
                  </a:cubicBezTo>
                  <a:cubicBezTo>
                    <a:pt x="308322" y="586292"/>
                    <a:pt x="298450" y="585534"/>
                    <a:pt x="287818" y="584775"/>
                  </a:cubicBezTo>
                  <a:cubicBezTo>
                    <a:pt x="277945" y="585534"/>
                    <a:pt x="268073" y="586292"/>
                    <a:pt x="258201" y="586292"/>
                  </a:cubicBezTo>
                  <a:cubicBezTo>
                    <a:pt x="203522" y="586292"/>
                    <a:pt x="152642" y="567331"/>
                    <a:pt x="110874" y="533958"/>
                  </a:cubicBezTo>
                  <a:cubicBezTo>
                    <a:pt x="110115" y="533200"/>
                    <a:pt x="109355" y="533200"/>
                    <a:pt x="108596" y="532441"/>
                  </a:cubicBezTo>
                  <a:cubicBezTo>
                    <a:pt x="91129" y="518031"/>
                    <a:pt x="75182" y="501344"/>
                    <a:pt x="60753" y="482383"/>
                  </a:cubicBezTo>
                  <a:cubicBezTo>
                    <a:pt x="60753" y="482383"/>
                    <a:pt x="59993" y="481624"/>
                    <a:pt x="59993" y="480866"/>
                  </a:cubicBezTo>
                  <a:cubicBezTo>
                    <a:pt x="46324" y="461904"/>
                    <a:pt x="34173" y="441426"/>
                    <a:pt x="25060" y="419430"/>
                  </a:cubicBezTo>
                  <a:cubicBezTo>
                    <a:pt x="24301" y="418672"/>
                    <a:pt x="24301" y="417913"/>
                    <a:pt x="24301" y="417913"/>
                  </a:cubicBezTo>
                  <a:cubicBezTo>
                    <a:pt x="8353" y="379990"/>
                    <a:pt x="0" y="337516"/>
                    <a:pt x="0" y="293525"/>
                  </a:cubicBezTo>
                  <a:cubicBezTo>
                    <a:pt x="0" y="264704"/>
                    <a:pt x="3037" y="237399"/>
                    <a:pt x="9872" y="211611"/>
                  </a:cubicBezTo>
                  <a:cubicBezTo>
                    <a:pt x="9872" y="210095"/>
                    <a:pt x="10632" y="209336"/>
                    <a:pt x="10632" y="207819"/>
                  </a:cubicBezTo>
                  <a:cubicBezTo>
                    <a:pt x="15188" y="191133"/>
                    <a:pt x="21263" y="174446"/>
                    <a:pt x="28857" y="158519"/>
                  </a:cubicBezTo>
                  <a:cubicBezTo>
                    <a:pt x="28857" y="157760"/>
                    <a:pt x="28857" y="157760"/>
                    <a:pt x="29617" y="157002"/>
                  </a:cubicBezTo>
                  <a:cubicBezTo>
                    <a:pt x="39489" y="134248"/>
                    <a:pt x="52399" y="113769"/>
                    <a:pt x="67588" y="94808"/>
                  </a:cubicBezTo>
                  <a:cubicBezTo>
                    <a:pt x="68347" y="94808"/>
                    <a:pt x="68347" y="94049"/>
                    <a:pt x="69106" y="94049"/>
                  </a:cubicBezTo>
                  <a:cubicBezTo>
                    <a:pt x="85054" y="74329"/>
                    <a:pt x="103280" y="57643"/>
                    <a:pt x="123025" y="43232"/>
                  </a:cubicBezTo>
                  <a:cubicBezTo>
                    <a:pt x="162514" y="15927"/>
                    <a:pt x="208839" y="0"/>
                    <a:pt x="2582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4" name="iśḷiḓè">
            <a:extLst>
              <a:ext uri="{FF2B5EF4-FFF2-40B4-BE49-F238E27FC236}">
                <a16:creationId xmlns:a16="http://schemas.microsoft.com/office/drawing/2014/main" xmlns="" id="{E648A908-3802-41A8-80A2-0A6B0CF928DF}"/>
              </a:ext>
            </a:extLst>
          </p:cNvPr>
          <p:cNvGrpSpPr/>
          <p:nvPr/>
        </p:nvGrpSpPr>
        <p:grpSpPr>
          <a:xfrm>
            <a:off x="758253" y="3184492"/>
            <a:ext cx="2244597" cy="1423228"/>
            <a:chOff x="600814" y="3564001"/>
            <a:chExt cx="2443527" cy="1897637"/>
          </a:xfrm>
        </p:grpSpPr>
        <p:sp>
          <p:nvSpPr>
            <p:cNvPr id="23" name="îṧlîdè">
              <a:extLst>
                <a:ext uri="{FF2B5EF4-FFF2-40B4-BE49-F238E27FC236}">
                  <a16:creationId xmlns:a16="http://schemas.microsoft.com/office/drawing/2014/main" xmlns="" id="{C42047F7-9E9D-4F50-A77C-13A02EE7D137}"/>
                </a:ext>
              </a:extLst>
            </p:cNvPr>
            <p:cNvSpPr txBox="1"/>
            <p:nvPr/>
          </p:nvSpPr>
          <p:spPr>
            <a:xfrm>
              <a:off x="600814" y="4035822"/>
              <a:ext cx="2443527" cy="14258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4" name="išḷíḓe">
              <a:extLst>
                <a:ext uri="{FF2B5EF4-FFF2-40B4-BE49-F238E27FC236}">
                  <a16:creationId xmlns:a16="http://schemas.microsoft.com/office/drawing/2014/main" xmlns="" id="{DD303C94-1907-45BE-B785-0276BD6CE49D}"/>
                </a:ext>
              </a:extLst>
            </p:cNvPr>
            <p:cNvSpPr txBox="1"/>
            <p:nvPr/>
          </p:nvSpPr>
          <p:spPr>
            <a:xfrm>
              <a:off x="600814" y="3564001"/>
              <a:ext cx="2443527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5" name="i$1îďê">
            <a:extLst>
              <a:ext uri="{FF2B5EF4-FFF2-40B4-BE49-F238E27FC236}">
                <a16:creationId xmlns:a16="http://schemas.microsoft.com/office/drawing/2014/main" xmlns="" id="{53EF367F-8C4B-4FC5-A4E7-C16F9485CFCB}"/>
              </a:ext>
            </a:extLst>
          </p:cNvPr>
          <p:cNvGrpSpPr/>
          <p:nvPr/>
        </p:nvGrpSpPr>
        <p:grpSpPr>
          <a:xfrm>
            <a:off x="3449703" y="3184492"/>
            <a:ext cx="2244597" cy="1423228"/>
            <a:chOff x="600814" y="3564001"/>
            <a:chExt cx="2443527" cy="1897637"/>
          </a:xfrm>
        </p:grpSpPr>
        <p:sp>
          <p:nvSpPr>
            <p:cNvPr id="21" name="îṥľiḓé">
              <a:extLst>
                <a:ext uri="{FF2B5EF4-FFF2-40B4-BE49-F238E27FC236}">
                  <a16:creationId xmlns:a16="http://schemas.microsoft.com/office/drawing/2014/main" xmlns="" id="{0B0D4533-B67E-4F27-9AB5-C4B71C21D047}"/>
                </a:ext>
              </a:extLst>
            </p:cNvPr>
            <p:cNvSpPr txBox="1"/>
            <p:nvPr/>
          </p:nvSpPr>
          <p:spPr>
            <a:xfrm>
              <a:off x="600814" y="4035822"/>
              <a:ext cx="2443527" cy="14258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2" name="íṡlíde">
              <a:extLst>
                <a:ext uri="{FF2B5EF4-FFF2-40B4-BE49-F238E27FC236}">
                  <a16:creationId xmlns:a16="http://schemas.microsoft.com/office/drawing/2014/main" xmlns="" id="{0E9CA16E-6731-4672-8518-465607D58AB4}"/>
                </a:ext>
              </a:extLst>
            </p:cNvPr>
            <p:cNvSpPr txBox="1"/>
            <p:nvPr/>
          </p:nvSpPr>
          <p:spPr>
            <a:xfrm>
              <a:off x="600814" y="3564001"/>
              <a:ext cx="2443527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2"/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6" name="îsḻîḋê">
            <a:extLst>
              <a:ext uri="{FF2B5EF4-FFF2-40B4-BE49-F238E27FC236}">
                <a16:creationId xmlns:a16="http://schemas.microsoft.com/office/drawing/2014/main" xmlns="" id="{608ED1BA-B6B9-4909-9428-6369B738E51B}"/>
              </a:ext>
            </a:extLst>
          </p:cNvPr>
          <p:cNvGrpSpPr/>
          <p:nvPr/>
        </p:nvGrpSpPr>
        <p:grpSpPr>
          <a:xfrm>
            <a:off x="6141153" y="3184492"/>
            <a:ext cx="2244597" cy="1423228"/>
            <a:chOff x="600814" y="3564001"/>
            <a:chExt cx="2443527" cy="1897637"/>
          </a:xfrm>
        </p:grpSpPr>
        <p:sp>
          <p:nvSpPr>
            <p:cNvPr id="19" name="ïṧľiḓe">
              <a:extLst>
                <a:ext uri="{FF2B5EF4-FFF2-40B4-BE49-F238E27FC236}">
                  <a16:creationId xmlns:a16="http://schemas.microsoft.com/office/drawing/2014/main" xmlns="" id="{A37D809C-2B77-4F88-8CEE-B8004CE89702}"/>
                </a:ext>
              </a:extLst>
            </p:cNvPr>
            <p:cNvSpPr txBox="1"/>
            <p:nvPr/>
          </p:nvSpPr>
          <p:spPr>
            <a:xfrm>
              <a:off x="600814" y="4035822"/>
              <a:ext cx="2443527" cy="14258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0" name="íşḷíḓé">
              <a:extLst>
                <a:ext uri="{FF2B5EF4-FFF2-40B4-BE49-F238E27FC236}">
                  <a16:creationId xmlns:a16="http://schemas.microsoft.com/office/drawing/2014/main" xmlns="" id="{EB46927C-FCF8-49AB-BA15-1F56EF369F57}"/>
                </a:ext>
              </a:extLst>
            </p:cNvPr>
            <p:cNvSpPr txBox="1"/>
            <p:nvPr/>
          </p:nvSpPr>
          <p:spPr>
            <a:xfrm>
              <a:off x="600814" y="3564001"/>
              <a:ext cx="2443527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9F441E2-D074-450B-B8EA-577051E2FA23}"/>
              </a:ext>
            </a:extLst>
          </p:cNvPr>
          <p:cNvCxnSpPr/>
          <p:nvPr/>
        </p:nvCxnSpPr>
        <p:spPr>
          <a:xfrm>
            <a:off x="3215356" y="3538357"/>
            <a:ext cx="0" cy="10693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274F471-E026-4305-9E50-970B2852D4AE}"/>
              </a:ext>
            </a:extLst>
          </p:cNvPr>
          <p:cNvCxnSpPr/>
          <p:nvPr/>
        </p:nvCxnSpPr>
        <p:spPr>
          <a:xfrm>
            <a:off x="5893186" y="3538357"/>
            <a:ext cx="0" cy="10693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60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ḻíḓè">
            <a:extLst>
              <a:ext uri="{FF2B5EF4-FFF2-40B4-BE49-F238E27FC236}">
                <a16:creationId xmlns:a16="http://schemas.microsoft.com/office/drawing/2014/main" xmlns="" id="{E11FC1AA-31A3-4347-B232-D1EFC67D3089}"/>
              </a:ext>
            </a:extLst>
          </p:cNvPr>
          <p:cNvSpPr/>
          <p:nvPr/>
        </p:nvSpPr>
        <p:spPr bwMode="auto">
          <a:xfrm rot="21071856">
            <a:off x="1355958" y="1404476"/>
            <a:ext cx="7511678" cy="2659513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5" name="ïşľíde">
            <a:extLst>
              <a:ext uri="{FF2B5EF4-FFF2-40B4-BE49-F238E27FC236}">
                <a16:creationId xmlns:a16="http://schemas.microsoft.com/office/drawing/2014/main" xmlns="" id="{4008425B-DE6F-43F6-9021-C07D699171C0}"/>
              </a:ext>
            </a:extLst>
          </p:cNvPr>
          <p:cNvSpPr/>
          <p:nvPr/>
        </p:nvSpPr>
        <p:spPr>
          <a:xfrm>
            <a:off x="1500750" y="4071295"/>
            <a:ext cx="542925" cy="54292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latin typeface="Impact" panose="020B0806030902050204" pitchFamily="34" charset="0"/>
                <a:ea typeface="Microsoft YaHei" panose="020B0503020204020204" pitchFamily="34" charset="-122"/>
              </a:rPr>
              <a:t>Q1</a:t>
            </a:r>
            <a:endParaRPr dirty="0"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îş1íḑé">
            <a:extLst>
              <a:ext uri="{FF2B5EF4-FFF2-40B4-BE49-F238E27FC236}">
                <a16:creationId xmlns:a16="http://schemas.microsoft.com/office/drawing/2014/main" xmlns="" id="{E9872708-CF99-4E11-BBA3-18A39E6DBAA6}"/>
              </a:ext>
            </a:extLst>
          </p:cNvPr>
          <p:cNvSpPr/>
          <p:nvPr/>
        </p:nvSpPr>
        <p:spPr>
          <a:xfrm>
            <a:off x="3660750" y="2734232"/>
            <a:ext cx="542925" cy="54292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latin typeface="Impact" panose="020B0806030902050204" pitchFamily="34" charset="0"/>
                <a:ea typeface="Microsoft YaHei" panose="020B0503020204020204" pitchFamily="34" charset="-122"/>
              </a:rPr>
              <a:t>Q</a:t>
            </a:r>
            <a:r>
              <a:rPr lang="en-US" altLang="zh-CN" dirty="0">
                <a:latin typeface="Impact" panose="020B0806030902050204" pitchFamily="34" charset="0"/>
                <a:ea typeface="Microsoft YaHei" panose="020B0503020204020204" pitchFamily="34" charset="-122"/>
              </a:rPr>
              <a:t>2</a:t>
            </a:r>
            <a:endParaRPr dirty="0"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ïṣliḍe">
            <a:extLst>
              <a:ext uri="{FF2B5EF4-FFF2-40B4-BE49-F238E27FC236}">
                <a16:creationId xmlns:a16="http://schemas.microsoft.com/office/drawing/2014/main" xmlns="" id="{C4484A65-69C3-41B0-B836-E30B4AF33F6C}"/>
              </a:ext>
            </a:extLst>
          </p:cNvPr>
          <p:cNvSpPr/>
          <p:nvPr/>
        </p:nvSpPr>
        <p:spPr>
          <a:xfrm>
            <a:off x="6667720" y="2300290"/>
            <a:ext cx="542925" cy="54292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latin typeface="Impact" panose="020B0806030902050204" pitchFamily="34" charset="0"/>
                <a:ea typeface="Microsoft YaHei" panose="020B0503020204020204" pitchFamily="34" charset="-122"/>
              </a:rPr>
              <a:t>Q</a:t>
            </a:r>
            <a:r>
              <a:rPr lang="en-US" altLang="zh-CN" dirty="0">
                <a:latin typeface="Impact" panose="020B0806030902050204" pitchFamily="34" charset="0"/>
                <a:ea typeface="Microsoft YaHei" panose="020B0503020204020204" pitchFamily="34" charset="-122"/>
              </a:rPr>
              <a:t>3</a:t>
            </a:r>
            <a:endParaRPr dirty="0"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" name="î$ļíḓé">
            <a:extLst>
              <a:ext uri="{FF2B5EF4-FFF2-40B4-BE49-F238E27FC236}">
                <a16:creationId xmlns:a16="http://schemas.microsoft.com/office/drawing/2014/main" xmlns="" id="{8CDF406D-14CB-4718-9125-66110404086E}"/>
              </a:ext>
            </a:extLst>
          </p:cNvPr>
          <p:cNvSpPr/>
          <p:nvPr/>
        </p:nvSpPr>
        <p:spPr>
          <a:xfrm>
            <a:off x="7778250" y="1221750"/>
            <a:ext cx="542925" cy="5429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latin typeface="Impact" panose="020B0806030902050204" pitchFamily="34" charset="0"/>
                <a:ea typeface="Microsoft YaHei" panose="020B0503020204020204" pitchFamily="34" charset="-122"/>
              </a:rPr>
              <a:t>Q</a:t>
            </a:r>
            <a:r>
              <a:rPr lang="en-US" altLang="zh-CN" dirty="0">
                <a:latin typeface="Impact" panose="020B0806030902050204" pitchFamily="34" charset="0"/>
                <a:ea typeface="Microsoft YaHei" panose="020B0503020204020204" pitchFamily="34" charset="-122"/>
              </a:rPr>
              <a:t>4</a:t>
            </a:r>
            <a:endParaRPr dirty="0"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9" name="iŝḻiḑê">
            <a:extLst>
              <a:ext uri="{FF2B5EF4-FFF2-40B4-BE49-F238E27FC236}">
                <a16:creationId xmlns:a16="http://schemas.microsoft.com/office/drawing/2014/main" xmlns="" id="{0135EBC8-33DB-4318-AE5D-49519356BEC3}"/>
              </a:ext>
            </a:extLst>
          </p:cNvPr>
          <p:cNvGrpSpPr/>
          <p:nvPr/>
        </p:nvGrpSpPr>
        <p:grpSpPr>
          <a:xfrm>
            <a:off x="502047" y="2920672"/>
            <a:ext cx="2044953" cy="1152901"/>
            <a:chOff x="669396" y="2240010"/>
            <a:chExt cx="2726604" cy="1537202"/>
          </a:xfrm>
        </p:grpSpPr>
        <p:sp>
          <p:nvSpPr>
            <p:cNvPr id="21" name="iṡḻiḋè">
              <a:extLst>
                <a:ext uri="{FF2B5EF4-FFF2-40B4-BE49-F238E27FC236}">
                  <a16:creationId xmlns:a16="http://schemas.microsoft.com/office/drawing/2014/main" xmlns="" id="{C2040790-B377-4F00-9AEC-45662C8E883E}"/>
                </a:ext>
              </a:extLst>
            </p:cNvPr>
            <p:cNvSpPr txBox="1"/>
            <p:nvPr/>
          </p:nvSpPr>
          <p:spPr>
            <a:xfrm>
              <a:off x="759322" y="3323787"/>
              <a:ext cx="1527537" cy="45342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1</a:t>
              </a:r>
              <a:r>
                <a:rPr lang="en-US" sz="5400" dirty="0">
                  <a:solidFill>
                    <a:schemeClr val="accent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86,456K</a:t>
              </a:r>
            </a:p>
          </p:txBody>
        </p:sp>
        <p:sp>
          <p:nvSpPr>
            <p:cNvPr id="22" name="îŝľiďe">
              <a:extLst>
                <a:ext uri="{FF2B5EF4-FFF2-40B4-BE49-F238E27FC236}">
                  <a16:creationId xmlns:a16="http://schemas.microsoft.com/office/drawing/2014/main" xmlns="" id="{BBC6F6A1-32D9-44AD-A86D-E86C0A6A2371}"/>
                </a:ext>
              </a:extLst>
            </p:cNvPr>
            <p:cNvSpPr txBox="1"/>
            <p:nvPr/>
          </p:nvSpPr>
          <p:spPr>
            <a:xfrm>
              <a:off x="669396" y="2612977"/>
              <a:ext cx="2726604" cy="72389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ea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3" name="ïṥḷiḍé">
              <a:extLst>
                <a:ext uri="{FF2B5EF4-FFF2-40B4-BE49-F238E27FC236}">
                  <a16:creationId xmlns:a16="http://schemas.microsoft.com/office/drawing/2014/main" xmlns="" id="{F309D856-D724-4D5C-AFF7-7329BFB493BD}"/>
                </a:ext>
              </a:extLst>
            </p:cNvPr>
            <p:cNvSpPr txBox="1"/>
            <p:nvPr/>
          </p:nvSpPr>
          <p:spPr>
            <a:xfrm>
              <a:off x="669396" y="2240010"/>
              <a:ext cx="2726604" cy="372966"/>
            </a:xfrm>
            <a:prstGeom prst="rect">
              <a:avLst/>
            </a:prstGeom>
            <a:noFill/>
          </p:spPr>
          <p:txBody>
            <a:bodyPr wrap="square" rtlCol="0" anchor="b">
              <a:normAutofit fontScale="850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1"/>
                  </a:solidFill>
                  <a:ea typeface="Microsoft YaHei" panose="020B0503020204020204" pitchFamily="34" charset="-122"/>
                </a:rPr>
                <a:t>Text here</a:t>
              </a:r>
              <a:endParaRPr lang="zh-CN" altLang="en-US" b="1" dirty="0">
                <a:solidFill>
                  <a:schemeClr val="accent1"/>
                </a:solidFill>
                <a:ea typeface="Microsoft YaHei" panose="020B0503020204020204" pitchFamily="34" charset="-122"/>
              </a:endParaRPr>
            </a:p>
          </p:txBody>
        </p:sp>
      </p:grpSp>
      <p:sp>
        <p:nvSpPr>
          <p:cNvPr id="10" name="îš1ïḓé">
            <a:extLst>
              <a:ext uri="{FF2B5EF4-FFF2-40B4-BE49-F238E27FC236}">
                <a16:creationId xmlns:a16="http://schemas.microsoft.com/office/drawing/2014/main" xmlns="" id="{97CAD1A7-B9E4-4852-B675-A47B6D9F14FC}"/>
              </a:ext>
            </a:extLst>
          </p:cNvPr>
          <p:cNvSpPr txBox="1"/>
          <p:nvPr/>
        </p:nvSpPr>
        <p:spPr>
          <a:xfrm>
            <a:off x="3775713" y="3357522"/>
            <a:ext cx="1145653" cy="340069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236,835K</a:t>
            </a:r>
          </a:p>
        </p:txBody>
      </p:sp>
      <p:sp>
        <p:nvSpPr>
          <p:cNvPr id="11" name="iṡḷïḑé">
            <a:extLst>
              <a:ext uri="{FF2B5EF4-FFF2-40B4-BE49-F238E27FC236}">
                <a16:creationId xmlns:a16="http://schemas.microsoft.com/office/drawing/2014/main" xmlns="" id="{1A5495EA-602E-4AB6-832A-A94F9B5D7832}"/>
              </a:ext>
            </a:extLst>
          </p:cNvPr>
          <p:cNvSpPr txBox="1"/>
          <p:nvPr/>
        </p:nvSpPr>
        <p:spPr>
          <a:xfrm>
            <a:off x="3708269" y="4010849"/>
            <a:ext cx="2044953" cy="542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2" name="ïṩ1ïḋé">
            <a:extLst>
              <a:ext uri="{FF2B5EF4-FFF2-40B4-BE49-F238E27FC236}">
                <a16:creationId xmlns:a16="http://schemas.microsoft.com/office/drawing/2014/main" xmlns="" id="{B760BC23-FE81-4C6B-82EC-F0E801F2BB8B}"/>
              </a:ext>
            </a:extLst>
          </p:cNvPr>
          <p:cNvSpPr txBox="1"/>
          <p:nvPr/>
        </p:nvSpPr>
        <p:spPr>
          <a:xfrm>
            <a:off x="3708269" y="3731123"/>
            <a:ext cx="2044953" cy="279724"/>
          </a:xfrm>
          <a:prstGeom prst="rect">
            <a:avLst/>
          </a:prstGeom>
          <a:noFill/>
        </p:spPr>
        <p:txBody>
          <a:bodyPr wrap="square" rtlCol="0" anchor="b">
            <a:normAutofit fontScale="85000" lnSpcReduction="2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  <a:ea typeface="Microsoft YaHei" panose="020B0503020204020204" pitchFamily="34" charset="-122"/>
              </a:rPr>
              <a:t>Text here</a:t>
            </a:r>
            <a:endParaRPr lang="zh-CN" altLang="en-US" b="1" dirty="0">
              <a:solidFill>
                <a:schemeClr val="accent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3" name="iṥḷïďê">
            <a:extLst>
              <a:ext uri="{FF2B5EF4-FFF2-40B4-BE49-F238E27FC236}">
                <a16:creationId xmlns:a16="http://schemas.microsoft.com/office/drawing/2014/main" xmlns="" id="{687E7FE6-AFC9-42AF-A540-EB6865E45438}"/>
              </a:ext>
            </a:extLst>
          </p:cNvPr>
          <p:cNvSpPr txBox="1"/>
          <p:nvPr/>
        </p:nvSpPr>
        <p:spPr>
          <a:xfrm>
            <a:off x="6664446" y="2881089"/>
            <a:ext cx="1145653" cy="340069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434,106K</a:t>
            </a:r>
          </a:p>
        </p:txBody>
      </p:sp>
      <p:sp>
        <p:nvSpPr>
          <p:cNvPr id="14" name="iŝḷiḋê">
            <a:extLst>
              <a:ext uri="{FF2B5EF4-FFF2-40B4-BE49-F238E27FC236}">
                <a16:creationId xmlns:a16="http://schemas.microsoft.com/office/drawing/2014/main" xmlns="" id="{27EE84AB-8578-4C29-ACC7-42DDF76D1297}"/>
              </a:ext>
            </a:extLst>
          </p:cNvPr>
          <p:cNvSpPr txBox="1"/>
          <p:nvPr/>
        </p:nvSpPr>
        <p:spPr>
          <a:xfrm>
            <a:off x="6597002" y="3527558"/>
            <a:ext cx="2044953" cy="542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5" name="íṥḷïďê">
            <a:extLst>
              <a:ext uri="{FF2B5EF4-FFF2-40B4-BE49-F238E27FC236}">
                <a16:creationId xmlns:a16="http://schemas.microsoft.com/office/drawing/2014/main" xmlns="" id="{21F8A2AD-8A9A-4943-93D1-48A1F17C63EA}"/>
              </a:ext>
            </a:extLst>
          </p:cNvPr>
          <p:cNvSpPr txBox="1"/>
          <p:nvPr/>
        </p:nvSpPr>
        <p:spPr>
          <a:xfrm>
            <a:off x="6597002" y="3247832"/>
            <a:ext cx="2044953" cy="279724"/>
          </a:xfrm>
          <a:prstGeom prst="rect">
            <a:avLst/>
          </a:prstGeom>
          <a:noFill/>
        </p:spPr>
        <p:txBody>
          <a:bodyPr wrap="square" rtlCol="0" anchor="b">
            <a:normAutofit fontScale="85000" lnSpcReduction="2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  <a:ea typeface="Microsoft YaHei" panose="020B0503020204020204" pitchFamily="34" charset="-122"/>
              </a:rPr>
              <a:t>Text here</a:t>
            </a:r>
            <a:endParaRPr lang="zh-CN" altLang="en-US" b="1" dirty="0">
              <a:solidFill>
                <a:schemeClr val="accent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6" name="îśļídê">
            <a:extLst>
              <a:ext uri="{FF2B5EF4-FFF2-40B4-BE49-F238E27FC236}">
                <a16:creationId xmlns:a16="http://schemas.microsoft.com/office/drawing/2014/main" xmlns="" id="{96573FD1-158E-4137-8E30-23C74C43202F}"/>
              </a:ext>
            </a:extLst>
          </p:cNvPr>
          <p:cNvSpPr txBox="1"/>
          <p:nvPr/>
        </p:nvSpPr>
        <p:spPr>
          <a:xfrm>
            <a:off x="6297776" y="909488"/>
            <a:ext cx="1145653" cy="340069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5400" dirty="0">
                <a:solidFill>
                  <a:schemeClr val="accent3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926,368K</a:t>
            </a:r>
          </a:p>
        </p:txBody>
      </p:sp>
      <p:sp>
        <p:nvSpPr>
          <p:cNvPr id="17" name="íŝ1ïḍè">
            <a:extLst>
              <a:ext uri="{FF2B5EF4-FFF2-40B4-BE49-F238E27FC236}">
                <a16:creationId xmlns:a16="http://schemas.microsoft.com/office/drawing/2014/main" xmlns="" id="{356E037F-666D-452A-91B9-1B2B142D8D08}"/>
              </a:ext>
            </a:extLst>
          </p:cNvPr>
          <p:cNvSpPr txBox="1"/>
          <p:nvPr/>
        </p:nvSpPr>
        <p:spPr>
          <a:xfrm>
            <a:off x="6252907" y="1265415"/>
            <a:ext cx="1491593" cy="6988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77500" lnSpcReduction="2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9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en-US" altLang="zh-CN" sz="900" dirty="0">
              <a:ea typeface="Microsoft YaHei" panose="020B0503020204020204" pitchFamily="34" charset="-122"/>
            </a:endParaRPr>
          </a:p>
        </p:txBody>
      </p:sp>
      <p:sp>
        <p:nvSpPr>
          <p:cNvPr id="18" name="işliďê">
            <a:extLst>
              <a:ext uri="{FF2B5EF4-FFF2-40B4-BE49-F238E27FC236}">
                <a16:creationId xmlns:a16="http://schemas.microsoft.com/office/drawing/2014/main" xmlns="" id="{F239C3A6-F111-40B6-83EC-36A3D227E593}"/>
              </a:ext>
            </a:extLst>
          </p:cNvPr>
          <p:cNvSpPr txBox="1"/>
          <p:nvPr/>
        </p:nvSpPr>
        <p:spPr>
          <a:xfrm>
            <a:off x="523899" y="875044"/>
            <a:ext cx="3900024" cy="9181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en-US" altLang="zh-CN" sz="1600" b="1" dirty="0">
              <a:ea typeface="Microsoft YaHei" panose="020B0503020204020204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0E8D069-24FB-4811-898A-91993832243F}"/>
              </a:ext>
            </a:extLst>
          </p:cNvPr>
          <p:cNvCxnSpPr>
            <a:cxnSpLocks/>
          </p:cNvCxnSpPr>
          <p:nvPr/>
        </p:nvCxnSpPr>
        <p:spPr>
          <a:xfrm>
            <a:off x="566061" y="1863000"/>
            <a:ext cx="4005939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232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s1ïde"/>
          <p:cNvGrpSpPr/>
          <p:nvPr/>
        </p:nvGrpSpPr>
        <p:grpSpPr>
          <a:xfrm>
            <a:off x="3464877" y="1572641"/>
            <a:ext cx="2149474" cy="2149475"/>
            <a:chOff x="6994526" y="3359152"/>
            <a:chExt cx="4298948" cy="4298948"/>
          </a:xfrm>
        </p:grpSpPr>
        <p:sp>
          <p:nvSpPr>
            <p:cNvPr id="37" name="ïş1idê"/>
            <p:cNvSpPr>
              <a:spLocks/>
            </p:cNvSpPr>
            <p:nvPr/>
          </p:nvSpPr>
          <p:spPr bwMode="auto">
            <a:xfrm>
              <a:off x="10104712" y="4101522"/>
              <a:ext cx="1188762" cy="1246987"/>
            </a:xfrm>
            <a:custGeom>
              <a:avLst/>
              <a:gdLst>
                <a:gd name="T0" fmla="*/ 0 w 103"/>
                <a:gd name="T1" fmla="*/ 58 h 108"/>
                <a:gd name="T2" fmla="*/ 58 w 103"/>
                <a:gd name="T3" fmla="*/ 0 h 108"/>
                <a:gd name="T4" fmla="*/ 103 w 103"/>
                <a:gd name="T5" fmla="*/ 108 h 108"/>
                <a:gd name="T6" fmla="*/ 21 w 103"/>
                <a:gd name="T7" fmla="*/ 108 h 108"/>
                <a:gd name="T8" fmla="*/ 0 w 103"/>
                <a:gd name="T9" fmla="*/ 5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8">
                  <a:moveTo>
                    <a:pt x="0" y="58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84" y="29"/>
                    <a:pt x="100" y="67"/>
                    <a:pt x="103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18" y="90"/>
                    <a:pt x="11" y="73"/>
                    <a:pt x="0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šļíḋé"/>
            <p:cNvSpPr>
              <a:spLocks/>
            </p:cNvSpPr>
            <p:nvPr/>
          </p:nvSpPr>
          <p:spPr bwMode="auto">
            <a:xfrm>
              <a:off x="10104712" y="5659039"/>
              <a:ext cx="1188762" cy="1261541"/>
            </a:xfrm>
            <a:custGeom>
              <a:avLst/>
              <a:gdLst>
                <a:gd name="T0" fmla="*/ 21 w 103"/>
                <a:gd name="T1" fmla="*/ 0 h 109"/>
                <a:gd name="T2" fmla="*/ 103 w 103"/>
                <a:gd name="T3" fmla="*/ 0 h 109"/>
                <a:gd name="T4" fmla="*/ 58 w 103"/>
                <a:gd name="T5" fmla="*/ 109 h 109"/>
                <a:gd name="T6" fmla="*/ 0 w 103"/>
                <a:gd name="T7" fmla="*/ 51 h 109"/>
                <a:gd name="T8" fmla="*/ 21 w 103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9">
                  <a:moveTo>
                    <a:pt x="21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0" y="42"/>
                    <a:pt x="84" y="79"/>
                    <a:pt x="58" y="10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36"/>
                    <a:pt x="18" y="19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ṥlîḑè"/>
            <p:cNvSpPr>
              <a:spLocks/>
            </p:cNvSpPr>
            <p:nvPr/>
          </p:nvSpPr>
          <p:spPr bwMode="auto">
            <a:xfrm>
              <a:off x="9304117" y="3359152"/>
              <a:ext cx="1251837" cy="1193612"/>
            </a:xfrm>
            <a:custGeom>
              <a:avLst/>
              <a:gdLst>
                <a:gd name="T0" fmla="*/ 0 w 108"/>
                <a:gd name="T1" fmla="*/ 82 h 103"/>
                <a:gd name="T2" fmla="*/ 0 w 108"/>
                <a:gd name="T3" fmla="*/ 0 h 103"/>
                <a:gd name="T4" fmla="*/ 108 w 108"/>
                <a:gd name="T5" fmla="*/ 45 h 103"/>
                <a:gd name="T6" fmla="*/ 50 w 108"/>
                <a:gd name="T7" fmla="*/ 103 h 103"/>
                <a:gd name="T8" fmla="*/ 0 w 108"/>
                <a:gd name="T9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3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1" y="3"/>
                    <a:pt x="79" y="19"/>
                    <a:pt x="108" y="45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36" y="92"/>
                    <a:pt x="18" y="85"/>
                    <a:pt x="0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$1ïḍè"/>
            <p:cNvSpPr>
              <a:spLocks/>
            </p:cNvSpPr>
            <p:nvPr/>
          </p:nvSpPr>
          <p:spPr bwMode="auto">
            <a:xfrm>
              <a:off x="6994526" y="5659039"/>
              <a:ext cx="1188762" cy="1261541"/>
            </a:xfrm>
            <a:custGeom>
              <a:avLst/>
              <a:gdLst>
                <a:gd name="T0" fmla="*/ 103 w 103"/>
                <a:gd name="T1" fmla="*/ 51 h 109"/>
                <a:gd name="T2" fmla="*/ 45 w 103"/>
                <a:gd name="T3" fmla="*/ 109 h 109"/>
                <a:gd name="T4" fmla="*/ 0 w 103"/>
                <a:gd name="T5" fmla="*/ 0 h 109"/>
                <a:gd name="T6" fmla="*/ 83 w 103"/>
                <a:gd name="T7" fmla="*/ 0 h 109"/>
                <a:gd name="T8" fmla="*/ 103 w 103"/>
                <a:gd name="T9" fmla="*/ 5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9">
                  <a:moveTo>
                    <a:pt x="103" y="51"/>
                  </a:moveTo>
                  <a:cubicBezTo>
                    <a:pt x="45" y="109"/>
                    <a:pt x="45" y="109"/>
                    <a:pt x="45" y="109"/>
                  </a:cubicBezTo>
                  <a:cubicBezTo>
                    <a:pt x="20" y="79"/>
                    <a:pt x="3" y="42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5" y="19"/>
                    <a:pt x="92" y="36"/>
                    <a:pt x="103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ṩļíḑé"/>
            <p:cNvSpPr>
              <a:spLocks/>
            </p:cNvSpPr>
            <p:nvPr/>
          </p:nvSpPr>
          <p:spPr bwMode="auto">
            <a:xfrm>
              <a:off x="7736896" y="3359152"/>
              <a:ext cx="1256691" cy="1193612"/>
            </a:xfrm>
            <a:custGeom>
              <a:avLst/>
              <a:gdLst>
                <a:gd name="T0" fmla="*/ 58 w 109"/>
                <a:gd name="T1" fmla="*/ 103 h 103"/>
                <a:gd name="T2" fmla="*/ 0 w 109"/>
                <a:gd name="T3" fmla="*/ 45 h 103"/>
                <a:gd name="T4" fmla="*/ 109 w 109"/>
                <a:gd name="T5" fmla="*/ 0 h 103"/>
                <a:gd name="T6" fmla="*/ 109 w 109"/>
                <a:gd name="T7" fmla="*/ 82 h 103"/>
                <a:gd name="T8" fmla="*/ 58 w 109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3">
                  <a:moveTo>
                    <a:pt x="58" y="10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0" y="19"/>
                    <a:pt x="67" y="3"/>
                    <a:pt x="109" y="0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90" y="85"/>
                    <a:pt x="73" y="92"/>
                    <a:pt x="58" y="1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šlïďé"/>
            <p:cNvSpPr>
              <a:spLocks/>
            </p:cNvSpPr>
            <p:nvPr/>
          </p:nvSpPr>
          <p:spPr bwMode="auto">
            <a:xfrm>
              <a:off x="6994526" y="4101522"/>
              <a:ext cx="1188762" cy="1246987"/>
            </a:xfrm>
            <a:custGeom>
              <a:avLst/>
              <a:gdLst>
                <a:gd name="T0" fmla="*/ 83 w 103"/>
                <a:gd name="T1" fmla="*/ 108 h 108"/>
                <a:gd name="T2" fmla="*/ 0 w 103"/>
                <a:gd name="T3" fmla="*/ 108 h 108"/>
                <a:gd name="T4" fmla="*/ 45 w 103"/>
                <a:gd name="T5" fmla="*/ 0 h 108"/>
                <a:gd name="T6" fmla="*/ 103 w 103"/>
                <a:gd name="T7" fmla="*/ 58 h 108"/>
                <a:gd name="T8" fmla="*/ 83 w 103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8">
                  <a:moveTo>
                    <a:pt x="83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3" y="67"/>
                    <a:pt x="20" y="29"/>
                    <a:pt x="45" y="0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92" y="73"/>
                    <a:pt x="85" y="90"/>
                    <a:pt x="83" y="1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ḻiḑè"/>
            <p:cNvSpPr>
              <a:spLocks/>
            </p:cNvSpPr>
            <p:nvPr/>
          </p:nvSpPr>
          <p:spPr bwMode="auto">
            <a:xfrm>
              <a:off x="7736896" y="6469338"/>
              <a:ext cx="1256691" cy="1188762"/>
            </a:xfrm>
            <a:custGeom>
              <a:avLst/>
              <a:gdLst>
                <a:gd name="T0" fmla="*/ 109 w 109"/>
                <a:gd name="T1" fmla="*/ 20 h 103"/>
                <a:gd name="T2" fmla="*/ 109 w 109"/>
                <a:gd name="T3" fmla="*/ 103 h 103"/>
                <a:gd name="T4" fmla="*/ 0 w 109"/>
                <a:gd name="T5" fmla="*/ 58 h 103"/>
                <a:gd name="T6" fmla="*/ 58 w 109"/>
                <a:gd name="T7" fmla="*/ 0 h 103"/>
                <a:gd name="T8" fmla="*/ 109 w 109"/>
                <a:gd name="T9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3">
                  <a:moveTo>
                    <a:pt x="109" y="20"/>
                  </a:moveTo>
                  <a:cubicBezTo>
                    <a:pt x="109" y="103"/>
                    <a:pt x="109" y="103"/>
                    <a:pt x="109" y="103"/>
                  </a:cubicBezTo>
                  <a:cubicBezTo>
                    <a:pt x="67" y="100"/>
                    <a:pt x="30" y="83"/>
                    <a:pt x="0" y="5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1"/>
                    <a:pt x="90" y="18"/>
                    <a:pt x="109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şḷïḑê"/>
            <p:cNvSpPr>
              <a:spLocks/>
            </p:cNvSpPr>
            <p:nvPr/>
          </p:nvSpPr>
          <p:spPr bwMode="auto">
            <a:xfrm>
              <a:off x="9304117" y="6469338"/>
              <a:ext cx="1251837" cy="1188762"/>
            </a:xfrm>
            <a:custGeom>
              <a:avLst/>
              <a:gdLst>
                <a:gd name="T0" fmla="*/ 50 w 108"/>
                <a:gd name="T1" fmla="*/ 0 h 103"/>
                <a:gd name="T2" fmla="*/ 108 w 108"/>
                <a:gd name="T3" fmla="*/ 58 h 103"/>
                <a:gd name="T4" fmla="*/ 0 w 108"/>
                <a:gd name="T5" fmla="*/ 103 h 103"/>
                <a:gd name="T6" fmla="*/ 0 w 108"/>
                <a:gd name="T7" fmla="*/ 20 h 103"/>
                <a:gd name="T8" fmla="*/ 50 w 10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3">
                  <a:moveTo>
                    <a:pt x="50" y="0"/>
                  </a:moveTo>
                  <a:cubicBezTo>
                    <a:pt x="108" y="58"/>
                    <a:pt x="108" y="58"/>
                    <a:pt x="108" y="58"/>
                  </a:cubicBezTo>
                  <a:cubicBezTo>
                    <a:pt x="79" y="83"/>
                    <a:pt x="41" y="100"/>
                    <a:pt x="0" y="10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8" y="18"/>
                    <a:pt x="36" y="11"/>
                    <a:pt x="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45320" y="1105453"/>
            <a:ext cx="3311942" cy="3074769"/>
            <a:chOff x="2845320" y="1105453"/>
            <a:chExt cx="3311942" cy="3074769"/>
          </a:xfrm>
        </p:grpSpPr>
        <p:sp>
          <p:nvSpPr>
            <p:cNvPr id="5" name="isḻíḋê"/>
            <p:cNvSpPr/>
            <p:nvPr/>
          </p:nvSpPr>
          <p:spPr>
            <a:xfrm>
              <a:off x="2845320" y="2052462"/>
              <a:ext cx="233741" cy="2337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ľîdé"/>
            <p:cNvSpPr/>
            <p:nvPr/>
          </p:nvSpPr>
          <p:spPr>
            <a:xfrm>
              <a:off x="5923521" y="2052462"/>
              <a:ext cx="233741" cy="2337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šľïdè"/>
            <p:cNvSpPr/>
            <p:nvPr/>
          </p:nvSpPr>
          <p:spPr>
            <a:xfrm>
              <a:off x="2845320" y="2999472"/>
              <a:ext cx="233741" cy="2337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ļïdè"/>
            <p:cNvSpPr/>
            <p:nvPr/>
          </p:nvSpPr>
          <p:spPr>
            <a:xfrm>
              <a:off x="5923521" y="2999472"/>
              <a:ext cx="233741" cy="2337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ṣļîdé"/>
            <p:cNvSpPr/>
            <p:nvPr/>
          </p:nvSpPr>
          <p:spPr>
            <a:xfrm>
              <a:off x="3687364" y="1105453"/>
              <a:ext cx="233741" cy="2337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ḻîḍè"/>
            <p:cNvSpPr/>
            <p:nvPr/>
          </p:nvSpPr>
          <p:spPr>
            <a:xfrm>
              <a:off x="5081476" y="1105453"/>
              <a:ext cx="233741" cy="233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ļíḑê"/>
            <p:cNvSpPr/>
            <p:nvPr/>
          </p:nvSpPr>
          <p:spPr>
            <a:xfrm>
              <a:off x="3687364" y="3946481"/>
              <a:ext cx="233741" cy="233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1íḓé"/>
            <p:cNvSpPr/>
            <p:nvPr/>
          </p:nvSpPr>
          <p:spPr>
            <a:xfrm>
              <a:off x="5081476" y="3946481"/>
              <a:ext cx="233741" cy="2337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i$ḷîḓê"/>
          <p:cNvGrpSpPr/>
          <p:nvPr/>
        </p:nvGrpSpPr>
        <p:grpSpPr>
          <a:xfrm>
            <a:off x="1990148" y="3945783"/>
            <a:ext cx="1697216" cy="635777"/>
            <a:chOff x="2653530" y="5074715"/>
            <a:chExt cx="2262955" cy="847702"/>
          </a:xfrm>
        </p:grpSpPr>
        <p:sp>
          <p:nvSpPr>
            <p:cNvPr id="35" name="išḻíḍê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36" name="í$1íďé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4" name="ïşľîdé"/>
          <p:cNvGrpSpPr/>
          <p:nvPr/>
        </p:nvGrpSpPr>
        <p:grpSpPr>
          <a:xfrm>
            <a:off x="5315217" y="3945783"/>
            <a:ext cx="1971219" cy="635777"/>
            <a:chOff x="7284132" y="5074715"/>
            <a:chExt cx="2262955" cy="847702"/>
          </a:xfrm>
        </p:grpSpPr>
        <p:sp>
          <p:nvSpPr>
            <p:cNvPr id="33" name="iṣḻïďe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34" name="îṣľïḋè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5" name="îṥḻîḍé"/>
          <p:cNvGrpSpPr/>
          <p:nvPr/>
        </p:nvGrpSpPr>
        <p:grpSpPr>
          <a:xfrm>
            <a:off x="1990148" y="1108566"/>
            <a:ext cx="1697216" cy="635777"/>
            <a:chOff x="2653530" y="5074715"/>
            <a:chExt cx="2262955" cy="847702"/>
          </a:xfrm>
        </p:grpSpPr>
        <p:sp>
          <p:nvSpPr>
            <p:cNvPr id="31" name="ïS1îḓê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32" name="íSḻïḑe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6" name="îSľídè"/>
          <p:cNvGrpSpPr/>
          <p:nvPr/>
        </p:nvGrpSpPr>
        <p:grpSpPr>
          <a:xfrm>
            <a:off x="5315217" y="1108566"/>
            <a:ext cx="1971219" cy="635777"/>
            <a:chOff x="7284132" y="5074715"/>
            <a:chExt cx="2262955" cy="847702"/>
          </a:xfrm>
        </p:grpSpPr>
        <p:sp>
          <p:nvSpPr>
            <p:cNvPr id="29" name="î$ḷiḍe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30" name="í$ḻïḋe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7" name="išľîḑé"/>
          <p:cNvGrpSpPr/>
          <p:nvPr/>
        </p:nvGrpSpPr>
        <p:grpSpPr>
          <a:xfrm>
            <a:off x="1148104" y="2031690"/>
            <a:ext cx="1697216" cy="635777"/>
            <a:chOff x="2653530" y="5074715"/>
            <a:chExt cx="2262955" cy="847702"/>
          </a:xfrm>
        </p:grpSpPr>
        <p:sp>
          <p:nvSpPr>
            <p:cNvPr id="27" name="ïSliḓe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28" name="iSļîḑè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8" name="ïṥḷîdé"/>
          <p:cNvGrpSpPr/>
          <p:nvPr/>
        </p:nvGrpSpPr>
        <p:grpSpPr>
          <a:xfrm>
            <a:off x="6157261" y="2031690"/>
            <a:ext cx="1971219" cy="635777"/>
            <a:chOff x="7284132" y="5074715"/>
            <a:chExt cx="2262955" cy="847702"/>
          </a:xfrm>
        </p:grpSpPr>
        <p:sp>
          <p:nvSpPr>
            <p:cNvPr id="25" name="îṣľidê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26" name="ïsḻîḍé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9" name="i$ḷíďê"/>
          <p:cNvGrpSpPr/>
          <p:nvPr/>
        </p:nvGrpSpPr>
        <p:grpSpPr>
          <a:xfrm>
            <a:off x="1148104" y="2995755"/>
            <a:ext cx="1697216" cy="635777"/>
            <a:chOff x="2653530" y="5074715"/>
            <a:chExt cx="2262955" cy="847702"/>
          </a:xfrm>
        </p:grpSpPr>
        <p:sp>
          <p:nvSpPr>
            <p:cNvPr id="23" name="íŝlíḓe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24" name="íšḷiḓé"/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0" name="íSḻïḓé"/>
          <p:cNvGrpSpPr/>
          <p:nvPr/>
        </p:nvGrpSpPr>
        <p:grpSpPr>
          <a:xfrm>
            <a:off x="6157261" y="2995755"/>
            <a:ext cx="1971219" cy="635777"/>
            <a:chOff x="7284132" y="5074715"/>
            <a:chExt cx="2262955" cy="847702"/>
          </a:xfrm>
        </p:grpSpPr>
        <p:sp>
          <p:nvSpPr>
            <p:cNvPr id="21" name="îṩľïḓé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请替换文字内容</a:t>
              </a:r>
            </a:p>
          </p:txBody>
        </p:sp>
        <p:sp>
          <p:nvSpPr>
            <p:cNvPr id="22" name="îSļíḋé"/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238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ḻîdé"/>
          <p:cNvSpPr/>
          <p:nvPr/>
        </p:nvSpPr>
        <p:spPr>
          <a:xfrm>
            <a:off x="539353" y="1485900"/>
            <a:ext cx="4871087" cy="25717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086" b="-13086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7" name="ïslíḍe"/>
          <p:cNvSpPr/>
          <p:nvPr/>
        </p:nvSpPr>
        <p:spPr>
          <a:xfrm rot="16200000" flipV="1">
            <a:off x="5295589" y="1724317"/>
            <a:ext cx="537210" cy="307508"/>
          </a:xfrm>
          <a:prstGeom prst="parallelogram">
            <a:avLst>
              <a:gd name="adj" fmla="val 5101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8" name="ïšľíḋê"/>
          <p:cNvSpPr/>
          <p:nvPr/>
        </p:nvSpPr>
        <p:spPr>
          <a:xfrm>
            <a:off x="5107302" y="1609466"/>
            <a:ext cx="610646" cy="380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2000" b="1">
                <a:ea typeface="Microsoft YaHei" panose="020B0503020204020204" pitchFamily="34" charset="-122"/>
              </a:rPr>
              <a:t>01</a:t>
            </a:r>
          </a:p>
        </p:txBody>
      </p:sp>
      <p:sp>
        <p:nvSpPr>
          <p:cNvPr id="25" name="ïṥlïḓe"/>
          <p:cNvSpPr/>
          <p:nvPr/>
        </p:nvSpPr>
        <p:spPr>
          <a:xfrm rot="16200000" flipV="1">
            <a:off x="5295589" y="2320120"/>
            <a:ext cx="537210" cy="307508"/>
          </a:xfrm>
          <a:prstGeom prst="parallelogram">
            <a:avLst>
              <a:gd name="adj" fmla="val 5101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6" name="îṥḷîḑé"/>
          <p:cNvSpPr/>
          <p:nvPr/>
        </p:nvSpPr>
        <p:spPr>
          <a:xfrm>
            <a:off x="5107302" y="2205269"/>
            <a:ext cx="610646" cy="3802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2000" b="1">
                <a:ea typeface="Microsoft YaHei" panose="020B0503020204020204" pitchFamily="34" charset="-122"/>
              </a:rPr>
              <a:t>02</a:t>
            </a:r>
          </a:p>
        </p:txBody>
      </p:sp>
      <p:sp>
        <p:nvSpPr>
          <p:cNvPr id="23" name="ïs1ïďe"/>
          <p:cNvSpPr/>
          <p:nvPr/>
        </p:nvSpPr>
        <p:spPr>
          <a:xfrm rot="16200000" flipV="1">
            <a:off x="5295589" y="2915923"/>
            <a:ext cx="537210" cy="307508"/>
          </a:xfrm>
          <a:prstGeom prst="parallelogram">
            <a:avLst>
              <a:gd name="adj" fmla="val 5101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4" name="îşḷïďé"/>
          <p:cNvSpPr/>
          <p:nvPr/>
        </p:nvSpPr>
        <p:spPr>
          <a:xfrm>
            <a:off x="5107302" y="2801072"/>
            <a:ext cx="610646" cy="3802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2000" b="1">
                <a:ea typeface="Microsoft YaHei" panose="020B0503020204020204" pitchFamily="34" charset="-122"/>
              </a:rPr>
              <a:t>03</a:t>
            </a:r>
          </a:p>
        </p:txBody>
      </p:sp>
      <p:sp>
        <p:nvSpPr>
          <p:cNvPr id="21" name="îṣḷiḓè"/>
          <p:cNvSpPr/>
          <p:nvPr/>
        </p:nvSpPr>
        <p:spPr>
          <a:xfrm rot="16200000" flipV="1">
            <a:off x="5295589" y="3511726"/>
            <a:ext cx="537210" cy="307508"/>
          </a:xfrm>
          <a:prstGeom prst="parallelogram">
            <a:avLst>
              <a:gd name="adj" fmla="val 5101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2" name="i$ľidé"/>
          <p:cNvSpPr/>
          <p:nvPr/>
        </p:nvSpPr>
        <p:spPr>
          <a:xfrm>
            <a:off x="5107302" y="3396875"/>
            <a:ext cx="610646" cy="3802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2000" b="1" dirty="0">
                <a:ea typeface="Microsoft YaHei" panose="020B0503020204020204" pitchFamily="34" charset="-122"/>
              </a:rPr>
              <a:t>04</a:t>
            </a:r>
          </a:p>
        </p:txBody>
      </p:sp>
      <p:grpSp>
        <p:nvGrpSpPr>
          <p:cNvPr id="9" name="íṧḻiḋe"/>
          <p:cNvGrpSpPr/>
          <p:nvPr/>
        </p:nvGrpSpPr>
        <p:grpSpPr>
          <a:xfrm>
            <a:off x="5814138" y="1609466"/>
            <a:ext cx="2725256" cy="438582"/>
            <a:chOff x="7752184" y="2145954"/>
            <a:chExt cx="3633674" cy="584776"/>
          </a:xfrm>
        </p:grpSpPr>
        <p:sp>
          <p:nvSpPr>
            <p:cNvPr id="19" name="ïş1ïdè"/>
            <p:cNvSpPr txBox="1"/>
            <p:nvPr/>
          </p:nvSpPr>
          <p:spPr bwMode="auto">
            <a:xfrm>
              <a:off x="7752184" y="21459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0" name="ïśľîḑè"/>
            <p:cNvSpPr txBox="1"/>
            <p:nvPr/>
          </p:nvSpPr>
          <p:spPr bwMode="auto">
            <a:xfrm>
              <a:off x="7752184" y="2453731"/>
              <a:ext cx="3633674" cy="2769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  <a:ea typeface="Microsoft YaHei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işľidé"/>
          <p:cNvGrpSpPr/>
          <p:nvPr/>
        </p:nvGrpSpPr>
        <p:grpSpPr>
          <a:xfrm>
            <a:off x="5814138" y="2205269"/>
            <a:ext cx="2725256" cy="438582"/>
            <a:chOff x="7752184" y="2145954"/>
            <a:chExt cx="3633674" cy="584776"/>
          </a:xfrm>
        </p:grpSpPr>
        <p:sp>
          <p:nvSpPr>
            <p:cNvPr id="17" name="işḻíḑe"/>
            <p:cNvSpPr txBox="1"/>
            <p:nvPr/>
          </p:nvSpPr>
          <p:spPr bwMode="auto">
            <a:xfrm>
              <a:off x="7752184" y="21459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işḷíde"/>
            <p:cNvSpPr txBox="1"/>
            <p:nvPr/>
          </p:nvSpPr>
          <p:spPr bwMode="auto">
            <a:xfrm>
              <a:off x="7752184" y="2453731"/>
              <a:ext cx="3633674" cy="2769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a typeface="Microsoft YaHei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1" name="îsľïḍê"/>
          <p:cNvGrpSpPr/>
          <p:nvPr/>
        </p:nvGrpSpPr>
        <p:grpSpPr>
          <a:xfrm>
            <a:off x="5814138" y="2801072"/>
            <a:ext cx="2725256" cy="438582"/>
            <a:chOff x="7752184" y="2145954"/>
            <a:chExt cx="3633674" cy="584776"/>
          </a:xfrm>
        </p:grpSpPr>
        <p:sp>
          <p:nvSpPr>
            <p:cNvPr id="15" name="íṡḷîḍè"/>
            <p:cNvSpPr txBox="1"/>
            <p:nvPr/>
          </p:nvSpPr>
          <p:spPr bwMode="auto">
            <a:xfrm>
              <a:off x="7752184" y="21459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6" name="iṥ1íde"/>
            <p:cNvSpPr txBox="1"/>
            <p:nvPr/>
          </p:nvSpPr>
          <p:spPr bwMode="auto">
            <a:xfrm>
              <a:off x="7752184" y="2453731"/>
              <a:ext cx="3633674" cy="2769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Microsoft YaHei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2" name="işľiḑé"/>
          <p:cNvGrpSpPr/>
          <p:nvPr/>
        </p:nvGrpSpPr>
        <p:grpSpPr>
          <a:xfrm>
            <a:off x="5814138" y="3396875"/>
            <a:ext cx="2725256" cy="438582"/>
            <a:chOff x="7752184" y="2145954"/>
            <a:chExt cx="3633674" cy="584776"/>
          </a:xfrm>
        </p:grpSpPr>
        <p:sp>
          <p:nvSpPr>
            <p:cNvPr id="13" name="ïşḻidé"/>
            <p:cNvSpPr txBox="1"/>
            <p:nvPr/>
          </p:nvSpPr>
          <p:spPr bwMode="auto">
            <a:xfrm>
              <a:off x="7752184" y="21459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  <a:ea typeface="Microsoft YaHei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4" name="iS1ídê"/>
            <p:cNvSpPr txBox="1"/>
            <p:nvPr/>
          </p:nvSpPr>
          <p:spPr bwMode="auto">
            <a:xfrm>
              <a:off x="7752184" y="2453731"/>
              <a:ext cx="3633674" cy="2769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Microsoft YaHei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648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5" grpId="0" animBg="1"/>
      <p:bldP spid="26" grpId="0" animBg="1"/>
      <p:bldP spid="23" grpId="0" animBg="1"/>
      <p:bldP spid="24" grpId="0" animBg="1"/>
      <p:bldP spid="21" grpId="0" animBg="1"/>
      <p:bldP spid="22" grpId="0" animBg="1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Isosceles Triangle 118">
            <a:extLst>
              <a:ext uri="{FF2B5EF4-FFF2-40B4-BE49-F238E27FC236}">
                <a16:creationId xmlns:a16="http://schemas.microsoft.com/office/drawing/2014/main" xmlns="" id="{25E716AA-02B9-4B45-A9D7-25C11E23C31F}"/>
              </a:ext>
            </a:extLst>
          </p:cNvPr>
          <p:cNvSpPr/>
          <p:nvPr/>
        </p:nvSpPr>
        <p:spPr>
          <a:xfrm rot="5400000">
            <a:off x="1719827" y="2659851"/>
            <a:ext cx="550592" cy="698376"/>
          </a:xfrm>
          <a:prstGeom prst="triangle">
            <a:avLst>
              <a:gd name="adj" fmla="val 67564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4" name="ïšḻïďê-Rectangle 119">
            <a:extLst>
              <a:ext uri="{FF2B5EF4-FFF2-40B4-BE49-F238E27FC236}">
                <a16:creationId xmlns:a16="http://schemas.microsoft.com/office/drawing/2014/main" xmlns="" id="{052769D2-98C0-47D0-9AB8-E61F14778592}"/>
              </a:ext>
            </a:extLst>
          </p:cNvPr>
          <p:cNvSpPr/>
          <p:nvPr/>
        </p:nvSpPr>
        <p:spPr>
          <a:xfrm>
            <a:off x="691270" y="1851545"/>
            <a:ext cx="2115403" cy="495609"/>
          </a:xfrm>
          <a:prstGeom prst="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lnSpcReduction="1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5" name="ïšḻïďê-Right Triangle 120">
            <a:extLst>
              <a:ext uri="{FF2B5EF4-FFF2-40B4-BE49-F238E27FC236}">
                <a16:creationId xmlns:a16="http://schemas.microsoft.com/office/drawing/2014/main" xmlns="" id="{CAB76C86-33E3-4BD9-81EF-A70F01547B06}"/>
              </a:ext>
            </a:extLst>
          </p:cNvPr>
          <p:cNvSpPr/>
          <p:nvPr/>
        </p:nvSpPr>
        <p:spPr>
          <a:xfrm flipH="1" flipV="1">
            <a:off x="691270" y="2347153"/>
            <a:ext cx="1782983" cy="331689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6" name="ïšḻïďê-Isosceles Triangle 121">
            <a:extLst>
              <a:ext uri="{FF2B5EF4-FFF2-40B4-BE49-F238E27FC236}">
                <a16:creationId xmlns:a16="http://schemas.microsoft.com/office/drawing/2014/main" xmlns="" id="{6A43C878-DA4F-45E0-8511-E116AD8CDFF7}"/>
              </a:ext>
            </a:extLst>
          </p:cNvPr>
          <p:cNvSpPr/>
          <p:nvPr/>
        </p:nvSpPr>
        <p:spPr>
          <a:xfrm rot="5400000">
            <a:off x="1512248" y="1921051"/>
            <a:ext cx="473447" cy="1450562"/>
          </a:xfrm>
          <a:prstGeom prst="triangle">
            <a:avLst>
              <a:gd name="adj" fmla="val 56702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7" name="ïšḻïďê-Isosceles Triangle 122">
            <a:extLst>
              <a:ext uri="{FF2B5EF4-FFF2-40B4-BE49-F238E27FC236}">
                <a16:creationId xmlns:a16="http://schemas.microsoft.com/office/drawing/2014/main" xmlns="" id="{2E475389-E2DE-4331-AB04-C2AF8609745A}"/>
              </a:ext>
            </a:extLst>
          </p:cNvPr>
          <p:cNvSpPr/>
          <p:nvPr/>
        </p:nvSpPr>
        <p:spPr>
          <a:xfrm rot="16200000" flipH="1">
            <a:off x="1475737" y="2241131"/>
            <a:ext cx="414516" cy="1318605"/>
          </a:xfrm>
          <a:prstGeom prst="triangle">
            <a:avLst>
              <a:gd name="adj" fmla="val 45027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8" name="ïšḻïďê-Isosceles Triangle 123">
            <a:extLst>
              <a:ext uri="{FF2B5EF4-FFF2-40B4-BE49-F238E27FC236}">
                <a16:creationId xmlns:a16="http://schemas.microsoft.com/office/drawing/2014/main" xmlns="" id="{0C04BBC3-E7D6-41A0-8F55-5574659929EC}"/>
              </a:ext>
            </a:extLst>
          </p:cNvPr>
          <p:cNvSpPr/>
          <p:nvPr/>
        </p:nvSpPr>
        <p:spPr>
          <a:xfrm rot="5400000">
            <a:off x="4542855" y="2659851"/>
            <a:ext cx="550592" cy="698376"/>
          </a:xfrm>
          <a:prstGeom prst="triangle">
            <a:avLst>
              <a:gd name="adj" fmla="val 67564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9" name="ïšḻïďê-Rectangle 124">
            <a:extLst>
              <a:ext uri="{FF2B5EF4-FFF2-40B4-BE49-F238E27FC236}">
                <a16:creationId xmlns:a16="http://schemas.microsoft.com/office/drawing/2014/main" xmlns="" id="{9A9367F7-485B-49C9-91F6-8073E7CA7145}"/>
              </a:ext>
            </a:extLst>
          </p:cNvPr>
          <p:cNvSpPr/>
          <p:nvPr/>
        </p:nvSpPr>
        <p:spPr>
          <a:xfrm>
            <a:off x="3514298" y="1851545"/>
            <a:ext cx="2115403" cy="495609"/>
          </a:xfrm>
          <a:prstGeom prst="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lnSpcReduction="1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10" name="ïšḻïďê-Right Triangle 125">
            <a:extLst>
              <a:ext uri="{FF2B5EF4-FFF2-40B4-BE49-F238E27FC236}">
                <a16:creationId xmlns:a16="http://schemas.microsoft.com/office/drawing/2014/main" xmlns="" id="{55367B4B-3C63-4EB4-8A2C-CDF1C6623D58}"/>
              </a:ext>
            </a:extLst>
          </p:cNvPr>
          <p:cNvSpPr/>
          <p:nvPr/>
        </p:nvSpPr>
        <p:spPr>
          <a:xfrm flipH="1" flipV="1">
            <a:off x="3514298" y="2347153"/>
            <a:ext cx="1782983" cy="331689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1" name="ïšḻïďê-Isosceles Triangle 126">
            <a:extLst>
              <a:ext uri="{FF2B5EF4-FFF2-40B4-BE49-F238E27FC236}">
                <a16:creationId xmlns:a16="http://schemas.microsoft.com/office/drawing/2014/main" xmlns="" id="{AA7BD7DD-BB34-4E97-81CC-2235A8A2781A}"/>
              </a:ext>
            </a:extLst>
          </p:cNvPr>
          <p:cNvSpPr/>
          <p:nvPr/>
        </p:nvSpPr>
        <p:spPr>
          <a:xfrm rot="5400000">
            <a:off x="4335276" y="1921051"/>
            <a:ext cx="473447" cy="1450562"/>
          </a:xfrm>
          <a:prstGeom prst="triangle">
            <a:avLst>
              <a:gd name="adj" fmla="val 56702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2" name="ïšḻïďê-Isosceles Triangle 127">
            <a:extLst>
              <a:ext uri="{FF2B5EF4-FFF2-40B4-BE49-F238E27FC236}">
                <a16:creationId xmlns:a16="http://schemas.microsoft.com/office/drawing/2014/main" xmlns="" id="{7002DA27-7E40-407C-9ED6-BEFC8CD04D52}"/>
              </a:ext>
            </a:extLst>
          </p:cNvPr>
          <p:cNvSpPr/>
          <p:nvPr/>
        </p:nvSpPr>
        <p:spPr>
          <a:xfrm rot="16200000" flipH="1">
            <a:off x="4298766" y="2241131"/>
            <a:ext cx="414516" cy="1318605"/>
          </a:xfrm>
          <a:prstGeom prst="triangle">
            <a:avLst>
              <a:gd name="adj" fmla="val 45027"/>
            </a:avLst>
          </a:prstGeom>
          <a:solidFill>
            <a:schemeClr val="accent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3" name="ïšḻïďê-Isosceles Triangle 128">
            <a:extLst>
              <a:ext uri="{FF2B5EF4-FFF2-40B4-BE49-F238E27FC236}">
                <a16:creationId xmlns:a16="http://schemas.microsoft.com/office/drawing/2014/main" xmlns="" id="{5DD70B4C-789D-4ECE-B27C-AF7EA4722147}"/>
              </a:ext>
            </a:extLst>
          </p:cNvPr>
          <p:cNvSpPr/>
          <p:nvPr/>
        </p:nvSpPr>
        <p:spPr>
          <a:xfrm rot="5400000">
            <a:off x="7365884" y="2659851"/>
            <a:ext cx="550592" cy="698376"/>
          </a:xfrm>
          <a:prstGeom prst="triangle">
            <a:avLst>
              <a:gd name="adj" fmla="val 67564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4" name="ïšḻïďê-Rectangle 129">
            <a:extLst>
              <a:ext uri="{FF2B5EF4-FFF2-40B4-BE49-F238E27FC236}">
                <a16:creationId xmlns:a16="http://schemas.microsoft.com/office/drawing/2014/main" xmlns="" id="{EC1DD5E5-6DAF-4610-B3F8-49706820134E}"/>
              </a:ext>
            </a:extLst>
          </p:cNvPr>
          <p:cNvSpPr/>
          <p:nvPr/>
        </p:nvSpPr>
        <p:spPr>
          <a:xfrm>
            <a:off x="6337327" y="1851545"/>
            <a:ext cx="2115403" cy="495609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lnSpcReduction="1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15" name="ïšḻïďê-Right Triangle 130">
            <a:extLst>
              <a:ext uri="{FF2B5EF4-FFF2-40B4-BE49-F238E27FC236}">
                <a16:creationId xmlns:a16="http://schemas.microsoft.com/office/drawing/2014/main" xmlns="" id="{8DD716A9-CF90-4956-8AE3-3C53E83A6A20}"/>
              </a:ext>
            </a:extLst>
          </p:cNvPr>
          <p:cNvSpPr/>
          <p:nvPr/>
        </p:nvSpPr>
        <p:spPr>
          <a:xfrm flipH="1" flipV="1">
            <a:off x="6337327" y="2347153"/>
            <a:ext cx="1782983" cy="331689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6" name="ïšḻïďê-Isosceles Triangle 131">
            <a:extLst>
              <a:ext uri="{FF2B5EF4-FFF2-40B4-BE49-F238E27FC236}">
                <a16:creationId xmlns:a16="http://schemas.microsoft.com/office/drawing/2014/main" xmlns="" id="{327A5199-6867-4E4F-8D2C-C644076A863F}"/>
              </a:ext>
            </a:extLst>
          </p:cNvPr>
          <p:cNvSpPr/>
          <p:nvPr/>
        </p:nvSpPr>
        <p:spPr>
          <a:xfrm rot="5400000">
            <a:off x="7158305" y="1921051"/>
            <a:ext cx="473447" cy="1450562"/>
          </a:xfrm>
          <a:prstGeom prst="triangle">
            <a:avLst>
              <a:gd name="adj" fmla="val 56702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7" name="ïšḻïďê-Isosceles Triangle 132">
            <a:extLst>
              <a:ext uri="{FF2B5EF4-FFF2-40B4-BE49-F238E27FC236}">
                <a16:creationId xmlns:a16="http://schemas.microsoft.com/office/drawing/2014/main" xmlns="" id="{FECDDF98-D272-43A0-B905-1442FA0159A7}"/>
              </a:ext>
            </a:extLst>
          </p:cNvPr>
          <p:cNvSpPr/>
          <p:nvPr/>
        </p:nvSpPr>
        <p:spPr>
          <a:xfrm rot="16200000" flipH="1">
            <a:off x="7121794" y="2241131"/>
            <a:ext cx="414516" cy="1318605"/>
          </a:xfrm>
          <a:prstGeom prst="triangle">
            <a:avLst>
              <a:gd name="adj" fmla="val 45027"/>
            </a:avLst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8" name="ïšḻïďê-Rectangle 133">
            <a:extLst>
              <a:ext uri="{FF2B5EF4-FFF2-40B4-BE49-F238E27FC236}">
                <a16:creationId xmlns:a16="http://schemas.microsoft.com/office/drawing/2014/main" xmlns="" id="{C2FB6FCF-E010-48BD-8BC6-B88CE584E830}"/>
              </a:ext>
            </a:extLst>
          </p:cNvPr>
          <p:cNvSpPr/>
          <p:nvPr/>
        </p:nvSpPr>
        <p:spPr>
          <a:xfrm>
            <a:off x="843119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 dirty="0">
                <a:solidFill>
                  <a:schemeClr val="accent1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19" name="ïšḻïďê-Rectangle 134">
            <a:extLst>
              <a:ext uri="{FF2B5EF4-FFF2-40B4-BE49-F238E27FC236}">
                <a16:creationId xmlns:a16="http://schemas.microsoft.com/office/drawing/2014/main" xmlns="" id="{9D978974-AFC6-4F58-8E17-9C42443D8F9D}"/>
              </a:ext>
            </a:extLst>
          </p:cNvPr>
          <p:cNvSpPr/>
          <p:nvPr/>
        </p:nvSpPr>
        <p:spPr>
          <a:xfrm>
            <a:off x="6489175" y="1450211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4"/>
                </a:solidFill>
                <a:ea typeface="Microsoft YaHei" panose="020B0503020204020204" pitchFamily="34" charset="-122"/>
              </a:rPr>
              <a:t>请替换文字内容</a:t>
            </a:r>
            <a:endParaRPr lang="zh-CN" altLang="en-US" b="1" dirty="0">
              <a:solidFill>
                <a:schemeClr val="accent4"/>
              </a:solidFill>
              <a:ea typeface="Microsoft YaHei" panose="020B0503020204020204" pitchFamily="34" charset="-122"/>
            </a:endParaRPr>
          </a:p>
        </p:txBody>
      </p:sp>
      <p:sp>
        <p:nvSpPr>
          <p:cNvPr id="20" name="ïšḻïďê-Rectangle 135">
            <a:extLst>
              <a:ext uri="{FF2B5EF4-FFF2-40B4-BE49-F238E27FC236}">
                <a16:creationId xmlns:a16="http://schemas.microsoft.com/office/drawing/2014/main" xmlns="" id="{123CB035-A158-4708-97D6-386452913BF1}"/>
              </a:ext>
            </a:extLst>
          </p:cNvPr>
          <p:cNvSpPr/>
          <p:nvPr/>
        </p:nvSpPr>
        <p:spPr>
          <a:xfrm>
            <a:off x="3666147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 dirty="0">
                <a:solidFill>
                  <a:schemeClr val="accent2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21" name="ïšḻïďê-Freeform: Shape 136" title="DnHH3qdgWa">
            <a:extLst>
              <a:ext uri="{FF2B5EF4-FFF2-40B4-BE49-F238E27FC236}">
                <a16:creationId xmlns:a16="http://schemas.microsoft.com/office/drawing/2014/main" xmlns="" id="{CE672986-3200-4814-A736-14DB2881095F}"/>
              </a:ext>
            </a:extLst>
          </p:cNvPr>
          <p:cNvSpPr>
            <a:spLocks/>
          </p:cNvSpPr>
          <p:nvPr/>
        </p:nvSpPr>
        <p:spPr bwMode="auto">
          <a:xfrm>
            <a:off x="1608803" y="3415169"/>
            <a:ext cx="282184" cy="443132"/>
          </a:xfrm>
          <a:custGeom>
            <a:avLst/>
            <a:gdLst>
              <a:gd name="connsiteX0" fmla="*/ 107157 w 214313"/>
              <a:gd name="connsiteY0" fmla="*/ 288925 h 336550"/>
              <a:gd name="connsiteX1" fmla="*/ 92075 w 214313"/>
              <a:gd name="connsiteY1" fmla="*/ 303213 h 336550"/>
              <a:gd name="connsiteX2" fmla="*/ 107157 w 214313"/>
              <a:gd name="connsiteY2" fmla="*/ 317501 h 336550"/>
              <a:gd name="connsiteX3" fmla="*/ 122239 w 214313"/>
              <a:gd name="connsiteY3" fmla="*/ 303213 h 336550"/>
              <a:gd name="connsiteX4" fmla="*/ 107157 w 214313"/>
              <a:gd name="connsiteY4" fmla="*/ 288925 h 336550"/>
              <a:gd name="connsiteX5" fmla="*/ 30187 w 214313"/>
              <a:gd name="connsiteY5" fmla="*/ 41275 h 336550"/>
              <a:gd name="connsiteX6" fmla="*/ 22225 w 214313"/>
              <a:gd name="connsiteY6" fmla="*/ 50461 h 336550"/>
              <a:gd name="connsiteX7" fmla="*/ 22225 w 214313"/>
              <a:gd name="connsiteY7" fmla="*/ 259103 h 336550"/>
              <a:gd name="connsiteX8" fmla="*/ 30187 w 214313"/>
              <a:gd name="connsiteY8" fmla="*/ 268288 h 336550"/>
              <a:gd name="connsiteX9" fmla="*/ 184126 w 214313"/>
              <a:gd name="connsiteY9" fmla="*/ 268288 h 336550"/>
              <a:gd name="connsiteX10" fmla="*/ 192088 w 214313"/>
              <a:gd name="connsiteY10" fmla="*/ 259103 h 336550"/>
              <a:gd name="connsiteX11" fmla="*/ 192088 w 214313"/>
              <a:gd name="connsiteY11" fmla="*/ 50461 h 336550"/>
              <a:gd name="connsiteX12" fmla="*/ 184126 w 214313"/>
              <a:gd name="connsiteY12" fmla="*/ 41275 h 336550"/>
              <a:gd name="connsiteX13" fmla="*/ 30187 w 214313"/>
              <a:gd name="connsiteY13" fmla="*/ 41275 h 336550"/>
              <a:gd name="connsiteX14" fmla="*/ 92812 w 214313"/>
              <a:gd name="connsiteY14" fmla="*/ 15875 h 336550"/>
              <a:gd name="connsiteX15" fmla="*/ 88900 w 214313"/>
              <a:gd name="connsiteY15" fmla="*/ 21318 h 336550"/>
              <a:gd name="connsiteX16" fmla="*/ 92812 w 214313"/>
              <a:gd name="connsiteY16" fmla="*/ 25400 h 336550"/>
              <a:gd name="connsiteX17" fmla="*/ 121501 w 214313"/>
              <a:gd name="connsiteY17" fmla="*/ 25400 h 336550"/>
              <a:gd name="connsiteX18" fmla="*/ 125413 w 214313"/>
              <a:gd name="connsiteY18" fmla="*/ 21318 h 336550"/>
              <a:gd name="connsiteX19" fmla="*/ 121501 w 214313"/>
              <a:gd name="connsiteY19" fmla="*/ 15875 h 336550"/>
              <a:gd name="connsiteX20" fmla="*/ 92812 w 214313"/>
              <a:gd name="connsiteY20" fmla="*/ 15875 h 336550"/>
              <a:gd name="connsiteX21" fmla="*/ 48948 w 214313"/>
              <a:gd name="connsiteY21" fmla="*/ 0 h 336550"/>
              <a:gd name="connsiteX22" fmla="*/ 165365 w 214313"/>
              <a:gd name="connsiteY22" fmla="*/ 0 h 336550"/>
              <a:gd name="connsiteX23" fmla="*/ 214313 w 214313"/>
              <a:gd name="connsiteY23" fmla="*/ 48642 h 336550"/>
              <a:gd name="connsiteX24" fmla="*/ 214313 w 214313"/>
              <a:gd name="connsiteY24" fmla="*/ 287908 h 336550"/>
              <a:gd name="connsiteX25" fmla="*/ 165365 w 214313"/>
              <a:gd name="connsiteY25" fmla="*/ 336550 h 336550"/>
              <a:gd name="connsiteX26" fmla="*/ 48948 w 214313"/>
              <a:gd name="connsiteY26" fmla="*/ 336550 h 336550"/>
              <a:gd name="connsiteX27" fmla="*/ 0 w 214313"/>
              <a:gd name="connsiteY27" fmla="*/ 287908 h 336550"/>
              <a:gd name="connsiteX28" fmla="*/ 0 w 214313"/>
              <a:gd name="connsiteY28" fmla="*/ 48642 h 336550"/>
              <a:gd name="connsiteX29" fmla="*/ 48948 w 214313"/>
              <a:gd name="connsiteY2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14313" h="336550">
                <a:moveTo>
                  <a:pt x="107157" y="288925"/>
                </a:moveTo>
                <a:cubicBezTo>
                  <a:pt x="98827" y="288925"/>
                  <a:pt x="92075" y="295322"/>
                  <a:pt x="92075" y="303213"/>
                </a:cubicBezTo>
                <a:cubicBezTo>
                  <a:pt x="92075" y="311104"/>
                  <a:pt x="98827" y="317501"/>
                  <a:pt x="107157" y="317501"/>
                </a:cubicBezTo>
                <a:cubicBezTo>
                  <a:pt x="115487" y="317501"/>
                  <a:pt x="122239" y="311104"/>
                  <a:pt x="122239" y="303213"/>
                </a:cubicBezTo>
                <a:cubicBezTo>
                  <a:pt x="122239" y="295322"/>
                  <a:pt x="115487" y="288925"/>
                  <a:pt x="107157" y="288925"/>
                </a:cubicBezTo>
                <a:close/>
                <a:moveTo>
                  <a:pt x="30187" y="41275"/>
                </a:moveTo>
                <a:cubicBezTo>
                  <a:pt x="26206" y="41275"/>
                  <a:pt x="22225" y="45212"/>
                  <a:pt x="22225" y="50461"/>
                </a:cubicBezTo>
                <a:cubicBezTo>
                  <a:pt x="22225" y="50461"/>
                  <a:pt x="22225" y="50461"/>
                  <a:pt x="22225" y="259103"/>
                </a:cubicBezTo>
                <a:cubicBezTo>
                  <a:pt x="22225" y="264352"/>
                  <a:pt x="26206" y="268288"/>
                  <a:pt x="30187" y="268288"/>
                </a:cubicBezTo>
                <a:cubicBezTo>
                  <a:pt x="30187" y="268288"/>
                  <a:pt x="30187" y="268288"/>
                  <a:pt x="184126" y="268288"/>
                </a:cubicBezTo>
                <a:cubicBezTo>
                  <a:pt x="188107" y="268288"/>
                  <a:pt x="192088" y="264352"/>
                  <a:pt x="192088" y="259103"/>
                </a:cubicBezTo>
                <a:lnTo>
                  <a:pt x="192088" y="50461"/>
                </a:lnTo>
                <a:cubicBezTo>
                  <a:pt x="192088" y="45212"/>
                  <a:pt x="188107" y="41275"/>
                  <a:pt x="184126" y="41275"/>
                </a:cubicBezTo>
                <a:cubicBezTo>
                  <a:pt x="184126" y="41275"/>
                  <a:pt x="184126" y="41275"/>
                  <a:pt x="30187" y="41275"/>
                </a:cubicBezTo>
                <a:close/>
                <a:moveTo>
                  <a:pt x="92812" y="15875"/>
                </a:moveTo>
                <a:cubicBezTo>
                  <a:pt x="90204" y="15875"/>
                  <a:pt x="88900" y="18596"/>
                  <a:pt x="88900" y="21318"/>
                </a:cubicBezTo>
                <a:cubicBezTo>
                  <a:pt x="88900" y="24039"/>
                  <a:pt x="90204" y="25400"/>
                  <a:pt x="92812" y="25400"/>
                </a:cubicBezTo>
                <a:cubicBezTo>
                  <a:pt x="92812" y="25400"/>
                  <a:pt x="92812" y="25400"/>
                  <a:pt x="121501" y="25400"/>
                </a:cubicBezTo>
                <a:cubicBezTo>
                  <a:pt x="124109" y="25400"/>
                  <a:pt x="125413" y="24039"/>
                  <a:pt x="125413" y="21318"/>
                </a:cubicBezTo>
                <a:cubicBezTo>
                  <a:pt x="125413" y="18596"/>
                  <a:pt x="124109" y="15875"/>
                  <a:pt x="121501" y="15875"/>
                </a:cubicBezTo>
                <a:cubicBezTo>
                  <a:pt x="121501" y="15875"/>
                  <a:pt x="121501" y="15875"/>
                  <a:pt x="92812" y="15875"/>
                </a:cubicBezTo>
                <a:close/>
                <a:moveTo>
                  <a:pt x="48948" y="0"/>
                </a:moveTo>
                <a:cubicBezTo>
                  <a:pt x="48948" y="0"/>
                  <a:pt x="48948" y="0"/>
                  <a:pt x="165365" y="0"/>
                </a:cubicBezTo>
                <a:cubicBezTo>
                  <a:pt x="193146" y="0"/>
                  <a:pt x="214313" y="22349"/>
                  <a:pt x="214313" y="48642"/>
                </a:cubicBezTo>
                <a:cubicBezTo>
                  <a:pt x="214313" y="48642"/>
                  <a:pt x="214313" y="48642"/>
                  <a:pt x="214313" y="287908"/>
                </a:cubicBezTo>
                <a:cubicBezTo>
                  <a:pt x="214313" y="314201"/>
                  <a:pt x="193146" y="336550"/>
                  <a:pt x="165365" y="336550"/>
                </a:cubicBezTo>
                <a:cubicBezTo>
                  <a:pt x="165365" y="336550"/>
                  <a:pt x="165365" y="336550"/>
                  <a:pt x="48948" y="336550"/>
                </a:cubicBezTo>
                <a:cubicBezTo>
                  <a:pt x="21167" y="336550"/>
                  <a:pt x="0" y="314201"/>
                  <a:pt x="0" y="287908"/>
                </a:cubicBezTo>
                <a:cubicBezTo>
                  <a:pt x="0" y="287908"/>
                  <a:pt x="0" y="287908"/>
                  <a:pt x="0" y="48642"/>
                </a:cubicBezTo>
                <a:cubicBezTo>
                  <a:pt x="0" y="22349"/>
                  <a:pt x="21167" y="0"/>
                  <a:pt x="489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2" name="ïšḻïďê-Freeform: Shape 137" title="BjMffpTKar">
            <a:extLst>
              <a:ext uri="{FF2B5EF4-FFF2-40B4-BE49-F238E27FC236}">
                <a16:creationId xmlns:a16="http://schemas.microsoft.com/office/drawing/2014/main" xmlns="" id="{D70FD5B0-6815-4FDA-AC04-B9121FD6C759}"/>
              </a:ext>
            </a:extLst>
          </p:cNvPr>
          <p:cNvSpPr>
            <a:spLocks noChangeAspect="1"/>
          </p:cNvSpPr>
          <p:nvPr/>
        </p:nvSpPr>
        <p:spPr bwMode="auto">
          <a:xfrm>
            <a:off x="4389573" y="3416130"/>
            <a:ext cx="364852" cy="398531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3" name="ïšḻïďê-Freeform: Shape 138" title="VkYCAt982YLRkOmGB3Um">
            <a:extLst>
              <a:ext uri="{FF2B5EF4-FFF2-40B4-BE49-F238E27FC236}">
                <a16:creationId xmlns:a16="http://schemas.microsoft.com/office/drawing/2014/main" xmlns="" id="{E6387C20-FFAA-47CA-A26D-65D37CC8CCEA}"/>
              </a:ext>
            </a:extLst>
          </p:cNvPr>
          <p:cNvSpPr>
            <a:spLocks/>
          </p:cNvSpPr>
          <p:nvPr/>
        </p:nvSpPr>
        <p:spPr bwMode="auto">
          <a:xfrm>
            <a:off x="7281977" y="3488536"/>
            <a:ext cx="359202" cy="3035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24466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50840" y="1311796"/>
            <a:ext cx="14099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8000" b="1" i="1" dirty="0" smtClean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04</a:t>
            </a:r>
            <a:endParaRPr lang="en-US" altLang="zh-CN" sz="8000" b="1" i="1" dirty="0">
              <a:gradFill>
                <a:gsLst>
                  <a:gs pos="0">
                    <a:srgbClr val="BA2123"/>
                  </a:gs>
                  <a:gs pos="100000">
                    <a:srgbClr val="E66120"/>
                  </a:gs>
                </a:gsLst>
                <a:lin ang="2400000" scaled="0"/>
              </a:gradFill>
              <a:latin typeface="Impact" panose="020B0806030902050204" pitchFamily="34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9952" y="1742684"/>
            <a:ext cx="27649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明年工作计划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9952" y="2178877"/>
            <a:ext cx="2764972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PLEASE ADD YOUR TITLE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ṡļíďê">
            <a:extLst>
              <a:ext uri="{FF2B5EF4-FFF2-40B4-BE49-F238E27FC236}">
                <a16:creationId xmlns:a16="http://schemas.microsoft.com/office/drawing/2014/main" xmlns="" id="{0DB89CF6-3432-4FFE-9A1B-21195B3CA8CD}"/>
              </a:ext>
            </a:extLst>
          </p:cNvPr>
          <p:cNvSpPr/>
          <p:nvPr/>
        </p:nvSpPr>
        <p:spPr>
          <a:xfrm rot="5400000">
            <a:off x="2512024" y="2772553"/>
            <a:ext cx="168678" cy="145354"/>
          </a:xfrm>
          <a:prstGeom prst="triangl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5" name="ïṩliḍé">
            <a:extLst>
              <a:ext uri="{FF2B5EF4-FFF2-40B4-BE49-F238E27FC236}">
                <a16:creationId xmlns:a16="http://schemas.microsoft.com/office/drawing/2014/main" xmlns="" id="{FEBDB0C7-DFD0-4763-A5E1-B8C0D3817CD7}"/>
              </a:ext>
            </a:extLst>
          </p:cNvPr>
          <p:cNvSpPr/>
          <p:nvPr/>
        </p:nvSpPr>
        <p:spPr>
          <a:xfrm rot="5400000">
            <a:off x="2690559" y="2770103"/>
            <a:ext cx="168678" cy="145354"/>
          </a:xfrm>
          <a:prstGeom prst="triangl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6" name="ïśľíďè">
            <a:extLst>
              <a:ext uri="{FF2B5EF4-FFF2-40B4-BE49-F238E27FC236}">
                <a16:creationId xmlns:a16="http://schemas.microsoft.com/office/drawing/2014/main" xmlns="" id="{FC941504-198C-4893-8C6D-4D52368C5B5A}"/>
              </a:ext>
            </a:extLst>
          </p:cNvPr>
          <p:cNvSpPr/>
          <p:nvPr/>
        </p:nvSpPr>
        <p:spPr>
          <a:xfrm rot="16200000">
            <a:off x="2921591" y="1773887"/>
            <a:ext cx="2237746" cy="2105280"/>
          </a:xfrm>
          <a:prstGeom prst="hexagon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>
            <a:outerShdw sx="103000" sy="103000" algn="ctr" rotWithShape="0">
              <a:schemeClr val="accent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grpSp>
        <p:nvGrpSpPr>
          <p:cNvPr id="7" name="ïs1íde">
            <a:extLst>
              <a:ext uri="{FF2B5EF4-FFF2-40B4-BE49-F238E27FC236}">
                <a16:creationId xmlns:a16="http://schemas.microsoft.com/office/drawing/2014/main" xmlns="" id="{730187EC-B7A5-4BF0-ABC1-112FAFC817F1}"/>
              </a:ext>
            </a:extLst>
          </p:cNvPr>
          <p:cNvGrpSpPr/>
          <p:nvPr/>
        </p:nvGrpSpPr>
        <p:grpSpPr>
          <a:xfrm>
            <a:off x="1468955" y="2461242"/>
            <a:ext cx="717900" cy="763072"/>
            <a:chOff x="2846707" y="3281657"/>
            <a:chExt cx="957200" cy="1017430"/>
          </a:xfrm>
        </p:grpSpPr>
        <p:sp>
          <p:nvSpPr>
            <p:cNvPr id="41" name="ïŝ1íḋe">
              <a:extLst>
                <a:ext uri="{FF2B5EF4-FFF2-40B4-BE49-F238E27FC236}">
                  <a16:creationId xmlns:a16="http://schemas.microsoft.com/office/drawing/2014/main" xmlns="" id="{F9D94B8A-F978-4432-A0CA-773242A7AC34}"/>
                </a:ext>
              </a:extLst>
            </p:cNvPr>
            <p:cNvSpPr/>
            <p:nvPr/>
          </p:nvSpPr>
          <p:spPr>
            <a:xfrm rot="16200000">
              <a:off x="2816592" y="3311772"/>
              <a:ext cx="1017430" cy="957200"/>
            </a:xfrm>
            <a:prstGeom prst="hexagon">
              <a:avLst/>
            </a:prstGeom>
            <a:solidFill>
              <a:schemeClr val="accent1"/>
            </a:solidFill>
            <a:ln w="15875" cap="rnd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42" name="išlïḋe">
              <a:extLst>
                <a:ext uri="{FF2B5EF4-FFF2-40B4-BE49-F238E27FC236}">
                  <a16:creationId xmlns:a16="http://schemas.microsoft.com/office/drawing/2014/main" xmlns="" id="{017A16E2-361B-4F73-9042-4CBBBECA9022}"/>
                </a:ext>
              </a:extLst>
            </p:cNvPr>
            <p:cNvSpPr txBox="1"/>
            <p:nvPr/>
          </p:nvSpPr>
          <p:spPr>
            <a:xfrm>
              <a:off x="2931931" y="3565928"/>
              <a:ext cx="786750" cy="44888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zh-CN" altLang="en-US" sz="1600" b="1" smtClean="0">
                  <a:solidFill>
                    <a:schemeClr val="bg1"/>
                  </a:solidFill>
                  <a:ea typeface="Microsoft YaHei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8" name="iṣḻiḍe">
            <a:extLst>
              <a:ext uri="{FF2B5EF4-FFF2-40B4-BE49-F238E27FC236}">
                <a16:creationId xmlns:a16="http://schemas.microsoft.com/office/drawing/2014/main" xmlns="" id="{AA0E6351-6E5C-4F30-A5DF-DF788911708B}"/>
              </a:ext>
            </a:extLst>
          </p:cNvPr>
          <p:cNvGrpSpPr/>
          <p:nvPr/>
        </p:nvGrpSpPr>
        <p:grpSpPr>
          <a:xfrm>
            <a:off x="4391343" y="1648882"/>
            <a:ext cx="562592" cy="597990"/>
            <a:chOff x="6743224" y="2198510"/>
            <a:chExt cx="750122" cy="797320"/>
          </a:xfrm>
        </p:grpSpPr>
        <p:sp>
          <p:nvSpPr>
            <p:cNvPr id="39" name="ïṣľíḓê">
              <a:extLst>
                <a:ext uri="{FF2B5EF4-FFF2-40B4-BE49-F238E27FC236}">
                  <a16:creationId xmlns:a16="http://schemas.microsoft.com/office/drawing/2014/main" xmlns="" id="{E0C0188A-7EEE-420A-B05D-6A5853160E4D}"/>
                </a:ext>
              </a:extLst>
            </p:cNvPr>
            <p:cNvSpPr/>
            <p:nvPr/>
          </p:nvSpPr>
          <p:spPr>
            <a:xfrm rot="16200000">
              <a:off x="6719625" y="2222109"/>
              <a:ext cx="797320" cy="750122"/>
            </a:xfrm>
            <a:prstGeom prst="hexagon">
              <a:avLst/>
            </a:prstGeom>
            <a:solidFill>
              <a:schemeClr val="accent2"/>
            </a:solidFill>
            <a:ln w="38100" cap="rnd" cmpd="sng" algn="ctr">
              <a:solidFill>
                <a:schemeClr val="bg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40" name="íṡ1íďe">
              <a:extLst>
                <a:ext uri="{FF2B5EF4-FFF2-40B4-BE49-F238E27FC236}">
                  <a16:creationId xmlns:a16="http://schemas.microsoft.com/office/drawing/2014/main" xmlns="" id="{3C6D9188-A46D-4BCE-9971-F24A763FF0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26705" y="2405840"/>
              <a:ext cx="383161" cy="382658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9" name="îṧliḋè">
            <a:extLst>
              <a:ext uri="{FF2B5EF4-FFF2-40B4-BE49-F238E27FC236}">
                <a16:creationId xmlns:a16="http://schemas.microsoft.com/office/drawing/2014/main" xmlns="" id="{49128BA9-7732-4915-9CCD-620387C379D9}"/>
              </a:ext>
            </a:extLst>
          </p:cNvPr>
          <p:cNvGrpSpPr/>
          <p:nvPr/>
        </p:nvGrpSpPr>
        <p:grpSpPr>
          <a:xfrm>
            <a:off x="4837113" y="2589156"/>
            <a:ext cx="562592" cy="597990"/>
            <a:chOff x="6743224" y="2198510"/>
            <a:chExt cx="750122" cy="797320"/>
          </a:xfrm>
        </p:grpSpPr>
        <p:sp>
          <p:nvSpPr>
            <p:cNvPr id="37" name="îśľïḋè">
              <a:extLst>
                <a:ext uri="{FF2B5EF4-FFF2-40B4-BE49-F238E27FC236}">
                  <a16:creationId xmlns:a16="http://schemas.microsoft.com/office/drawing/2014/main" xmlns="" id="{03F0CAC3-7A93-4CDF-9460-72DAF16AA212}"/>
                </a:ext>
              </a:extLst>
            </p:cNvPr>
            <p:cNvSpPr/>
            <p:nvPr/>
          </p:nvSpPr>
          <p:spPr>
            <a:xfrm rot="16200000">
              <a:off x="6719625" y="2222109"/>
              <a:ext cx="797320" cy="750122"/>
            </a:xfrm>
            <a:prstGeom prst="hexagon">
              <a:avLst/>
            </a:prstGeom>
            <a:solidFill>
              <a:schemeClr val="accent3"/>
            </a:solidFill>
            <a:ln w="38100" cap="rnd" cmpd="sng" algn="ctr">
              <a:solidFill>
                <a:schemeClr val="bg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38" name="íS1ïḋe">
              <a:extLst>
                <a:ext uri="{FF2B5EF4-FFF2-40B4-BE49-F238E27FC236}">
                  <a16:creationId xmlns:a16="http://schemas.microsoft.com/office/drawing/2014/main" xmlns="" id="{8C7D7895-2191-4014-BC6D-E18FEDC0E9D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26705" y="2445355"/>
              <a:ext cx="383161" cy="303629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îṧlïḑè">
            <a:extLst>
              <a:ext uri="{FF2B5EF4-FFF2-40B4-BE49-F238E27FC236}">
                <a16:creationId xmlns:a16="http://schemas.microsoft.com/office/drawing/2014/main" xmlns="" id="{E54700C3-48A1-40E9-90A1-AE0D755F5F60}"/>
              </a:ext>
            </a:extLst>
          </p:cNvPr>
          <p:cNvGrpSpPr/>
          <p:nvPr/>
        </p:nvGrpSpPr>
        <p:grpSpPr>
          <a:xfrm>
            <a:off x="4391343" y="3470658"/>
            <a:ext cx="562592" cy="597990"/>
            <a:chOff x="6743224" y="2198510"/>
            <a:chExt cx="750122" cy="797320"/>
          </a:xfrm>
        </p:grpSpPr>
        <p:sp>
          <p:nvSpPr>
            <p:cNvPr id="35" name="iŝlîḍe">
              <a:extLst>
                <a:ext uri="{FF2B5EF4-FFF2-40B4-BE49-F238E27FC236}">
                  <a16:creationId xmlns:a16="http://schemas.microsoft.com/office/drawing/2014/main" xmlns="" id="{DF408C49-8D7F-481C-A71B-193D2AFD3BB4}"/>
                </a:ext>
              </a:extLst>
            </p:cNvPr>
            <p:cNvSpPr/>
            <p:nvPr/>
          </p:nvSpPr>
          <p:spPr>
            <a:xfrm rot="16200000">
              <a:off x="6719625" y="2222109"/>
              <a:ext cx="797320" cy="750122"/>
            </a:xfrm>
            <a:prstGeom prst="hexagon">
              <a:avLst/>
            </a:prstGeom>
            <a:solidFill>
              <a:schemeClr val="accent4"/>
            </a:solidFill>
            <a:ln w="38100" cap="rnd" cmpd="sng" algn="ctr">
              <a:solidFill>
                <a:schemeClr val="bg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36" name="îSlidé">
              <a:extLst>
                <a:ext uri="{FF2B5EF4-FFF2-40B4-BE49-F238E27FC236}">
                  <a16:creationId xmlns:a16="http://schemas.microsoft.com/office/drawing/2014/main" xmlns="" id="{8E08D893-05C3-4EDA-B7F0-621536D3161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26705" y="2460075"/>
              <a:ext cx="383161" cy="274188"/>
            </a:xfrm>
            <a:custGeom>
              <a:avLst/>
              <a:gdLst>
                <a:gd name="connsiteX0" fmla="*/ 20293 w 607639"/>
                <a:gd name="connsiteY0" fmla="*/ 384259 h 434824"/>
                <a:gd name="connsiteX1" fmla="*/ 20293 w 607639"/>
                <a:gd name="connsiteY1" fmla="*/ 404432 h 434824"/>
                <a:gd name="connsiteX2" fmla="*/ 30351 w 607639"/>
                <a:gd name="connsiteY2" fmla="*/ 414562 h 434824"/>
                <a:gd name="connsiteX3" fmla="*/ 577199 w 607639"/>
                <a:gd name="connsiteY3" fmla="*/ 414562 h 434824"/>
                <a:gd name="connsiteX4" fmla="*/ 587346 w 607639"/>
                <a:gd name="connsiteY4" fmla="*/ 404432 h 434824"/>
                <a:gd name="connsiteX5" fmla="*/ 587346 w 607639"/>
                <a:gd name="connsiteY5" fmla="*/ 384259 h 434824"/>
                <a:gd name="connsiteX6" fmla="*/ 577199 w 607639"/>
                <a:gd name="connsiteY6" fmla="*/ 384259 h 434824"/>
                <a:gd name="connsiteX7" fmla="*/ 394917 w 607639"/>
                <a:gd name="connsiteY7" fmla="*/ 384259 h 434824"/>
                <a:gd name="connsiteX8" fmla="*/ 394917 w 607639"/>
                <a:gd name="connsiteY8" fmla="*/ 394301 h 434824"/>
                <a:gd name="connsiteX9" fmla="*/ 384859 w 607639"/>
                <a:gd name="connsiteY9" fmla="*/ 404432 h 434824"/>
                <a:gd name="connsiteX10" fmla="*/ 222780 w 607639"/>
                <a:gd name="connsiteY10" fmla="*/ 404432 h 434824"/>
                <a:gd name="connsiteX11" fmla="*/ 212633 w 607639"/>
                <a:gd name="connsiteY11" fmla="*/ 394301 h 434824"/>
                <a:gd name="connsiteX12" fmla="*/ 212633 w 607639"/>
                <a:gd name="connsiteY12" fmla="*/ 384259 h 434824"/>
                <a:gd name="connsiteX13" fmla="*/ 30351 w 607639"/>
                <a:gd name="connsiteY13" fmla="*/ 384259 h 434824"/>
                <a:gd name="connsiteX14" fmla="*/ 506365 w 607639"/>
                <a:gd name="connsiteY14" fmla="*/ 303290 h 434824"/>
                <a:gd name="connsiteX15" fmla="*/ 526573 w 607639"/>
                <a:gd name="connsiteY15" fmla="*/ 303290 h 434824"/>
                <a:gd name="connsiteX16" fmla="*/ 536721 w 607639"/>
                <a:gd name="connsiteY16" fmla="*/ 313452 h 434824"/>
                <a:gd name="connsiteX17" fmla="*/ 526573 w 607639"/>
                <a:gd name="connsiteY17" fmla="*/ 323613 h 434824"/>
                <a:gd name="connsiteX18" fmla="*/ 506365 w 607639"/>
                <a:gd name="connsiteY18" fmla="*/ 323613 h 434824"/>
                <a:gd name="connsiteX19" fmla="*/ 496216 w 607639"/>
                <a:gd name="connsiteY19" fmla="*/ 313452 h 434824"/>
                <a:gd name="connsiteX20" fmla="*/ 506365 w 607639"/>
                <a:gd name="connsiteY20" fmla="*/ 303290 h 434824"/>
                <a:gd name="connsiteX21" fmla="*/ 334183 w 607639"/>
                <a:gd name="connsiteY21" fmla="*/ 303290 h 434824"/>
                <a:gd name="connsiteX22" fmla="*/ 465817 w 607639"/>
                <a:gd name="connsiteY22" fmla="*/ 303290 h 434824"/>
                <a:gd name="connsiteX23" fmla="*/ 475963 w 607639"/>
                <a:gd name="connsiteY23" fmla="*/ 313452 h 434824"/>
                <a:gd name="connsiteX24" fmla="*/ 465817 w 607639"/>
                <a:gd name="connsiteY24" fmla="*/ 323613 h 434824"/>
                <a:gd name="connsiteX25" fmla="*/ 334183 w 607639"/>
                <a:gd name="connsiteY25" fmla="*/ 323613 h 434824"/>
                <a:gd name="connsiteX26" fmla="*/ 324036 w 607639"/>
                <a:gd name="connsiteY26" fmla="*/ 313452 h 434824"/>
                <a:gd name="connsiteX27" fmla="*/ 334183 w 607639"/>
                <a:gd name="connsiteY27" fmla="*/ 303290 h 434824"/>
                <a:gd name="connsiteX28" fmla="*/ 243085 w 607639"/>
                <a:gd name="connsiteY28" fmla="*/ 303290 h 434824"/>
                <a:gd name="connsiteX29" fmla="*/ 263293 w 607639"/>
                <a:gd name="connsiteY29" fmla="*/ 303290 h 434824"/>
                <a:gd name="connsiteX30" fmla="*/ 273442 w 607639"/>
                <a:gd name="connsiteY30" fmla="*/ 313452 h 434824"/>
                <a:gd name="connsiteX31" fmla="*/ 263293 w 607639"/>
                <a:gd name="connsiteY31" fmla="*/ 323613 h 434824"/>
                <a:gd name="connsiteX32" fmla="*/ 243085 w 607639"/>
                <a:gd name="connsiteY32" fmla="*/ 323613 h 434824"/>
                <a:gd name="connsiteX33" fmla="*/ 232937 w 607639"/>
                <a:gd name="connsiteY33" fmla="*/ 313452 h 434824"/>
                <a:gd name="connsiteX34" fmla="*/ 243085 w 607639"/>
                <a:gd name="connsiteY34" fmla="*/ 303290 h 434824"/>
                <a:gd name="connsiteX35" fmla="*/ 70815 w 607639"/>
                <a:gd name="connsiteY35" fmla="*/ 303290 h 434824"/>
                <a:gd name="connsiteX36" fmla="*/ 202555 w 607639"/>
                <a:gd name="connsiteY36" fmla="*/ 303290 h 434824"/>
                <a:gd name="connsiteX37" fmla="*/ 212614 w 607639"/>
                <a:gd name="connsiteY37" fmla="*/ 313452 h 434824"/>
                <a:gd name="connsiteX38" fmla="*/ 202555 w 607639"/>
                <a:gd name="connsiteY38" fmla="*/ 323613 h 434824"/>
                <a:gd name="connsiteX39" fmla="*/ 70815 w 607639"/>
                <a:gd name="connsiteY39" fmla="*/ 323613 h 434824"/>
                <a:gd name="connsiteX40" fmla="*/ 60757 w 607639"/>
                <a:gd name="connsiteY40" fmla="*/ 313452 h 434824"/>
                <a:gd name="connsiteX41" fmla="*/ 70815 w 607639"/>
                <a:gd name="connsiteY41" fmla="*/ 303290 h 434824"/>
                <a:gd name="connsiteX42" fmla="*/ 202580 w 607639"/>
                <a:gd name="connsiteY42" fmla="*/ 262856 h 434824"/>
                <a:gd name="connsiteX43" fmla="*/ 263292 w 607639"/>
                <a:gd name="connsiteY43" fmla="*/ 262856 h 434824"/>
                <a:gd name="connsiteX44" fmla="*/ 273441 w 607639"/>
                <a:gd name="connsiteY44" fmla="*/ 272982 h 434824"/>
                <a:gd name="connsiteX45" fmla="*/ 263292 w 607639"/>
                <a:gd name="connsiteY45" fmla="*/ 283108 h 434824"/>
                <a:gd name="connsiteX46" fmla="*/ 202580 w 607639"/>
                <a:gd name="connsiteY46" fmla="*/ 283108 h 434824"/>
                <a:gd name="connsiteX47" fmla="*/ 192432 w 607639"/>
                <a:gd name="connsiteY47" fmla="*/ 272982 h 434824"/>
                <a:gd name="connsiteX48" fmla="*/ 202580 w 607639"/>
                <a:gd name="connsiteY48" fmla="*/ 262856 h 434824"/>
                <a:gd name="connsiteX49" fmla="*/ 70815 w 607639"/>
                <a:gd name="connsiteY49" fmla="*/ 262856 h 434824"/>
                <a:gd name="connsiteX50" fmla="*/ 161962 w 607639"/>
                <a:gd name="connsiteY50" fmla="*/ 262856 h 434824"/>
                <a:gd name="connsiteX51" fmla="*/ 172109 w 607639"/>
                <a:gd name="connsiteY51" fmla="*/ 272982 h 434824"/>
                <a:gd name="connsiteX52" fmla="*/ 161962 w 607639"/>
                <a:gd name="connsiteY52" fmla="*/ 283108 h 434824"/>
                <a:gd name="connsiteX53" fmla="*/ 70815 w 607639"/>
                <a:gd name="connsiteY53" fmla="*/ 283108 h 434824"/>
                <a:gd name="connsiteX54" fmla="*/ 60757 w 607639"/>
                <a:gd name="connsiteY54" fmla="*/ 272982 h 434824"/>
                <a:gd name="connsiteX55" fmla="*/ 70815 w 607639"/>
                <a:gd name="connsiteY55" fmla="*/ 262856 h 434824"/>
                <a:gd name="connsiteX56" fmla="*/ 121482 w 607639"/>
                <a:gd name="connsiteY56" fmla="*/ 222422 h 434824"/>
                <a:gd name="connsiteX57" fmla="*/ 263292 w 607639"/>
                <a:gd name="connsiteY57" fmla="*/ 222422 h 434824"/>
                <a:gd name="connsiteX58" fmla="*/ 273441 w 607639"/>
                <a:gd name="connsiteY58" fmla="*/ 232548 h 434824"/>
                <a:gd name="connsiteX59" fmla="*/ 263292 w 607639"/>
                <a:gd name="connsiteY59" fmla="*/ 242674 h 434824"/>
                <a:gd name="connsiteX60" fmla="*/ 121482 w 607639"/>
                <a:gd name="connsiteY60" fmla="*/ 242674 h 434824"/>
                <a:gd name="connsiteX61" fmla="*/ 111423 w 607639"/>
                <a:gd name="connsiteY61" fmla="*/ 232548 h 434824"/>
                <a:gd name="connsiteX62" fmla="*/ 121482 w 607639"/>
                <a:gd name="connsiteY62" fmla="*/ 222422 h 434824"/>
                <a:gd name="connsiteX63" fmla="*/ 70835 w 607639"/>
                <a:gd name="connsiteY63" fmla="*/ 222422 h 434824"/>
                <a:gd name="connsiteX64" fmla="*/ 81003 w 607639"/>
                <a:gd name="connsiteY64" fmla="*/ 222422 h 434824"/>
                <a:gd name="connsiteX65" fmla="*/ 91171 w 607639"/>
                <a:gd name="connsiteY65" fmla="*/ 232548 h 434824"/>
                <a:gd name="connsiteX66" fmla="*/ 81003 w 607639"/>
                <a:gd name="connsiteY66" fmla="*/ 242674 h 434824"/>
                <a:gd name="connsiteX67" fmla="*/ 70835 w 607639"/>
                <a:gd name="connsiteY67" fmla="*/ 242674 h 434824"/>
                <a:gd name="connsiteX68" fmla="*/ 60757 w 607639"/>
                <a:gd name="connsiteY68" fmla="*/ 232548 h 434824"/>
                <a:gd name="connsiteX69" fmla="*/ 70835 w 607639"/>
                <a:gd name="connsiteY69" fmla="*/ 222422 h 434824"/>
                <a:gd name="connsiteX70" fmla="*/ 243085 w 607639"/>
                <a:gd name="connsiteY70" fmla="*/ 181988 h 434824"/>
                <a:gd name="connsiteX71" fmla="*/ 263293 w 607639"/>
                <a:gd name="connsiteY71" fmla="*/ 181988 h 434824"/>
                <a:gd name="connsiteX72" fmla="*/ 273442 w 607639"/>
                <a:gd name="connsiteY72" fmla="*/ 192114 h 434824"/>
                <a:gd name="connsiteX73" fmla="*/ 263293 w 607639"/>
                <a:gd name="connsiteY73" fmla="*/ 202240 h 434824"/>
                <a:gd name="connsiteX74" fmla="*/ 243085 w 607639"/>
                <a:gd name="connsiteY74" fmla="*/ 202240 h 434824"/>
                <a:gd name="connsiteX75" fmla="*/ 232937 w 607639"/>
                <a:gd name="connsiteY75" fmla="*/ 192114 h 434824"/>
                <a:gd name="connsiteX76" fmla="*/ 243085 w 607639"/>
                <a:gd name="connsiteY76" fmla="*/ 181988 h 434824"/>
                <a:gd name="connsiteX77" fmla="*/ 70815 w 607639"/>
                <a:gd name="connsiteY77" fmla="*/ 181988 h 434824"/>
                <a:gd name="connsiteX78" fmla="*/ 202555 w 607639"/>
                <a:gd name="connsiteY78" fmla="*/ 181988 h 434824"/>
                <a:gd name="connsiteX79" fmla="*/ 212614 w 607639"/>
                <a:gd name="connsiteY79" fmla="*/ 192114 h 434824"/>
                <a:gd name="connsiteX80" fmla="*/ 202555 w 607639"/>
                <a:gd name="connsiteY80" fmla="*/ 202240 h 434824"/>
                <a:gd name="connsiteX81" fmla="*/ 70815 w 607639"/>
                <a:gd name="connsiteY81" fmla="*/ 202240 h 434824"/>
                <a:gd name="connsiteX82" fmla="*/ 60757 w 607639"/>
                <a:gd name="connsiteY82" fmla="*/ 192114 h 434824"/>
                <a:gd name="connsiteX83" fmla="*/ 70815 w 607639"/>
                <a:gd name="connsiteY83" fmla="*/ 181988 h 434824"/>
                <a:gd name="connsiteX84" fmla="*/ 202580 w 607639"/>
                <a:gd name="connsiteY84" fmla="*/ 141554 h 434824"/>
                <a:gd name="connsiteX85" fmla="*/ 263292 w 607639"/>
                <a:gd name="connsiteY85" fmla="*/ 141554 h 434824"/>
                <a:gd name="connsiteX86" fmla="*/ 273441 w 607639"/>
                <a:gd name="connsiteY86" fmla="*/ 151680 h 434824"/>
                <a:gd name="connsiteX87" fmla="*/ 263292 w 607639"/>
                <a:gd name="connsiteY87" fmla="*/ 161806 h 434824"/>
                <a:gd name="connsiteX88" fmla="*/ 202580 w 607639"/>
                <a:gd name="connsiteY88" fmla="*/ 161806 h 434824"/>
                <a:gd name="connsiteX89" fmla="*/ 192432 w 607639"/>
                <a:gd name="connsiteY89" fmla="*/ 151680 h 434824"/>
                <a:gd name="connsiteX90" fmla="*/ 202580 w 607639"/>
                <a:gd name="connsiteY90" fmla="*/ 141554 h 434824"/>
                <a:gd name="connsiteX91" fmla="*/ 70815 w 607639"/>
                <a:gd name="connsiteY91" fmla="*/ 141554 h 434824"/>
                <a:gd name="connsiteX92" fmla="*/ 161962 w 607639"/>
                <a:gd name="connsiteY92" fmla="*/ 141554 h 434824"/>
                <a:gd name="connsiteX93" fmla="*/ 172109 w 607639"/>
                <a:gd name="connsiteY93" fmla="*/ 151680 h 434824"/>
                <a:gd name="connsiteX94" fmla="*/ 161962 w 607639"/>
                <a:gd name="connsiteY94" fmla="*/ 161806 h 434824"/>
                <a:gd name="connsiteX95" fmla="*/ 70815 w 607639"/>
                <a:gd name="connsiteY95" fmla="*/ 161806 h 434824"/>
                <a:gd name="connsiteX96" fmla="*/ 60757 w 607639"/>
                <a:gd name="connsiteY96" fmla="*/ 151680 h 434824"/>
                <a:gd name="connsiteX97" fmla="*/ 70815 w 607639"/>
                <a:gd name="connsiteY97" fmla="*/ 141554 h 434824"/>
                <a:gd name="connsiteX98" fmla="*/ 121482 w 607639"/>
                <a:gd name="connsiteY98" fmla="*/ 101120 h 434824"/>
                <a:gd name="connsiteX99" fmla="*/ 263292 w 607639"/>
                <a:gd name="connsiteY99" fmla="*/ 101120 h 434824"/>
                <a:gd name="connsiteX100" fmla="*/ 273441 w 607639"/>
                <a:gd name="connsiteY100" fmla="*/ 111255 h 434824"/>
                <a:gd name="connsiteX101" fmla="*/ 263292 w 607639"/>
                <a:gd name="connsiteY101" fmla="*/ 121302 h 434824"/>
                <a:gd name="connsiteX102" fmla="*/ 121482 w 607639"/>
                <a:gd name="connsiteY102" fmla="*/ 121302 h 434824"/>
                <a:gd name="connsiteX103" fmla="*/ 111423 w 607639"/>
                <a:gd name="connsiteY103" fmla="*/ 111255 h 434824"/>
                <a:gd name="connsiteX104" fmla="*/ 121482 w 607639"/>
                <a:gd name="connsiteY104" fmla="*/ 101120 h 434824"/>
                <a:gd name="connsiteX105" fmla="*/ 70835 w 607639"/>
                <a:gd name="connsiteY105" fmla="*/ 101120 h 434824"/>
                <a:gd name="connsiteX106" fmla="*/ 81003 w 607639"/>
                <a:gd name="connsiteY106" fmla="*/ 101120 h 434824"/>
                <a:gd name="connsiteX107" fmla="*/ 91171 w 607639"/>
                <a:gd name="connsiteY107" fmla="*/ 111255 h 434824"/>
                <a:gd name="connsiteX108" fmla="*/ 81003 w 607639"/>
                <a:gd name="connsiteY108" fmla="*/ 121302 h 434824"/>
                <a:gd name="connsiteX109" fmla="*/ 70835 w 607639"/>
                <a:gd name="connsiteY109" fmla="*/ 121302 h 434824"/>
                <a:gd name="connsiteX110" fmla="*/ 60757 w 607639"/>
                <a:gd name="connsiteY110" fmla="*/ 111255 h 434824"/>
                <a:gd name="connsiteX111" fmla="*/ 70835 w 607639"/>
                <a:gd name="connsiteY111" fmla="*/ 101120 h 434824"/>
                <a:gd name="connsiteX112" fmla="*/ 425318 w 607639"/>
                <a:gd name="connsiteY112" fmla="*/ 71833 h 434824"/>
                <a:gd name="connsiteX113" fmla="*/ 344678 w 607639"/>
                <a:gd name="connsiteY113" fmla="*/ 153142 h 434824"/>
                <a:gd name="connsiteX114" fmla="*/ 344589 w 607639"/>
                <a:gd name="connsiteY114" fmla="*/ 153942 h 434824"/>
                <a:gd name="connsiteX115" fmla="*/ 344411 w 607639"/>
                <a:gd name="connsiteY115" fmla="*/ 157318 h 434824"/>
                <a:gd name="connsiteX116" fmla="*/ 344233 w 607639"/>
                <a:gd name="connsiteY116" fmla="*/ 161850 h 434824"/>
                <a:gd name="connsiteX117" fmla="*/ 425318 w 607639"/>
                <a:gd name="connsiteY117" fmla="*/ 161850 h 434824"/>
                <a:gd name="connsiteX118" fmla="*/ 444543 w 607639"/>
                <a:gd name="connsiteY118" fmla="*/ 71300 h 434824"/>
                <a:gd name="connsiteX119" fmla="*/ 444543 w 607639"/>
                <a:gd name="connsiteY119" fmla="*/ 182022 h 434824"/>
                <a:gd name="connsiteX120" fmla="*/ 346547 w 607639"/>
                <a:gd name="connsiteY120" fmla="*/ 182022 h 434824"/>
                <a:gd name="connsiteX121" fmla="*/ 435376 w 607639"/>
                <a:gd name="connsiteY121" fmla="*/ 252845 h 434824"/>
                <a:gd name="connsiteX122" fmla="*/ 526519 w 607639"/>
                <a:gd name="connsiteY122" fmla="*/ 161850 h 434824"/>
                <a:gd name="connsiteX123" fmla="*/ 444543 w 607639"/>
                <a:gd name="connsiteY123" fmla="*/ 71300 h 434824"/>
                <a:gd name="connsiteX124" fmla="*/ 243085 w 607639"/>
                <a:gd name="connsiteY124" fmla="*/ 60686 h 434824"/>
                <a:gd name="connsiteX125" fmla="*/ 263293 w 607639"/>
                <a:gd name="connsiteY125" fmla="*/ 60686 h 434824"/>
                <a:gd name="connsiteX126" fmla="*/ 273442 w 607639"/>
                <a:gd name="connsiteY126" fmla="*/ 70821 h 434824"/>
                <a:gd name="connsiteX127" fmla="*/ 263293 w 607639"/>
                <a:gd name="connsiteY127" fmla="*/ 80868 h 434824"/>
                <a:gd name="connsiteX128" fmla="*/ 243085 w 607639"/>
                <a:gd name="connsiteY128" fmla="*/ 80868 h 434824"/>
                <a:gd name="connsiteX129" fmla="*/ 232937 w 607639"/>
                <a:gd name="connsiteY129" fmla="*/ 70821 h 434824"/>
                <a:gd name="connsiteX130" fmla="*/ 243085 w 607639"/>
                <a:gd name="connsiteY130" fmla="*/ 60686 h 434824"/>
                <a:gd name="connsiteX131" fmla="*/ 70815 w 607639"/>
                <a:gd name="connsiteY131" fmla="*/ 60686 h 434824"/>
                <a:gd name="connsiteX132" fmla="*/ 202555 w 607639"/>
                <a:gd name="connsiteY132" fmla="*/ 60686 h 434824"/>
                <a:gd name="connsiteX133" fmla="*/ 212614 w 607639"/>
                <a:gd name="connsiteY133" fmla="*/ 70821 h 434824"/>
                <a:gd name="connsiteX134" fmla="*/ 202555 w 607639"/>
                <a:gd name="connsiteY134" fmla="*/ 80868 h 434824"/>
                <a:gd name="connsiteX135" fmla="*/ 70815 w 607639"/>
                <a:gd name="connsiteY135" fmla="*/ 80868 h 434824"/>
                <a:gd name="connsiteX136" fmla="*/ 60757 w 607639"/>
                <a:gd name="connsiteY136" fmla="*/ 70821 h 434824"/>
                <a:gd name="connsiteX137" fmla="*/ 70815 w 607639"/>
                <a:gd name="connsiteY137" fmla="*/ 60686 h 434824"/>
                <a:gd name="connsiteX138" fmla="*/ 434397 w 607639"/>
                <a:gd name="connsiteY138" fmla="*/ 50595 h 434824"/>
                <a:gd name="connsiteX139" fmla="*/ 444543 w 607639"/>
                <a:gd name="connsiteY139" fmla="*/ 50595 h 434824"/>
                <a:gd name="connsiteX140" fmla="*/ 444543 w 607639"/>
                <a:gd name="connsiteY140" fmla="*/ 50950 h 434824"/>
                <a:gd name="connsiteX141" fmla="*/ 546812 w 607639"/>
                <a:gd name="connsiteY141" fmla="*/ 161850 h 434824"/>
                <a:gd name="connsiteX142" fmla="*/ 435376 w 607639"/>
                <a:gd name="connsiteY142" fmla="*/ 273017 h 434824"/>
                <a:gd name="connsiteX143" fmla="*/ 325808 w 607639"/>
                <a:gd name="connsiteY143" fmla="*/ 182022 h 434824"/>
                <a:gd name="connsiteX144" fmla="*/ 325007 w 607639"/>
                <a:gd name="connsiteY144" fmla="*/ 182022 h 434824"/>
                <a:gd name="connsiteX145" fmla="*/ 324028 w 607639"/>
                <a:gd name="connsiteY145" fmla="*/ 172958 h 434824"/>
                <a:gd name="connsiteX146" fmla="*/ 323049 w 607639"/>
                <a:gd name="connsiteY146" fmla="*/ 161850 h 434824"/>
                <a:gd name="connsiteX147" fmla="*/ 434397 w 607639"/>
                <a:gd name="connsiteY147" fmla="*/ 50595 h 434824"/>
                <a:gd name="connsiteX148" fmla="*/ 50644 w 607639"/>
                <a:gd name="connsiteY148" fmla="*/ 20262 h 434824"/>
                <a:gd name="connsiteX149" fmla="*/ 40497 w 607639"/>
                <a:gd name="connsiteY149" fmla="*/ 30303 h 434824"/>
                <a:gd name="connsiteX150" fmla="*/ 40497 w 607639"/>
                <a:gd name="connsiteY150" fmla="*/ 363997 h 434824"/>
                <a:gd name="connsiteX151" fmla="*/ 222780 w 607639"/>
                <a:gd name="connsiteY151" fmla="*/ 363997 h 434824"/>
                <a:gd name="connsiteX152" fmla="*/ 232927 w 607639"/>
                <a:gd name="connsiteY152" fmla="*/ 374128 h 434824"/>
                <a:gd name="connsiteX153" fmla="*/ 232927 w 607639"/>
                <a:gd name="connsiteY153" fmla="*/ 384259 h 434824"/>
                <a:gd name="connsiteX154" fmla="*/ 374712 w 607639"/>
                <a:gd name="connsiteY154" fmla="*/ 384259 h 434824"/>
                <a:gd name="connsiteX155" fmla="*/ 374712 w 607639"/>
                <a:gd name="connsiteY155" fmla="*/ 374128 h 434824"/>
                <a:gd name="connsiteX156" fmla="*/ 384859 w 607639"/>
                <a:gd name="connsiteY156" fmla="*/ 363997 h 434824"/>
                <a:gd name="connsiteX157" fmla="*/ 567142 w 607639"/>
                <a:gd name="connsiteY157" fmla="*/ 363997 h 434824"/>
                <a:gd name="connsiteX158" fmla="*/ 567142 w 607639"/>
                <a:gd name="connsiteY158" fmla="*/ 30303 h 434824"/>
                <a:gd name="connsiteX159" fmla="*/ 556995 w 607639"/>
                <a:gd name="connsiteY159" fmla="*/ 20262 h 434824"/>
                <a:gd name="connsiteX160" fmla="*/ 50644 w 607639"/>
                <a:gd name="connsiteY160" fmla="*/ 0 h 434824"/>
                <a:gd name="connsiteX161" fmla="*/ 556995 w 607639"/>
                <a:gd name="connsiteY161" fmla="*/ 0 h 434824"/>
                <a:gd name="connsiteX162" fmla="*/ 587346 w 607639"/>
                <a:gd name="connsiteY162" fmla="*/ 30303 h 434824"/>
                <a:gd name="connsiteX163" fmla="*/ 587346 w 607639"/>
                <a:gd name="connsiteY163" fmla="*/ 363997 h 434824"/>
                <a:gd name="connsiteX164" fmla="*/ 597493 w 607639"/>
                <a:gd name="connsiteY164" fmla="*/ 363997 h 434824"/>
                <a:gd name="connsiteX165" fmla="*/ 607639 w 607639"/>
                <a:gd name="connsiteY165" fmla="*/ 374128 h 434824"/>
                <a:gd name="connsiteX166" fmla="*/ 607639 w 607639"/>
                <a:gd name="connsiteY166" fmla="*/ 404432 h 434824"/>
                <a:gd name="connsiteX167" fmla="*/ 577199 w 607639"/>
                <a:gd name="connsiteY167" fmla="*/ 434824 h 434824"/>
                <a:gd name="connsiteX168" fmla="*/ 30351 w 607639"/>
                <a:gd name="connsiteY168" fmla="*/ 434824 h 434824"/>
                <a:gd name="connsiteX169" fmla="*/ 0 w 607639"/>
                <a:gd name="connsiteY169" fmla="*/ 404432 h 434824"/>
                <a:gd name="connsiteX170" fmla="*/ 0 w 607639"/>
                <a:gd name="connsiteY170" fmla="*/ 374128 h 434824"/>
                <a:gd name="connsiteX171" fmla="*/ 10146 w 607639"/>
                <a:gd name="connsiteY171" fmla="*/ 363997 h 434824"/>
                <a:gd name="connsiteX172" fmla="*/ 20293 w 607639"/>
                <a:gd name="connsiteY172" fmla="*/ 363997 h 434824"/>
                <a:gd name="connsiteX173" fmla="*/ 20293 w 607639"/>
                <a:gd name="connsiteY173" fmla="*/ 30303 h 434824"/>
                <a:gd name="connsiteX174" fmla="*/ 50644 w 607639"/>
                <a:gd name="connsiteY174" fmla="*/ 0 h 4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607639" h="434824">
                  <a:moveTo>
                    <a:pt x="20293" y="384259"/>
                  </a:moveTo>
                  <a:lnTo>
                    <a:pt x="20293" y="404432"/>
                  </a:lnTo>
                  <a:cubicBezTo>
                    <a:pt x="20293" y="410475"/>
                    <a:pt x="24298" y="414562"/>
                    <a:pt x="30351" y="414562"/>
                  </a:cubicBezTo>
                  <a:lnTo>
                    <a:pt x="577199" y="414562"/>
                  </a:lnTo>
                  <a:cubicBezTo>
                    <a:pt x="583341" y="414562"/>
                    <a:pt x="587346" y="410475"/>
                    <a:pt x="587346" y="404432"/>
                  </a:cubicBezTo>
                  <a:lnTo>
                    <a:pt x="587346" y="384259"/>
                  </a:lnTo>
                  <a:lnTo>
                    <a:pt x="577199" y="384259"/>
                  </a:lnTo>
                  <a:lnTo>
                    <a:pt x="394917" y="384259"/>
                  </a:lnTo>
                  <a:lnTo>
                    <a:pt x="394917" y="394301"/>
                  </a:lnTo>
                  <a:cubicBezTo>
                    <a:pt x="394917" y="400433"/>
                    <a:pt x="390911" y="404432"/>
                    <a:pt x="384859" y="404432"/>
                  </a:cubicBezTo>
                  <a:lnTo>
                    <a:pt x="222780" y="404432"/>
                  </a:lnTo>
                  <a:cubicBezTo>
                    <a:pt x="216728" y="404432"/>
                    <a:pt x="212633" y="400433"/>
                    <a:pt x="212633" y="394301"/>
                  </a:cubicBezTo>
                  <a:lnTo>
                    <a:pt x="212633" y="384259"/>
                  </a:lnTo>
                  <a:lnTo>
                    <a:pt x="30351" y="384259"/>
                  </a:lnTo>
                  <a:close/>
                  <a:moveTo>
                    <a:pt x="506365" y="303290"/>
                  </a:moveTo>
                  <a:lnTo>
                    <a:pt x="526573" y="303290"/>
                  </a:lnTo>
                  <a:cubicBezTo>
                    <a:pt x="532715" y="303290"/>
                    <a:pt x="536721" y="307390"/>
                    <a:pt x="536721" y="313452"/>
                  </a:cubicBezTo>
                  <a:cubicBezTo>
                    <a:pt x="536721" y="319513"/>
                    <a:pt x="532715" y="323613"/>
                    <a:pt x="526573" y="323613"/>
                  </a:cubicBezTo>
                  <a:lnTo>
                    <a:pt x="506365" y="323613"/>
                  </a:lnTo>
                  <a:cubicBezTo>
                    <a:pt x="500311" y="323613"/>
                    <a:pt x="496216" y="319513"/>
                    <a:pt x="496216" y="313452"/>
                  </a:cubicBezTo>
                  <a:cubicBezTo>
                    <a:pt x="496216" y="307390"/>
                    <a:pt x="500311" y="303290"/>
                    <a:pt x="506365" y="303290"/>
                  </a:cubicBezTo>
                  <a:close/>
                  <a:moveTo>
                    <a:pt x="334183" y="303290"/>
                  </a:moveTo>
                  <a:lnTo>
                    <a:pt x="465817" y="303290"/>
                  </a:lnTo>
                  <a:cubicBezTo>
                    <a:pt x="471869" y="303290"/>
                    <a:pt x="475963" y="307390"/>
                    <a:pt x="475963" y="313452"/>
                  </a:cubicBezTo>
                  <a:cubicBezTo>
                    <a:pt x="475963" y="319513"/>
                    <a:pt x="471869" y="323613"/>
                    <a:pt x="465817" y="323613"/>
                  </a:cubicBezTo>
                  <a:lnTo>
                    <a:pt x="334183" y="323613"/>
                  </a:lnTo>
                  <a:cubicBezTo>
                    <a:pt x="328041" y="323613"/>
                    <a:pt x="324036" y="319513"/>
                    <a:pt x="324036" y="313452"/>
                  </a:cubicBezTo>
                  <a:cubicBezTo>
                    <a:pt x="324036" y="307390"/>
                    <a:pt x="328041" y="303290"/>
                    <a:pt x="334183" y="303290"/>
                  </a:cubicBezTo>
                  <a:close/>
                  <a:moveTo>
                    <a:pt x="243085" y="303290"/>
                  </a:moveTo>
                  <a:lnTo>
                    <a:pt x="263293" y="303290"/>
                  </a:lnTo>
                  <a:cubicBezTo>
                    <a:pt x="269347" y="303290"/>
                    <a:pt x="273442" y="307390"/>
                    <a:pt x="273442" y="313452"/>
                  </a:cubicBezTo>
                  <a:cubicBezTo>
                    <a:pt x="273442" y="319513"/>
                    <a:pt x="269347" y="323613"/>
                    <a:pt x="263293" y="323613"/>
                  </a:cubicBezTo>
                  <a:lnTo>
                    <a:pt x="243085" y="323613"/>
                  </a:lnTo>
                  <a:cubicBezTo>
                    <a:pt x="236943" y="323613"/>
                    <a:pt x="232937" y="319513"/>
                    <a:pt x="232937" y="313452"/>
                  </a:cubicBezTo>
                  <a:cubicBezTo>
                    <a:pt x="232937" y="307390"/>
                    <a:pt x="236943" y="303290"/>
                    <a:pt x="243085" y="303290"/>
                  </a:cubicBezTo>
                  <a:close/>
                  <a:moveTo>
                    <a:pt x="70815" y="303290"/>
                  </a:moveTo>
                  <a:lnTo>
                    <a:pt x="202555" y="303290"/>
                  </a:lnTo>
                  <a:cubicBezTo>
                    <a:pt x="208608" y="303290"/>
                    <a:pt x="212614" y="307390"/>
                    <a:pt x="212614" y="313452"/>
                  </a:cubicBezTo>
                  <a:cubicBezTo>
                    <a:pt x="212614" y="319513"/>
                    <a:pt x="208608" y="323613"/>
                    <a:pt x="202555" y="323613"/>
                  </a:cubicBezTo>
                  <a:lnTo>
                    <a:pt x="70815" y="323613"/>
                  </a:lnTo>
                  <a:cubicBezTo>
                    <a:pt x="64762" y="323613"/>
                    <a:pt x="60757" y="319513"/>
                    <a:pt x="60757" y="313452"/>
                  </a:cubicBezTo>
                  <a:cubicBezTo>
                    <a:pt x="60757" y="307390"/>
                    <a:pt x="64762" y="303290"/>
                    <a:pt x="70815" y="303290"/>
                  </a:cubicBezTo>
                  <a:close/>
                  <a:moveTo>
                    <a:pt x="202580" y="262856"/>
                  </a:moveTo>
                  <a:lnTo>
                    <a:pt x="263292" y="262856"/>
                  </a:lnTo>
                  <a:cubicBezTo>
                    <a:pt x="269346" y="262856"/>
                    <a:pt x="273441" y="266942"/>
                    <a:pt x="273441" y="272982"/>
                  </a:cubicBezTo>
                  <a:cubicBezTo>
                    <a:pt x="273441" y="279022"/>
                    <a:pt x="269346" y="283108"/>
                    <a:pt x="263292" y="283108"/>
                  </a:cubicBezTo>
                  <a:lnTo>
                    <a:pt x="202580" y="283108"/>
                  </a:lnTo>
                  <a:cubicBezTo>
                    <a:pt x="196438" y="283108"/>
                    <a:pt x="192432" y="279022"/>
                    <a:pt x="192432" y="272982"/>
                  </a:cubicBezTo>
                  <a:cubicBezTo>
                    <a:pt x="192432" y="266942"/>
                    <a:pt x="196438" y="262856"/>
                    <a:pt x="202580" y="262856"/>
                  </a:cubicBezTo>
                  <a:close/>
                  <a:moveTo>
                    <a:pt x="70815" y="262856"/>
                  </a:moveTo>
                  <a:lnTo>
                    <a:pt x="161962" y="262856"/>
                  </a:lnTo>
                  <a:cubicBezTo>
                    <a:pt x="168103" y="262856"/>
                    <a:pt x="172109" y="266942"/>
                    <a:pt x="172109" y="272982"/>
                  </a:cubicBezTo>
                  <a:cubicBezTo>
                    <a:pt x="172109" y="279022"/>
                    <a:pt x="168103" y="283108"/>
                    <a:pt x="161962" y="283108"/>
                  </a:cubicBezTo>
                  <a:lnTo>
                    <a:pt x="70815" y="283108"/>
                  </a:lnTo>
                  <a:cubicBezTo>
                    <a:pt x="64762" y="283108"/>
                    <a:pt x="60757" y="279022"/>
                    <a:pt x="60757" y="272982"/>
                  </a:cubicBezTo>
                  <a:cubicBezTo>
                    <a:pt x="60757" y="266942"/>
                    <a:pt x="64762" y="262856"/>
                    <a:pt x="70815" y="262856"/>
                  </a:cubicBezTo>
                  <a:close/>
                  <a:moveTo>
                    <a:pt x="121482" y="222422"/>
                  </a:moveTo>
                  <a:lnTo>
                    <a:pt x="263292" y="222422"/>
                  </a:lnTo>
                  <a:cubicBezTo>
                    <a:pt x="269346" y="222422"/>
                    <a:pt x="273441" y="226508"/>
                    <a:pt x="273441" y="232548"/>
                  </a:cubicBezTo>
                  <a:cubicBezTo>
                    <a:pt x="273441" y="238588"/>
                    <a:pt x="269346" y="242674"/>
                    <a:pt x="263292" y="242674"/>
                  </a:cubicBezTo>
                  <a:lnTo>
                    <a:pt x="121482" y="242674"/>
                  </a:lnTo>
                  <a:cubicBezTo>
                    <a:pt x="115429" y="242674"/>
                    <a:pt x="111423" y="238588"/>
                    <a:pt x="111423" y="232548"/>
                  </a:cubicBezTo>
                  <a:cubicBezTo>
                    <a:pt x="111423" y="226508"/>
                    <a:pt x="115429" y="222422"/>
                    <a:pt x="121482" y="222422"/>
                  </a:cubicBezTo>
                  <a:close/>
                  <a:moveTo>
                    <a:pt x="70835" y="222422"/>
                  </a:moveTo>
                  <a:lnTo>
                    <a:pt x="81003" y="222422"/>
                  </a:lnTo>
                  <a:cubicBezTo>
                    <a:pt x="87068" y="222422"/>
                    <a:pt x="91171" y="226508"/>
                    <a:pt x="91171" y="232548"/>
                  </a:cubicBezTo>
                  <a:cubicBezTo>
                    <a:pt x="91171" y="238588"/>
                    <a:pt x="87068" y="242674"/>
                    <a:pt x="81003" y="242674"/>
                  </a:cubicBezTo>
                  <a:lnTo>
                    <a:pt x="70835" y="242674"/>
                  </a:lnTo>
                  <a:cubicBezTo>
                    <a:pt x="64770" y="242674"/>
                    <a:pt x="60757" y="238588"/>
                    <a:pt x="60757" y="232548"/>
                  </a:cubicBezTo>
                  <a:cubicBezTo>
                    <a:pt x="60757" y="226508"/>
                    <a:pt x="64770" y="222422"/>
                    <a:pt x="70835" y="222422"/>
                  </a:cubicBezTo>
                  <a:close/>
                  <a:moveTo>
                    <a:pt x="243085" y="181988"/>
                  </a:moveTo>
                  <a:lnTo>
                    <a:pt x="263293" y="181988"/>
                  </a:lnTo>
                  <a:cubicBezTo>
                    <a:pt x="269347" y="181988"/>
                    <a:pt x="273442" y="186074"/>
                    <a:pt x="273442" y="192114"/>
                  </a:cubicBezTo>
                  <a:cubicBezTo>
                    <a:pt x="273442" y="198154"/>
                    <a:pt x="269347" y="202240"/>
                    <a:pt x="263293" y="202240"/>
                  </a:cubicBezTo>
                  <a:lnTo>
                    <a:pt x="243085" y="202240"/>
                  </a:lnTo>
                  <a:cubicBezTo>
                    <a:pt x="236943" y="202240"/>
                    <a:pt x="232937" y="198154"/>
                    <a:pt x="232937" y="192114"/>
                  </a:cubicBezTo>
                  <a:cubicBezTo>
                    <a:pt x="232937" y="186074"/>
                    <a:pt x="236943" y="181988"/>
                    <a:pt x="243085" y="181988"/>
                  </a:cubicBezTo>
                  <a:close/>
                  <a:moveTo>
                    <a:pt x="70815" y="181988"/>
                  </a:moveTo>
                  <a:lnTo>
                    <a:pt x="202555" y="181988"/>
                  </a:lnTo>
                  <a:cubicBezTo>
                    <a:pt x="208608" y="181988"/>
                    <a:pt x="212614" y="186074"/>
                    <a:pt x="212614" y="192114"/>
                  </a:cubicBezTo>
                  <a:cubicBezTo>
                    <a:pt x="212614" y="198154"/>
                    <a:pt x="208608" y="202240"/>
                    <a:pt x="202555" y="202240"/>
                  </a:cubicBezTo>
                  <a:lnTo>
                    <a:pt x="70815" y="202240"/>
                  </a:lnTo>
                  <a:cubicBezTo>
                    <a:pt x="64762" y="202240"/>
                    <a:pt x="60757" y="198154"/>
                    <a:pt x="60757" y="192114"/>
                  </a:cubicBezTo>
                  <a:cubicBezTo>
                    <a:pt x="60757" y="186074"/>
                    <a:pt x="64762" y="181988"/>
                    <a:pt x="70815" y="181988"/>
                  </a:cubicBezTo>
                  <a:close/>
                  <a:moveTo>
                    <a:pt x="202580" y="141554"/>
                  </a:moveTo>
                  <a:lnTo>
                    <a:pt x="263292" y="141554"/>
                  </a:lnTo>
                  <a:cubicBezTo>
                    <a:pt x="269346" y="141554"/>
                    <a:pt x="273441" y="145640"/>
                    <a:pt x="273441" y="151680"/>
                  </a:cubicBezTo>
                  <a:cubicBezTo>
                    <a:pt x="273441" y="157720"/>
                    <a:pt x="269346" y="161806"/>
                    <a:pt x="263292" y="161806"/>
                  </a:cubicBezTo>
                  <a:lnTo>
                    <a:pt x="202580" y="161806"/>
                  </a:lnTo>
                  <a:cubicBezTo>
                    <a:pt x="196438" y="161806"/>
                    <a:pt x="192432" y="157720"/>
                    <a:pt x="192432" y="151680"/>
                  </a:cubicBezTo>
                  <a:cubicBezTo>
                    <a:pt x="192432" y="145640"/>
                    <a:pt x="196438" y="141554"/>
                    <a:pt x="202580" y="141554"/>
                  </a:cubicBezTo>
                  <a:close/>
                  <a:moveTo>
                    <a:pt x="70815" y="141554"/>
                  </a:moveTo>
                  <a:lnTo>
                    <a:pt x="161962" y="141554"/>
                  </a:lnTo>
                  <a:cubicBezTo>
                    <a:pt x="168103" y="141554"/>
                    <a:pt x="172109" y="145640"/>
                    <a:pt x="172109" y="151680"/>
                  </a:cubicBezTo>
                  <a:cubicBezTo>
                    <a:pt x="172109" y="157720"/>
                    <a:pt x="168103" y="161806"/>
                    <a:pt x="161962" y="161806"/>
                  </a:cubicBezTo>
                  <a:lnTo>
                    <a:pt x="70815" y="161806"/>
                  </a:lnTo>
                  <a:cubicBezTo>
                    <a:pt x="64762" y="161806"/>
                    <a:pt x="60757" y="157720"/>
                    <a:pt x="60757" y="151680"/>
                  </a:cubicBezTo>
                  <a:cubicBezTo>
                    <a:pt x="60757" y="145640"/>
                    <a:pt x="64762" y="141554"/>
                    <a:pt x="70815" y="141554"/>
                  </a:cubicBezTo>
                  <a:close/>
                  <a:moveTo>
                    <a:pt x="121482" y="101120"/>
                  </a:moveTo>
                  <a:lnTo>
                    <a:pt x="263292" y="101120"/>
                  </a:lnTo>
                  <a:cubicBezTo>
                    <a:pt x="269346" y="101120"/>
                    <a:pt x="273441" y="105121"/>
                    <a:pt x="273441" y="111255"/>
                  </a:cubicBezTo>
                  <a:cubicBezTo>
                    <a:pt x="273441" y="117301"/>
                    <a:pt x="269346" y="121302"/>
                    <a:pt x="263292" y="121302"/>
                  </a:cubicBezTo>
                  <a:lnTo>
                    <a:pt x="121482" y="121302"/>
                  </a:lnTo>
                  <a:cubicBezTo>
                    <a:pt x="115429" y="121302"/>
                    <a:pt x="111423" y="117301"/>
                    <a:pt x="111423" y="111255"/>
                  </a:cubicBezTo>
                  <a:cubicBezTo>
                    <a:pt x="111423" y="105121"/>
                    <a:pt x="115429" y="101120"/>
                    <a:pt x="121482" y="101120"/>
                  </a:cubicBezTo>
                  <a:close/>
                  <a:moveTo>
                    <a:pt x="70835" y="101120"/>
                  </a:moveTo>
                  <a:lnTo>
                    <a:pt x="81003" y="101120"/>
                  </a:lnTo>
                  <a:cubicBezTo>
                    <a:pt x="87068" y="101120"/>
                    <a:pt x="91171" y="105121"/>
                    <a:pt x="91171" y="111255"/>
                  </a:cubicBezTo>
                  <a:cubicBezTo>
                    <a:pt x="91171" y="117301"/>
                    <a:pt x="87068" y="121302"/>
                    <a:pt x="81003" y="121302"/>
                  </a:cubicBezTo>
                  <a:lnTo>
                    <a:pt x="70835" y="121302"/>
                  </a:lnTo>
                  <a:cubicBezTo>
                    <a:pt x="64770" y="121302"/>
                    <a:pt x="60757" y="117301"/>
                    <a:pt x="60757" y="111255"/>
                  </a:cubicBezTo>
                  <a:cubicBezTo>
                    <a:pt x="60757" y="105121"/>
                    <a:pt x="64770" y="101120"/>
                    <a:pt x="70835" y="101120"/>
                  </a:cubicBezTo>
                  <a:close/>
                  <a:moveTo>
                    <a:pt x="425318" y="71833"/>
                  </a:moveTo>
                  <a:cubicBezTo>
                    <a:pt x="382595" y="76543"/>
                    <a:pt x="348772" y="110577"/>
                    <a:pt x="344678" y="153142"/>
                  </a:cubicBezTo>
                  <a:cubicBezTo>
                    <a:pt x="344678" y="153409"/>
                    <a:pt x="344678" y="153675"/>
                    <a:pt x="344589" y="153942"/>
                  </a:cubicBezTo>
                  <a:cubicBezTo>
                    <a:pt x="344500" y="155097"/>
                    <a:pt x="344411" y="156252"/>
                    <a:pt x="344411" y="157318"/>
                  </a:cubicBezTo>
                  <a:cubicBezTo>
                    <a:pt x="344322" y="158829"/>
                    <a:pt x="344233" y="160340"/>
                    <a:pt x="344233" y="161850"/>
                  </a:cubicBezTo>
                  <a:lnTo>
                    <a:pt x="425318" y="161850"/>
                  </a:lnTo>
                  <a:close/>
                  <a:moveTo>
                    <a:pt x="444543" y="71300"/>
                  </a:moveTo>
                  <a:lnTo>
                    <a:pt x="444543" y="182022"/>
                  </a:lnTo>
                  <a:lnTo>
                    <a:pt x="346547" y="182022"/>
                  </a:lnTo>
                  <a:cubicBezTo>
                    <a:pt x="355626" y="222721"/>
                    <a:pt x="391762" y="252845"/>
                    <a:pt x="435376" y="252845"/>
                  </a:cubicBezTo>
                  <a:cubicBezTo>
                    <a:pt x="486021" y="252845"/>
                    <a:pt x="526519" y="212324"/>
                    <a:pt x="526519" y="161850"/>
                  </a:cubicBezTo>
                  <a:cubicBezTo>
                    <a:pt x="526519" y="114309"/>
                    <a:pt x="490827" y="75743"/>
                    <a:pt x="444543" y="71300"/>
                  </a:cubicBezTo>
                  <a:close/>
                  <a:moveTo>
                    <a:pt x="243085" y="60686"/>
                  </a:moveTo>
                  <a:lnTo>
                    <a:pt x="263293" y="60686"/>
                  </a:lnTo>
                  <a:cubicBezTo>
                    <a:pt x="269347" y="60686"/>
                    <a:pt x="273442" y="64687"/>
                    <a:pt x="273442" y="70821"/>
                  </a:cubicBezTo>
                  <a:cubicBezTo>
                    <a:pt x="273442" y="76867"/>
                    <a:pt x="269347" y="80868"/>
                    <a:pt x="263293" y="80868"/>
                  </a:cubicBezTo>
                  <a:lnTo>
                    <a:pt x="243085" y="80868"/>
                  </a:lnTo>
                  <a:cubicBezTo>
                    <a:pt x="236943" y="80868"/>
                    <a:pt x="232937" y="76867"/>
                    <a:pt x="232937" y="70821"/>
                  </a:cubicBezTo>
                  <a:cubicBezTo>
                    <a:pt x="232937" y="64687"/>
                    <a:pt x="236943" y="60686"/>
                    <a:pt x="243085" y="60686"/>
                  </a:cubicBezTo>
                  <a:close/>
                  <a:moveTo>
                    <a:pt x="70815" y="60686"/>
                  </a:moveTo>
                  <a:lnTo>
                    <a:pt x="202555" y="60686"/>
                  </a:lnTo>
                  <a:cubicBezTo>
                    <a:pt x="208608" y="60686"/>
                    <a:pt x="212614" y="64687"/>
                    <a:pt x="212614" y="70821"/>
                  </a:cubicBezTo>
                  <a:cubicBezTo>
                    <a:pt x="212614" y="76867"/>
                    <a:pt x="208608" y="80868"/>
                    <a:pt x="202555" y="80868"/>
                  </a:cubicBezTo>
                  <a:lnTo>
                    <a:pt x="70815" y="80868"/>
                  </a:lnTo>
                  <a:cubicBezTo>
                    <a:pt x="64762" y="80868"/>
                    <a:pt x="60757" y="76867"/>
                    <a:pt x="60757" y="70821"/>
                  </a:cubicBezTo>
                  <a:cubicBezTo>
                    <a:pt x="60757" y="64687"/>
                    <a:pt x="64762" y="60686"/>
                    <a:pt x="70815" y="60686"/>
                  </a:cubicBezTo>
                  <a:close/>
                  <a:moveTo>
                    <a:pt x="434397" y="50595"/>
                  </a:moveTo>
                  <a:lnTo>
                    <a:pt x="444543" y="50595"/>
                  </a:lnTo>
                  <a:lnTo>
                    <a:pt x="444543" y="50950"/>
                  </a:lnTo>
                  <a:cubicBezTo>
                    <a:pt x="502042" y="55571"/>
                    <a:pt x="546812" y="103201"/>
                    <a:pt x="546812" y="161850"/>
                  </a:cubicBezTo>
                  <a:cubicBezTo>
                    <a:pt x="546812" y="223521"/>
                    <a:pt x="497146" y="273017"/>
                    <a:pt x="435376" y="273017"/>
                  </a:cubicBezTo>
                  <a:cubicBezTo>
                    <a:pt x="380548" y="273017"/>
                    <a:pt x="335332" y="234007"/>
                    <a:pt x="325808" y="182022"/>
                  </a:cubicBezTo>
                  <a:lnTo>
                    <a:pt x="325007" y="182022"/>
                  </a:lnTo>
                  <a:lnTo>
                    <a:pt x="324028" y="172958"/>
                  </a:lnTo>
                  <a:cubicBezTo>
                    <a:pt x="324028" y="168871"/>
                    <a:pt x="323049" y="165849"/>
                    <a:pt x="323049" y="161850"/>
                  </a:cubicBezTo>
                  <a:cubicBezTo>
                    <a:pt x="323049" y="100180"/>
                    <a:pt x="372626" y="50595"/>
                    <a:pt x="434397" y="50595"/>
                  </a:cubicBezTo>
                  <a:close/>
                  <a:moveTo>
                    <a:pt x="50644" y="20262"/>
                  </a:moveTo>
                  <a:cubicBezTo>
                    <a:pt x="44591" y="20262"/>
                    <a:pt x="40497" y="24261"/>
                    <a:pt x="40497" y="30303"/>
                  </a:cubicBezTo>
                  <a:lnTo>
                    <a:pt x="40497" y="363997"/>
                  </a:lnTo>
                  <a:lnTo>
                    <a:pt x="222780" y="363997"/>
                  </a:lnTo>
                  <a:cubicBezTo>
                    <a:pt x="228832" y="363997"/>
                    <a:pt x="232927" y="368085"/>
                    <a:pt x="232927" y="374128"/>
                  </a:cubicBezTo>
                  <a:lnTo>
                    <a:pt x="232927" y="384259"/>
                  </a:lnTo>
                  <a:lnTo>
                    <a:pt x="374712" y="384259"/>
                  </a:lnTo>
                  <a:lnTo>
                    <a:pt x="374712" y="374128"/>
                  </a:lnTo>
                  <a:cubicBezTo>
                    <a:pt x="374712" y="368085"/>
                    <a:pt x="378718" y="363997"/>
                    <a:pt x="384859" y="363997"/>
                  </a:cubicBezTo>
                  <a:lnTo>
                    <a:pt x="567142" y="363997"/>
                  </a:lnTo>
                  <a:lnTo>
                    <a:pt x="567142" y="30303"/>
                  </a:lnTo>
                  <a:cubicBezTo>
                    <a:pt x="567142" y="24261"/>
                    <a:pt x="563048" y="20262"/>
                    <a:pt x="556995" y="20262"/>
                  </a:cubicBezTo>
                  <a:close/>
                  <a:moveTo>
                    <a:pt x="50644" y="0"/>
                  </a:moveTo>
                  <a:lnTo>
                    <a:pt x="556995" y="0"/>
                  </a:lnTo>
                  <a:cubicBezTo>
                    <a:pt x="574173" y="0"/>
                    <a:pt x="587346" y="13152"/>
                    <a:pt x="587346" y="30303"/>
                  </a:cubicBezTo>
                  <a:lnTo>
                    <a:pt x="587346" y="363997"/>
                  </a:lnTo>
                  <a:lnTo>
                    <a:pt x="597493" y="363997"/>
                  </a:lnTo>
                  <a:cubicBezTo>
                    <a:pt x="603545" y="363997"/>
                    <a:pt x="607639" y="368085"/>
                    <a:pt x="607639" y="374128"/>
                  </a:cubicBezTo>
                  <a:lnTo>
                    <a:pt x="607639" y="404432"/>
                  </a:lnTo>
                  <a:cubicBezTo>
                    <a:pt x="607639" y="421672"/>
                    <a:pt x="594466" y="434824"/>
                    <a:pt x="577199" y="434824"/>
                  </a:cubicBezTo>
                  <a:lnTo>
                    <a:pt x="30351" y="434824"/>
                  </a:lnTo>
                  <a:cubicBezTo>
                    <a:pt x="13173" y="434824"/>
                    <a:pt x="0" y="421672"/>
                    <a:pt x="0" y="404432"/>
                  </a:cubicBezTo>
                  <a:lnTo>
                    <a:pt x="0" y="374128"/>
                  </a:lnTo>
                  <a:cubicBezTo>
                    <a:pt x="0" y="368085"/>
                    <a:pt x="4094" y="363997"/>
                    <a:pt x="10146" y="363997"/>
                  </a:cubicBezTo>
                  <a:lnTo>
                    <a:pt x="20293" y="363997"/>
                  </a:lnTo>
                  <a:lnTo>
                    <a:pt x="20293" y="30303"/>
                  </a:lnTo>
                  <a:cubicBezTo>
                    <a:pt x="20293" y="13152"/>
                    <a:pt x="33377" y="0"/>
                    <a:pt x="50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1" name="îṧḻiḍè">
            <a:extLst>
              <a:ext uri="{FF2B5EF4-FFF2-40B4-BE49-F238E27FC236}">
                <a16:creationId xmlns:a16="http://schemas.microsoft.com/office/drawing/2014/main" xmlns="" id="{02DFC4E8-72EF-45AF-8F3B-D8CFCB3AF3AD}"/>
              </a:ext>
            </a:extLst>
          </p:cNvPr>
          <p:cNvGrpSpPr/>
          <p:nvPr/>
        </p:nvGrpSpPr>
        <p:grpSpPr>
          <a:xfrm>
            <a:off x="5634117" y="2538687"/>
            <a:ext cx="2452172" cy="776863"/>
            <a:chOff x="914713" y="4776540"/>
            <a:chExt cx="3269562" cy="1035817"/>
          </a:xfrm>
        </p:grpSpPr>
        <p:sp>
          <p:nvSpPr>
            <p:cNvPr id="30" name="íṩļîḓé">
              <a:extLst>
                <a:ext uri="{FF2B5EF4-FFF2-40B4-BE49-F238E27FC236}">
                  <a16:creationId xmlns:a16="http://schemas.microsoft.com/office/drawing/2014/main" xmlns="" id="{EEFFF290-BBCB-4B3F-9170-C731632D6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13" y="4776540"/>
              <a:ext cx="964142" cy="100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algn="l"/>
              <a:r>
                <a:rPr lang="en-US" sz="4000" dirty="0" smtClean="0">
                  <a:solidFill>
                    <a:schemeClr val="accent3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20</a:t>
              </a:r>
              <a:endParaRPr lang="en-US" sz="4000" dirty="0">
                <a:solidFill>
                  <a:schemeClr val="accent3"/>
                </a:solidFill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31" name="íṩḷïḑê">
              <a:extLst>
                <a:ext uri="{FF2B5EF4-FFF2-40B4-BE49-F238E27FC236}">
                  <a16:creationId xmlns:a16="http://schemas.microsoft.com/office/drawing/2014/main" xmlns="" id="{9D4D5FD6-11E7-4E29-879F-2972CA1CA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716" y="4955928"/>
              <a:ext cx="365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3200" smtClean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%</a:t>
              </a:r>
              <a:endParaRPr lang="en-US" sz="3200" dirty="0">
                <a:solidFill>
                  <a:schemeClr val="accent3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32" name="î$ļiḍe">
              <a:extLst>
                <a:ext uri="{FF2B5EF4-FFF2-40B4-BE49-F238E27FC236}">
                  <a16:creationId xmlns:a16="http://schemas.microsoft.com/office/drawing/2014/main" xmlns="" id="{A4C6050E-A54D-48E8-9054-766A9BE9D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043" y="5254958"/>
              <a:ext cx="2088232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</p:txBody>
        </p:sp>
        <p:sp>
          <p:nvSpPr>
            <p:cNvPr id="33" name="iSľiḍe">
              <a:extLst>
                <a:ext uri="{FF2B5EF4-FFF2-40B4-BE49-F238E27FC236}">
                  <a16:creationId xmlns:a16="http://schemas.microsoft.com/office/drawing/2014/main" xmlns="" id="{85920FC2-FEC9-4430-BCA4-B2C4C86A3BF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6043" y="4903819"/>
              <a:ext cx="2088232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3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en-US" sz="1800" b="1" dirty="0">
                <a:solidFill>
                  <a:schemeClr val="accent3"/>
                </a:solidFill>
                <a:ea typeface="Microsoft YaHei" panose="020B0503020204020204" pitchFamily="34" charset="-122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5E1AB93-D944-422F-96C1-F8F275D6C62C}"/>
                </a:ext>
              </a:extLst>
            </p:cNvPr>
            <p:cNvCxnSpPr/>
            <p:nvPr/>
          </p:nvCxnSpPr>
          <p:spPr>
            <a:xfrm>
              <a:off x="2096043" y="4955928"/>
              <a:ext cx="0" cy="777328"/>
            </a:xfrm>
            <a:prstGeom prst="line">
              <a:avLst/>
            </a:prstGeom>
            <a:ln w="3175"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íŝļiďe">
            <a:extLst>
              <a:ext uri="{FF2B5EF4-FFF2-40B4-BE49-F238E27FC236}">
                <a16:creationId xmlns:a16="http://schemas.microsoft.com/office/drawing/2014/main" xmlns="" id="{12DD675B-9C7B-41AC-9919-2F8EF6D88CCA}"/>
              </a:ext>
            </a:extLst>
          </p:cNvPr>
          <p:cNvGrpSpPr/>
          <p:nvPr/>
        </p:nvGrpSpPr>
        <p:grpSpPr>
          <a:xfrm>
            <a:off x="5244335" y="1559430"/>
            <a:ext cx="2452172" cy="776863"/>
            <a:chOff x="914713" y="4776540"/>
            <a:chExt cx="3269562" cy="1035817"/>
          </a:xfrm>
        </p:grpSpPr>
        <p:sp>
          <p:nvSpPr>
            <p:cNvPr id="25" name="îş1ïďê">
              <a:extLst>
                <a:ext uri="{FF2B5EF4-FFF2-40B4-BE49-F238E27FC236}">
                  <a16:creationId xmlns:a16="http://schemas.microsoft.com/office/drawing/2014/main" xmlns="" id="{5546E253-A8EA-4444-AEB6-FA1B499CD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13" y="4776540"/>
              <a:ext cx="964142" cy="100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algn="l"/>
              <a:r>
                <a:rPr lang="en-US" sz="4000" dirty="0" smtClean="0">
                  <a:solidFill>
                    <a:schemeClr val="accent2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50</a:t>
              </a:r>
              <a:endParaRPr lang="en-US" sz="4000" dirty="0">
                <a:solidFill>
                  <a:schemeClr val="accent2"/>
                </a:solidFill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26" name="ïṣ1îḑê">
              <a:extLst>
                <a:ext uri="{FF2B5EF4-FFF2-40B4-BE49-F238E27FC236}">
                  <a16:creationId xmlns:a16="http://schemas.microsoft.com/office/drawing/2014/main" xmlns="" id="{1016FBFF-8C6F-4CB1-ADFB-1EACFE179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716" y="4955928"/>
              <a:ext cx="365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3200" dirty="0" smtClean="0">
                  <a:solidFill>
                    <a:schemeClr val="accent2"/>
                  </a:solidFill>
                  <a:ea typeface="Microsoft YaHei" panose="020B0503020204020204" pitchFamily="34" charset="-122"/>
                </a:rPr>
                <a:t>%</a:t>
              </a:r>
              <a:endParaRPr lang="en-US" sz="3200" dirty="0">
                <a:solidFill>
                  <a:schemeClr val="accent2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7" name="îşlîḑê">
              <a:extLst>
                <a:ext uri="{FF2B5EF4-FFF2-40B4-BE49-F238E27FC236}">
                  <a16:creationId xmlns:a16="http://schemas.microsoft.com/office/drawing/2014/main" xmlns="" id="{DA6DFAF4-7D2A-41EE-A3C0-83494BC07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043" y="5254958"/>
              <a:ext cx="2088232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</p:txBody>
        </p:sp>
        <p:sp>
          <p:nvSpPr>
            <p:cNvPr id="28" name="ís1iďe">
              <a:extLst>
                <a:ext uri="{FF2B5EF4-FFF2-40B4-BE49-F238E27FC236}">
                  <a16:creationId xmlns:a16="http://schemas.microsoft.com/office/drawing/2014/main" xmlns="" id="{A4556D13-B9EE-4AB7-BB6C-D57692B5EC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6043" y="4903819"/>
              <a:ext cx="2088232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en-US" sz="1800" b="1" dirty="0">
                <a:solidFill>
                  <a:schemeClr val="accent2"/>
                </a:solidFill>
                <a:ea typeface="Microsoft YaHei" panose="020B0503020204020204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A4A9424-FF50-41B6-BB55-C83A9D1FE7D9}"/>
                </a:ext>
              </a:extLst>
            </p:cNvPr>
            <p:cNvCxnSpPr/>
            <p:nvPr/>
          </p:nvCxnSpPr>
          <p:spPr>
            <a:xfrm>
              <a:off x="2096043" y="4955928"/>
              <a:ext cx="0" cy="777328"/>
            </a:xfrm>
            <a:prstGeom prst="line">
              <a:avLst/>
            </a:prstGeom>
            <a:ln w="3175"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íṡļíḋe">
            <a:extLst>
              <a:ext uri="{FF2B5EF4-FFF2-40B4-BE49-F238E27FC236}">
                <a16:creationId xmlns:a16="http://schemas.microsoft.com/office/drawing/2014/main" xmlns="" id="{9FC748E0-1FAD-4C94-99B0-E1BC7702AD84}"/>
              </a:ext>
            </a:extLst>
          </p:cNvPr>
          <p:cNvGrpSpPr/>
          <p:nvPr/>
        </p:nvGrpSpPr>
        <p:grpSpPr>
          <a:xfrm>
            <a:off x="5244335" y="3379257"/>
            <a:ext cx="2452172" cy="776863"/>
            <a:chOff x="914713" y="4776540"/>
            <a:chExt cx="3269562" cy="1035817"/>
          </a:xfrm>
        </p:grpSpPr>
        <p:sp>
          <p:nvSpPr>
            <p:cNvPr id="20" name="îṥļiďe">
              <a:extLst>
                <a:ext uri="{FF2B5EF4-FFF2-40B4-BE49-F238E27FC236}">
                  <a16:creationId xmlns:a16="http://schemas.microsoft.com/office/drawing/2014/main" xmlns="" id="{5C184256-5815-4E46-B607-683C37BD8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13" y="4776540"/>
              <a:ext cx="964142" cy="100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algn="l"/>
              <a:r>
                <a:rPr lang="en-US" sz="4000" dirty="0" smtClean="0">
                  <a:solidFill>
                    <a:schemeClr val="accent4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30</a:t>
              </a:r>
              <a:endParaRPr lang="en-US" sz="4000" dirty="0">
                <a:solidFill>
                  <a:schemeClr val="accent4"/>
                </a:solidFill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21" name="ís1îḓê">
              <a:extLst>
                <a:ext uri="{FF2B5EF4-FFF2-40B4-BE49-F238E27FC236}">
                  <a16:creationId xmlns:a16="http://schemas.microsoft.com/office/drawing/2014/main" xmlns="" id="{0DEFDDC4-2040-4AFD-8663-B732D9128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716" y="4955928"/>
              <a:ext cx="365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3200" dirty="0" smtClean="0">
                  <a:solidFill>
                    <a:schemeClr val="accent4"/>
                  </a:solidFill>
                  <a:ea typeface="Microsoft YaHei" panose="020B0503020204020204" pitchFamily="34" charset="-122"/>
                </a:rPr>
                <a:t>%</a:t>
              </a:r>
              <a:endParaRPr lang="en-US" sz="3200" dirty="0">
                <a:solidFill>
                  <a:schemeClr val="accent4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2" name="îṡļïde">
              <a:extLst>
                <a:ext uri="{FF2B5EF4-FFF2-40B4-BE49-F238E27FC236}">
                  <a16:creationId xmlns:a16="http://schemas.microsoft.com/office/drawing/2014/main" xmlns="" id="{49D7169C-8596-4BB0-A080-284EE202E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043" y="5254958"/>
              <a:ext cx="2088232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Microsoft YaHei" panose="020B0503020204020204" pitchFamily="34" charset="-122"/>
                </a:rPr>
                <a:t>点击输入替换内容</a:t>
              </a:r>
            </a:p>
          </p:txBody>
        </p:sp>
        <p:sp>
          <p:nvSpPr>
            <p:cNvPr id="23" name="ïšļîḋè">
              <a:extLst>
                <a:ext uri="{FF2B5EF4-FFF2-40B4-BE49-F238E27FC236}">
                  <a16:creationId xmlns:a16="http://schemas.microsoft.com/office/drawing/2014/main" xmlns="" id="{6BD0B3F8-FD2A-48D2-954B-1C649A28EA0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6043" y="4903819"/>
              <a:ext cx="2088232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4"/>
                  </a:solidFill>
                  <a:ea typeface="Microsoft YaHei" panose="020B0503020204020204" pitchFamily="34" charset="-122"/>
                </a:rPr>
                <a:t>请替换文字内容</a:t>
              </a:r>
              <a:endParaRPr lang="zh-CN" altLang="en-US" sz="1800" b="1" dirty="0">
                <a:solidFill>
                  <a:schemeClr val="accent4"/>
                </a:solidFill>
                <a:ea typeface="Microsoft YaHei" panose="020B0503020204020204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BC5336A-924D-4D0C-A769-0C4E84A5428E}"/>
                </a:ext>
              </a:extLst>
            </p:cNvPr>
            <p:cNvCxnSpPr/>
            <p:nvPr/>
          </p:nvCxnSpPr>
          <p:spPr>
            <a:xfrm>
              <a:off x="2096043" y="4955928"/>
              <a:ext cx="0" cy="777328"/>
            </a:xfrm>
            <a:prstGeom prst="line">
              <a:avLst/>
            </a:prstGeom>
            <a:ln w="3175"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56634D1-6BCF-493B-A68E-0B934FE1466E}"/>
              </a:ext>
            </a:extLst>
          </p:cNvPr>
          <p:cNvCxnSpPr/>
          <p:nvPr/>
        </p:nvCxnSpPr>
        <p:spPr>
          <a:xfrm>
            <a:off x="5375047" y="2461242"/>
            <a:ext cx="277222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B93D20A-7A06-4158-8DFF-732775C8EBAE}"/>
              </a:ext>
            </a:extLst>
          </p:cNvPr>
          <p:cNvCxnSpPr/>
          <p:nvPr/>
        </p:nvCxnSpPr>
        <p:spPr>
          <a:xfrm>
            <a:off x="5375047" y="3399051"/>
            <a:ext cx="277222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95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5" grpId="0"/>
      <p:bldP spid="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41714" y="1409712"/>
            <a:ext cx="7275331" cy="2679999"/>
            <a:chOff x="941714" y="1409712"/>
            <a:chExt cx="7275331" cy="2679999"/>
          </a:xfrm>
        </p:grpSpPr>
        <p:sp>
          <p:nvSpPr>
            <p:cNvPr id="4" name="işļïḍe"/>
            <p:cNvSpPr/>
            <p:nvPr/>
          </p:nvSpPr>
          <p:spPr>
            <a:xfrm flipV="1">
              <a:off x="941714" y="2739808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5" name="íşḻïḋè"/>
            <p:cNvSpPr/>
            <p:nvPr/>
          </p:nvSpPr>
          <p:spPr>
            <a:xfrm flipH="1">
              <a:off x="4562036" y="1414257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6" name="îsḻïḑè"/>
            <p:cNvSpPr/>
            <p:nvPr/>
          </p:nvSpPr>
          <p:spPr>
            <a:xfrm flipH="1" flipV="1">
              <a:off x="4571999" y="2744353"/>
              <a:ext cx="3645046" cy="1345358"/>
            </a:xfrm>
            <a:custGeom>
              <a:avLst/>
              <a:gdLst>
                <a:gd name="connsiteX0" fmla="*/ 0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0 w 4860061"/>
                <a:gd name="connsiteY7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0061" h="1793810">
                  <a:moveTo>
                    <a:pt x="0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7" name="îṧľíďè"/>
            <p:cNvSpPr/>
            <p:nvPr/>
          </p:nvSpPr>
          <p:spPr>
            <a:xfrm>
              <a:off x="941714" y="1409712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íŝḻíḋe"/>
          <p:cNvSpPr txBox="1">
            <a:spLocks/>
          </p:cNvSpPr>
          <p:nvPr/>
        </p:nvSpPr>
        <p:spPr>
          <a:xfrm>
            <a:off x="906867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9" name="íṩļíḋe"/>
          <p:cNvSpPr txBox="1"/>
          <p:nvPr/>
        </p:nvSpPr>
        <p:spPr>
          <a:xfrm>
            <a:off x="906866" y="1550905"/>
            <a:ext cx="978419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 dirty="0" smtClean="0">
                <a:ea typeface="Microsoft YaHei" panose="020B0503020204020204" pitchFamily="34" charset="-122"/>
              </a:rPr>
              <a:t>Strength</a:t>
            </a:r>
            <a:endParaRPr lang="id-ID" sz="2000" b="1" dirty="0">
              <a:ea typeface="Microsoft YaHei" panose="020B0503020204020204" pitchFamily="34" charset="-122"/>
            </a:endParaRPr>
          </a:p>
        </p:txBody>
      </p:sp>
      <p:sp>
        <p:nvSpPr>
          <p:cNvPr id="10" name="işļîḋe"/>
          <p:cNvSpPr txBox="1">
            <a:spLocks/>
          </p:cNvSpPr>
          <p:nvPr/>
        </p:nvSpPr>
        <p:spPr>
          <a:xfrm>
            <a:off x="906868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1" name="íṣlïḓê"/>
          <p:cNvSpPr txBox="1"/>
          <p:nvPr/>
        </p:nvSpPr>
        <p:spPr>
          <a:xfrm>
            <a:off x="906867" y="2880760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 dirty="0" smtClean="0">
                <a:ea typeface="Microsoft YaHei" panose="020B0503020204020204" pitchFamily="34" charset="-122"/>
              </a:rPr>
              <a:t>Opportunity</a:t>
            </a:r>
            <a:endParaRPr lang="id-ID" sz="2000" b="1" dirty="0">
              <a:ea typeface="Microsoft YaHei" panose="020B0503020204020204" pitchFamily="34" charset="-122"/>
            </a:endParaRPr>
          </a:p>
        </p:txBody>
      </p:sp>
      <p:sp>
        <p:nvSpPr>
          <p:cNvPr id="12" name="îṣlïdè"/>
          <p:cNvSpPr txBox="1">
            <a:spLocks/>
          </p:cNvSpPr>
          <p:nvPr/>
        </p:nvSpPr>
        <p:spPr>
          <a:xfrm>
            <a:off x="5845918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3" name="îŝ1íḑé"/>
          <p:cNvSpPr txBox="1"/>
          <p:nvPr/>
        </p:nvSpPr>
        <p:spPr>
          <a:xfrm>
            <a:off x="7121454" y="1550905"/>
            <a:ext cx="1095590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 dirty="0">
                <a:ea typeface="Microsoft YaHei" panose="020B0503020204020204" pitchFamily="34" charset="-122"/>
              </a:rPr>
              <a:t>Weakness</a:t>
            </a:r>
          </a:p>
        </p:txBody>
      </p:sp>
      <p:sp>
        <p:nvSpPr>
          <p:cNvPr id="14" name="iSļîḍé"/>
          <p:cNvSpPr txBox="1">
            <a:spLocks/>
          </p:cNvSpPr>
          <p:nvPr/>
        </p:nvSpPr>
        <p:spPr>
          <a:xfrm>
            <a:off x="5878456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5" name="ïśḷîḓé"/>
          <p:cNvSpPr txBox="1"/>
          <p:nvPr/>
        </p:nvSpPr>
        <p:spPr>
          <a:xfrm>
            <a:off x="6863142" y="2865691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 dirty="0" smtClean="0">
                <a:ea typeface="Microsoft YaHei" panose="020B0503020204020204" pitchFamily="34" charset="-122"/>
              </a:rPr>
              <a:t>Threat</a:t>
            </a:r>
            <a:endParaRPr lang="id-ID" sz="2000" b="1" dirty="0">
              <a:ea typeface="Microsoft YaHei" panose="020B0503020204020204" pitchFamily="34" charset="-122"/>
            </a:endParaRPr>
          </a:p>
        </p:txBody>
      </p:sp>
      <p:grpSp>
        <p:nvGrpSpPr>
          <p:cNvPr id="16" name="íṧľiḑê"/>
          <p:cNvGrpSpPr/>
          <p:nvPr/>
        </p:nvGrpSpPr>
        <p:grpSpPr>
          <a:xfrm>
            <a:off x="3433071" y="1425022"/>
            <a:ext cx="2307374" cy="2690715"/>
            <a:chOff x="4564893" y="1881162"/>
            <a:chExt cx="3076499" cy="3587620"/>
          </a:xfrm>
        </p:grpSpPr>
        <p:sp>
          <p:nvSpPr>
            <p:cNvPr id="17" name="ïšľídè"/>
            <p:cNvSpPr/>
            <p:nvPr/>
          </p:nvSpPr>
          <p:spPr>
            <a:xfrm flipH="1" flipV="1">
              <a:off x="4564894" y="1881162"/>
              <a:ext cx="1534677" cy="1793810"/>
            </a:xfrm>
            <a:custGeom>
              <a:avLst/>
              <a:gdLst>
                <a:gd name="connsiteX0" fmla="*/ 0 w 1521571"/>
                <a:gd name="connsiteY0" fmla="*/ 0 h 1778491"/>
                <a:gd name="connsiteX1" fmla="*/ 1521571 w 1521571"/>
                <a:gd name="connsiteY1" fmla="*/ 0 h 1778491"/>
                <a:gd name="connsiteX2" fmla="*/ 1521571 w 1521571"/>
                <a:gd name="connsiteY2" fmla="*/ 14491 h 1778491"/>
                <a:gd name="connsiteX3" fmla="*/ 1521571 w 1521571"/>
                <a:gd name="connsiteY3" fmla="*/ 1040227 h 1778491"/>
                <a:gd name="connsiteX4" fmla="*/ 45043 w 1521571"/>
                <a:gd name="connsiteY4" fmla="*/ 1778491 h 1778491"/>
                <a:gd name="connsiteX5" fmla="*/ 0 w 1521571"/>
                <a:gd name="connsiteY5" fmla="*/ 1778491 h 1778491"/>
                <a:gd name="connsiteX6" fmla="*/ 0 w 1521571"/>
                <a:gd name="connsiteY6" fmla="*/ 14491 h 1778491"/>
                <a:gd name="connsiteX7" fmla="*/ 0 w 1521571"/>
                <a:gd name="connsiteY7" fmla="*/ 0 h 17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571" h="1778491">
                  <a:moveTo>
                    <a:pt x="0" y="0"/>
                  </a:moveTo>
                  <a:lnTo>
                    <a:pt x="1521571" y="0"/>
                  </a:lnTo>
                  <a:lnTo>
                    <a:pt x="1521571" y="14491"/>
                  </a:lnTo>
                  <a:lnTo>
                    <a:pt x="1521571" y="1040227"/>
                  </a:lnTo>
                  <a:lnTo>
                    <a:pt x="45043" y="1778491"/>
                  </a:lnTo>
                  <a:lnTo>
                    <a:pt x="0" y="1778491"/>
                  </a:lnTo>
                  <a:lnTo>
                    <a:pt x="0" y="144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grpSp>
          <p:nvGrpSpPr>
            <p:cNvPr id="18" name="íSľiḓe"/>
            <p:cNvGrpSpPr/>
            <p:nvPr/>
          </p:nvGrpSpPr>
          <p:grpSpPr>
            <a:xfrm>
              <a:off x="4564893" y="1881162"/>
              <a:ext cx="3076499" cy="3587620"/>
              <a:chOff x="4564893" y="1881162"/>
              <a:chExt cx="3076499" cy="3587620"/>
            </a:xfrm>
          </p:grpSpPr>
          <p:sp>
            <p:nvSpPr>
              <p:cNvPr id="19" name="iṩḻiḓé"/>
              <p:cNvSpPr/>
              <p:nvPr/>
            </p:nvSpPr>
            <p:spPr>
              <a:xfrm flipH="1">
                <a:off x="4564894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0" name="iṩľiḓé"/>
              <p:cNvSpPr txBox="1"/>
              <p:nvPr/>
            </p:nvSpPr>
            <p:spPr>
              <a:xfrm>
                <a:off x="4564893" y="2273521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  <a:ea typeface="Microsoft YaHei" panose="020B0503020204020204" pitchFamily="34" charset="-122"/>
                  </a:rPr>
                  <a:t>S</a:t>
                </a:r>
              </a:p>
            </p:txBody>
          </p:sp>
          <p:sp>
            <p:nvSpPr>
              <p:cNvPr id="21" name="iṧľïḑè"/>
              <p:cNvSpPr txBox="1"/>
              <p:nvPr/>
            </p:nvSpPr>
            <p:spPr>
              <a:xfrm>
                <a:off x="4564893" y="3674973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  <a:ea typeface="Microsoft YaHei" panose="020B0503020204020204" pitchFamily="34" charset="-122"/>
                  </a:rPr>
                  <a:t>O</a:t>
                </a:r>
              </a:p>
            </p:txBody>
          </p:sp>
          <p:sp>
            <p:nvSpPr>
              <p:cNvPr id="22" name="îṧlîďè"/>
              <p:cNvSpPr/>
              <p:nvPr/>
            </p:nvSpPr>
            <p:spPr>
              <a:xfrm>
                <a:off x="6106715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3" name="işḷîḋè"/>
              <p:cNvSpPr/>
              <p:nvPr/>
            </p:nvSpPr>
            <p:spPr>
              <a:xfrm flipV="1">
                <a:off x="6106715" y="188116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4" name="ïsḷïḋe"/>
              <p:cNvSpPr txBox="1"/>
              <p:nvPr/>
            </p:nvSpPr>
            <p:spPr>
              <a:xfrm>
                <a:off x="6269824" y="2298694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  <a:ea typeface="Microsoft YaHei" panose="020B0503020204020204" pitchFamily="34" charset="-122"/>
                  </a:rPr>
                  <a:t>W</a:t>
                </a:r>
              </a:p>
            </p:txBody>
          </p:sp>
          <p:sp>
            <p:nvSpPr>
              <p:cNvPr id="25" name="ïSlïḑê"/>
              <p:cNvSpPr txBox="1"/>
              <p:nvPr/>
            </p:nvSpPr>
            <p:spPr>
              <a:xfrm>
                <a:off x="6122823" y="3674973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  <a:ea typeface="Microsoft YaHei" panose="020B0503020204020204" pitchFamily="34" charset="-122"/>
                  </a:rPr>
                  <a:t>T</a:t>
                </a: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848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Rectangle 1">
            <a:extLst>
              <a:ext uri="{FF2B5EF4-FFF2-40B4-BE49-F238E27FC236}">
                <a16:creationId xmlns:a16="http://schemas.microsoft.com/office/drawing/2014/main" xmlns="" id="{5C2FCB32-F0E2-4870-BB98-33D6937D9E2A}"/>
              </a:ext>
            </a:extLst>
          </p:cNvPr>
          <p:cNvSpPr/>
          <p:nvPr/>
        </p:nvSpPr>
        <p:spPr>
          <a:xfrm>
            <a:off x="840223" y="1668132"/>
            <a:ext cx="7463555" cy="1795031"/>
          </a:xfrm>
          <a:prstGeom prst="rect">
            <a:avLst/>
          </a:prstGeom>
          <a:ln w="190500">
            <a:solidFill>
              <a:srgbClr val="EAECED"/>
            </a:solidFill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4" name="íślíḋè-Rectangle 2">
            <a:extLst>
              <a:ext uri="{FF2B5EF4-FFF2-40B4-BE49-F238E27FC236}">
                <a16:creationId xmlns:a16="http://schemas.microsoft.com/office/drawing/2014/main" xmlns="" id="{4F019824-9C82-43BB-BA5C-CA0D1A5650F5}"/>
              </a:ext>
            </a:extLst>
          </p:cNvPr>
          <p:cNvSpPr/>
          <p:nvPr/>
        </p:nvSpPr>
        <p:spPr>
          <a:xfrm>
            <a:off x="1170710" y="1195881"/>
            <a:ext cx="3269308" cy="981355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5" name="íślíḋè-Rectangle 3">
            <a:extLst>
              <a:ext uri="{FF2B5EF4-FFF2-40B4-BE49-F238E27FC236}">
                <a16:creationId xmlns:a16="http://schemas.microsoft.com/office/drawing/2014/main" xmlns="" id="{39CF58E0-3A4B-4C2F-B448-C237B69AAD2C}"/>
              </a:ext>
            </a:extLst>
          </p:cNvPr>
          <p:cNvSpPr/>
          <p:nvPr/>
        </p:nvSpPr>
        <p:spPr>
          <a:xfrm>
            <a:off x="1170710" y="2966265"/>
            <a:ext cx="3269308" cy="981355"/>
          </a:xfrm>
          <a:prstGeom prst="rect">
            <a:avLst/>
          </a:pr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6" name="íślíḋè-Rectangle 4">
            <a:extLst>
              <a:ext uri="{FF2B5EF4-FFF2-40B4-BE49-F238E27FC236}">
                <a16:creationId xmlns:a16="http://schemas.microsoft.com/office/drawing/2014/main" xmlns="" id="{BEFECC8C-114F-4489-B00A-C89CAEBE02D0}"/>
              </a:ext>
            </a:extLst>
          </p:cNvPr>
          <p:cNvSpPr/>
          <p:nvPr/>
        </p:nvSpPr>
        <p:spPr>
          <a:xfrm>
            <a:off x="4699723" y="2966265"/>
            <a:ext cx="3269308" cy="981355"/>
          </a:xfrm>
          <a:prstGeom prst="rect">
            <a:avLst/>
          </a:pr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7" name="îṣļîḑé-Rectangle 5">
            <a:extLst>
              <a:ext uri="{FF2B5EF4-FFF2-40B4-BE49-F238E27FC236}">
                <a16:creationId xmlns:a16="http://schemas.microsoft.com/office/drawing/2014/main" xmlns="" id="{E4367395-9E88-4B02-AE3B-7C972DDBA8E9}"/>
              </a:ext>
            </a:extLst>
          </p:cNvPr>
          <p:cNvSpPr/>
          <p:nvPr/>
        </p:nvSpPr>
        <p:spPr>
          <a:xfrm>
            <a:off x="4699723" y="1195881"/>
            <a:ext cx="3269308" cy="981355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8" name="îṣļîḑé-Rectangle 6">
            <a:extLst>
              <a:ext uri="{FF2B5EF4-FFF2-40B4-BE49-F238E27FC236}">
                <a16:creationId xmlns:a16="http://schemas.microsoft.com/office/drawing/2014/main" xmlns="" id="{429B8730-6235-4B8C-A4F6-A1EEA1305A8C}"/>
              </a:ext>
            </a:extLst>
          </p:cNvPr>
          <p:cNvSpPr/>
          <p:nvPr/>
        </p:nvSpPr>
        <p:spPr>
          <a:xfrm>
            <a:off x="4780183" y="3028680"/>
            <a:ext cx="3108388" cy="844061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9" name="îṣļîḑé-Rectangle 7">
            <a:extLst>
              <a:ext uri="{FF2B5EF4-FFF2-40B4-BE49-F238E27FC236}">
                <a16:creationId xmlns:a16="http://schemas.microsoft.com/office/drawing/2014/main" xmlns="" id="{3C347BDC-C07B-42B6-A9C8-3D598D481C13}"/>
              </a:ext>
            </a:extLst>
          </p:cNvPr>
          <p:cNvSpPr/>
          <p:nvPr/>
        </p:nvSpPr>
        <p:spPr>
          <a:xfrm>
            <a:off x="1251170" y="3028680"/>
            <a:ext cx="3108388" cy="844061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0" name="îṣļîḑé-Rectangle 8">
            <a:extLst>
              <a:ext uri="{FF2B5EF4-FFF2-40B4-BE49-F238E27FC236}">
                <a16:creationId xmlns:a16="http://schemas.microsoft.com/office/drawing/2014/main" xmlns="" id="{22A6641F-F7D1-41E6-941F-6BEE71ADF6C6}"/>
              </a:ext>
            </a:extLst>
          </p:cNvPr>
          <p:cNvSpPr/>
          <p:nvPr/>
        </p:nvSpPr>
        <p:spPr>
          <a:xfrm>
            <a:off x="1251170" y="1264527"/>
            <a:ext cx="3108388" cy="84406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1" name="îṣļîḑé-Rectangle 9">
            <a:extLst>
              <a:ext uri="{FF2B5EF4-FFF2-40B4-BE49-F238E27FC236}">
                <a16:creationId xmlns:a16="http://schemas.microsoft.com/office/drawing/2014/main" xmlns="" id="{779034B7-AEF3-4309-99E0-912EE80250FC}"/>
              </a:ext>
            </a:extLst>
          </p:cNvPr>
          <p:cNvSpPr/>
          <p:nvPr/>
        </p:nvSpPr>
        <p:spPr>
          <a:xfrm>
            <a:off x="4780183" y="1264527"/>
            <a:ext cx="3108388" cy="84406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2" name="îṣļîḑé-Rectangle 10">
            <a:extLst>
              <a:ext uri="{FF2B5EF4-FFF2-40B4-BE49-F238E27FC236}">
                <a16:creationId xmlns:a16="http://schemas.microsoft.com/office/drawing/2014/main" xmlns="" id="{9ADE82F6-0574-4C54-B2D0-F0FBB9BC2785}"/>
              </a:ext>
            </a:extLst>
          </p:cNvPr>
          <p:cNvSpPr/>
          <p:nvPr/>
        </p:nvSpPr>
        <p:spPr>
          <a:xfrm>
            <a:off x="1567505" y="944708"/>
            <a:ext cx="2475719" cy="1483699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3" name="îṣļîḑé-Freeform: Shape 26">
            <a:extLst>
              <a:ext uri="{FF2B5EF4-FFF2-40B4-BE49-F238E27FC236}">
                <a16:creationId xmlns:a16="http://schemas.microsoft.com/office/drawing/2014/main" xmlns="" id="{DF3F5498-820B-432A-AC70-43C26A2115E8}"/>
              </a:ext>
            </a:extLst>
          </p:cNvPr>
          <p:cNvSpPr/>
          <p:nvPr/>
        </p:nvSpPr>
        <p:spPr>
          <a:xfrm>
            <a:off x="2610986" y="1037007"/>
            <a:ext cx="326844" cy="379940"/>
          </a:xfrm>
          <a:custGeom>
            <a:avLst/>
            <a:gdLst>
              <a:gd name="connsiteX0" fmla="*/ 144647 w 290884"/>
              <a:gd name="connsiteY0" fmla="*/ 246063 h 338138"/>
              <a:gd name="connsiteX1" fmla="*/ 110656 w 290884"/>
              <a:gd name="connsiteY1" fmla="*/ 261816 h 338138"/>
              <a:gd name="connsiteX2" fmla="*/ 144647 w 290884"/>
              <a:gd name="connsiteY2" fmla="*/ 314326 h 338138"/>
              <a:gd name="connsiteX3" fmla="*/ 177331 w 290884"/>
              <a:gd name="connsiteY3" fmla="*/ 261816 h 338138"/>
              <a:gd name="connsiteX4" fmla="*/ 144647 w 290884"/>
              <a:gd name="connsiteY4" fmla="*/ 246063 h 338138"/>
              <a:gd name="connsiteX5" fmla="*/ 186856 w 290884"/>
              <a:gd name="connsiteY5" fmla="*/ 222250 h 338138"/>
              <a:gd name="connsiteX6" fmla="*/ 181776 w 290884"/>
              <a:gd name="connsiteY6" fmla="*/ 224790 h 338138"/>
              <a:gd name="connsiteX7" fmla="*/ 167806 w 290884"/>
              <a:gd name="connsiteY7" fmla="*/ 233680 h 338138"/>
              <a:gd name="connsiteX8" fmla="*/ 183046 w 290884"/>
              <a:gd name="connsiteY8" fmla="*/ 241300 h 338138"/>
              <a:gd name="connsiteX9" fmla="*/ 186856 w 290884"/>
              <a:gd name="connsiteY9" fmla="*/ 222250 h 338138"/>
              <a:gd name="connsiteX10" fmla="*/ 102719 w 290884"/>
              <a:gd name="connsiteY10" fmla="*/ 222250 h 338138"/>
              <a:gd name="connsiteX11" fmla="*/ 105470 w 290884"/>
              <a:gd name="connsiteY11" fmla="*/ 241300 h 338138"/>
              <a:gd name="connsiteX12" fmla="*/ 123357 w 290884"/>
              <a:gd name="connsiteY12" fmla="*/ 233680 h 338138"/>
              <a:gd name="connsiteX13" fmla="*/ 106846 w 290884"/>
              <a:gd name="connsiteY13" fmla="*/ 224790 h 338138"/>
              <a:gd name="connsiteX14" fmla="*/ 102719 w 290884"/>
              <a:gd name="connsiteY14" fmla="*/ 222250 h 338138"/>
              <a:gd name="connsiteX15" fmla="*/ 233044 w 290884"/>
              <a:gd name="connsiteY15" fmla="*/ 184150 h 338138"/>
              <a:gd name="connsiteX16" fmla="*/ 209321 w 290884"/>
              <a:gd name="connsiteY16" fmla="*/ 203710 h 338138"/>
              <a:gd name="connsiteX17" fmla="*/ 202731 w 290884"/>
              <a:gd name="connsiteY17" fmla="*/ 249351 h 338138"/>
              <a:gd name="connsiteX18" fmla="*/ 246223 w 290884"/>
              <a:gd name="connsiteY18" fmla="*/ 257175 h 338138"/>
              <a:gd name="connsiteX19" fmla="*/ 265992 w 290884"/>
              <a:gd name="connsiteY19" fmla="*/ 250655 h 338138"/>
              <a:gd name="connsiteX20" fmla="*/ 233044 w 290884"/>
              <a:gd name="connsiteY20" fmla="*/ 184150 h 338138"/>
              <a:gd name="connsiteX21" fmla="*/ 56261 w 290884"/>
              <a:gd name="connsiteY21" fmla="*/ 184150 h 338138"/>
              <a:gd name="connsiteX22" fmla="*/ 21995 w 290884"/>
              <a:gd name="connsiteY22" fmla="*/ 250655 h 338138"/>
              <a:gd name="connsiteX23" fmla="*/ 43082 w 290884"/>
              <a:gd name="connsiteY23" fmla="*/ 257175 h 338138"/>
              <a:gd name="connsiteX24" fmla="*/ 85256 w 290884"/>
              <a:gd name="connsiteY24" fmla="*/ 249351 h 338138"/>
              <a:gd name="connsiteX25" fmla="*/ 78666 w 290884"/>
              <a:gd name="connsiteY25" fmla="*/ 203710 h 338138"/>
              <a:gd name="connsiteX26" fmla="*/ 56261 w 290884"/>
              <a:gd name="connsiteY26" fmla="*/ 184150 h 338138"/>
              <a:gd name="connsiteX27" fmla="*/ 210669 w 290884"/>
              <a:gd name="connsiteY27" fmla="*/ 163513 h 338138"/>
              <a:gd name="connsiteX28" fmla="*/ 210669 w 290884"/>
              <a:gd name="connsiteY28" fmla="*/ 169070 h 338138"/>
              <a:gd name="connsiteX29" fmla="*/ 210669 w 290884"/>
              <a:gd name="connsiteY29" fmla="*/ 174626 h 338138"/>
              <a:gd name="connsiteX30" fmla="*/ 217019 w 290884"/>
              <a:gd name="connsiteY30" fmla="*/ 169070 h 338138"/>
              <a:gd name="connsiteX31" fmla="*/ 210669 w 290884"/>
              <a:gd name="connsiteY31" fmla="*/ 163513 h 338138"/>
              <a:gd name="connsiteX32" fmla="*/ 77319 w 290884"/>
              <a:gd name="connsiteY32" fmla="*/ 163513 h 338138"/>
              <a:gd name="connsiteX33" fmla="*/ 70969 w 290884"/>
              <a:gd name="connsiteY33" fmla="*/ 169070 h 338138"/>
              <a:gd name="connsiteX34" fmla="*/ 77319 w 290884"/>
              <a:gd name="connsiteY34" fmla="*/ 174626 h 338138"/>
              <a:gd name="connsiteX35" fmla="*/ 77319 w 290884"/>
              <a:gd name="connsiteY35" fmla="*/ 169070 h 338138"/>
              <a:gd name="connsiteX36" fmla="*/ 77319 w 290884"/>
              <a:gd name="connsiteY36" fmla="*/ 163513 h 338138"/>
              <a:gd name="connsiteX37" fmla="*/ 144788 w 290884"/>
              <a:gd name="connsiteY37" fmla="*/ 150813 h 338138"/>
              <a:gd name="connsiteX38" fmla="*/ 163045 w 290884"/>
              <a:gd name="connsiteY38" fmla="*/ 169070 h 338138"/>
              <a:gd name="connsiteX39" fmla="*/ 144788 w 290884"/>
              <a:gd name="connsiteY39" fmla="*/ 187327 h 338138"/>
              <a:gd name="connsiteX40" fmla="*/ 126531 w 290884"/>
              <a:gd name="connsiteY40" fmla="*/ 169070 h 338138"/>
              <a:gd name="connsiteX41" fmla="*/ 144788 w 290884"/>
              <a:gd name="connsiteY41" fmla="*/ 150813 h 338138"/>
              <a:gd name="connsiteX42" fmla="*/ 145444 w 290884"/>
              <a:gd name="connsiteY42" fmla="*/ 114300 h 338138"/>
              <a:gd name="connsiteX43" fmla="*/ 119215 w 290884"/>
              <a:gd name="connsiteY43" fmla="*/ 130293 h 338138"/>
              <a:gd name="connsiteX44" fmla="*/ 100855 w 290884"/>
              <a:gd name="connsiteY44" fmla="*/ 144952 h 338138"/>
              <a:gd name="connsiteX45" fmla="*/ 99544 w 290884"/>
              <a:gd name="connsiteY45" fmla="*/ 168941 h 338138"/>
              <a:gd name="connsiteX46" fmla="*/ 100855 w 290884"/>
              <a:gd name="connsiteY46" fmla="*/ 192930 h 338138"/>
              <a:gd name="connsiteX47" fmla="*/ 119215 w 290884"/>
              <a:gd name="connsiteY47" fmla="*/ 206257 h 338138"/>
              <a:gd name="connsiteX48" fmla="*/ 145444 w 290884"/>
              <a:gd name="connsiteY48" fmla="*/ 222250 h 338138"/>
              <a:gd name="connsiteX49" fmla="*/ 170361 w 290884"/>
              <a:gd name="connsiteY49" fmla="*/ 206257 h 338138"/>
              <a:gd name="connsiteX50" fmla="*/ 190032 w 290884"/>
              <a:gd name="connsiteY50" fmla="*/ 192930 h 338138"/>
              <a:gd name="connsiteX51" fmla="*/ 190032 w 290884"/>
              <a:gd name="connsiteY51" fmla="*/ 168941 h 338138"/>
              <a:gd name="connsiteX52" fmla="*/ 190032 w 290884"/>
              <a:gd name="connsiteY52" fmla="*/ 144952 h 338138"/>
              <a:gd name="connsiteX53" fmla="*/ 170361 w 290884"/>
              <a:gd name="connsiteY53" fmla="*/ 130293 h 338138"/>
              <a:gd name="connsiteX54" fmla="*/ 145444 w 290884"/>
              <a:gd name="connsiteY54" fmla="*/ 114300 h 338138"/>
              <a:gd name="connsiteX55" fmla="*/ 183046 w 290884"/>
              <a:gd name="connsiteY55" fmla="*/ 96838 h 338138"/>
              <a:gd name="connsiteX56" fmla="*/ 167806 w 290884"/>
              <a:gd name="connsiteY56" fmla="*/ 103188 h 338138"/>
              <a:gd name="connsiteX57" fmla="*/ 181776 w 290884"/>
              <a:gd name="connsiteY57" fmla="*/ 113348 h 338138"/>
              <a:gd name="connsiteX58" fmla="*/ 186856 w 290884"/>
              <a:gd name="connsiteY58" fmla="*/ 115888 h 338138"/>
              <a:gd name="connsiteX59" fmla="*/ 183046 w 290884"/>
              <a:gd name="connsiteY59" fmla="*/ 96838 h 338138"/>
              <a:gd name="connsiteX60" fmla="*/ 105470 w 290884"/>
              <a:gd name="connsiteY60" fmla="*/ 96838 h 338138"/>
              <a:gd name="connsiteX61" fmla="*/ 102719 w 290884"/>
              <a:gd name="connsiteY61" fmla="*/ 115888 h 338138"/>
              <a:gd name="connsiteX62" fmla="*/ 106846 w 290884"/>
              <a:gd name="connsiteY62" fmla="*/ 113348 h 338138"/>
              <a:gd name="connsiteX63" fmla="*/ 123357 w 290884"/>
              <a:gd name="connsiteY63" fmla="*/ 103188 h 338138"/>
              <a:gd name="connsiteX64" fmla="*/ 105470 w 290884"/>
              <a:gd name="connsiteY64" fmla="*/ 96838 h 338138"/>
              <a:gd name="connsiteX65" fmla="*/ 246901 w 290884"/>
              <a:gd name="connsiteY65" fmla="*/ 79375 h 338138"/>
              <a:gd name="connsiteX66" fmla="*/ 202731 w 290884"/>
              <a:gd name="connsiteY66" fmla="*/ 88503 h 338138"/>
              <a:gd name="connsiteX67" fmla="*/ 209424 w 290884"/>
              <a:gd name="connsiteY67" fmla="*/ 134144 h 338138"/>
              <a:gd name="connsiteX68" fmla="*/ 233517 w 290884"/>
              <a:gd name="connsiteY68" fmla="*/ 152400 h 338138"/>
              <a:gd name="connsiteX69" fmla="*/ 250917 w 290884"/>
              <a:gd name="connsiteY69" fmla="*/ 132840 h 338138"/>
              <a:gd name="connsiteX70" fmla="*/ 266979 w 290884"/>
              <a:gd name="connsiteY70" fmla="*/ 85895 h 338138"/>
              <a:gd name="connsiteX71" fmla="*/ 246901 w 290884"/>
              <a:gd name="connsiteY71" fmla="*/ 79375 h 338138"/>
              <a:gd name="connsiteX72" fmla="*/ 43420 w 290884"/>
              <a:gd name="connsiteY72" fmla="*/ 79375 h 338138"/>
              <a:gd name="connsiteX73" fmla="*/ 22503 w 290884"/>
              <a:gd name="connsiteY73" fmla="*/ 85895 h 338138"/>
              <a:gd name="connsiteX74" fmla="*/ 38191 w 290884"/>
              <a:gd name="connsiteY74" fmla="*/ 132840 h 338138"/>
              <a:gd name="connsiteX75" fmla="*/ 56494 w 290884"/>
              <a:gd name="connsiteY75" fmla="*/ 152400 h 338138"/>
              <a:gd name="connsiteX76" fmla="*/ 78719 w 290884"/>
              <a:gd name="connsiteY76" fmla="*/ 134144 h 338138"/>
              <a:gd name="connsiteX77" fmla="*/ 85256 w 290884"/>
              <a:gd name="connsiteY77" fmla="*/ 88503 h 338138"/>
              <a:gd name="connsiteX78" fmla="*/ 43420 w 290884"/>
              <a:gd name="connsiteY78" fmla="*/ 79375 h 338138"/>
              <a:gd name="connsiteX79" fmla="*/ 144647 w 290884"/>
              <a:gd name="connsiteY79" fmla="*/ 22225 h 338138"/>
              <a:gd name="connsiteX80" fmla="*/ 110656 w 290884"/>
              <a:gd name="connsiteY80" fmla="*/ 74942 h 338138"/>
              <a:gd name="connsiteX81" fmla="*/ 144647 w 290884"/>
              <a:gd name="connsiteY81" fmla="*/ 92075 h 338138"/>
              <a:gd name="connsiteX82" fmla="*/ 177331 w 290884"/>
              <a:gd name="connsiteY82" fmla="*/ 74942 h 338138"/>
              <a:gd name="connsiteX83" fmla="*/ 144647 w 290884"/>
              <a:gd name="connsiteY83" fmla="*/ 22225 h 338138"/>
              <a:gd name="connsiteX84" fmla="*/ 145581 w 290884"/>
              <a:gd name="connsiteY84" fmla="*/ 0 h 338138"/>
              <a:gd name="connsiteX85" fmla="*/ 199637 w 290884"/>
              <a:gd name="connsiteY85" fmla="*/ 67363 h 338138"/>
              <a:gd name="connsiteX86" fmla="*/ 247101 w 290884"/>
              <a:gd name="connsiteY86" fmla="*/ 58117 h 338138"/>
              <a:gd name="connsiteX87" fmla="*/ 285335 w 290884"/>
              <a:gd name="connsiteY87" fmla="*/ 73968 h 338138"/>
              <a:gd name="connsiteX88" fmla="*/ 268195 w 290884"/>
              <a:gd name="connsiteY88" fmla="*/ 145294 h 338138"/>
              <a:gd name="connsiteX89" fmla="*/ 248419 w 290884"/>
              <a:gd name="connsiteY89" fmla="*/ 169069 h 338138"/>
              <a:gd name="connsiteX90" fmla="*/ 285335 w 290884"/>
              <a:gd name="connsiteY90" fmla="*/ 264170 h 338138"/>
              <a:gd name="connsiteX91" fmla="*/ 247101 w 290884"/>
              <a:gd name="connsiteY91" fmla="*/ 280021 h 338138"/>
              <a:gd name="connsiteX92" fmla="*/ 199637 w 290884"/>
              <a:gd name="connsiteY92" fmla="*/ 270775 h 338138"/>
              <a:gd name="connsiteX93" fmla="*/ 145581 w 290884"/>
              <a:gd name="connsiteY93" fmla="*/ 338138 h 338138"/>
              <a:gd name="connsiteX94" fmla="*/ 91525 w 290884"/>
              <a:gd name="connsiteY94" fmla="*/ 270775 h 338138"/>
              <a:gd name="connsiteX95" fmla="*/ 44061 w 290884"/>
              <a:gd name="connsiteY95" fmla="*/ 280021 h 338138"/>
              <a:gd name="connsiteX96" fmla="*/ 5827 w 290884"/>
              <a:gd name="connsiteY96" fmla="*/ 264170 h 338138"/>
              <a:gd name="connsiteX97" fmla="*/ 41425 w 290884"/>
              <a:gd name="connsiteY97" fmla="*/ 169069 h 338138"/>
              <a:gd name="connsiteX98" fmla="*/ 21648 w 290884"/>
              <a:gd name="connsiteY98" fmla="*/ 145294 h 338138"/>
              <a:gd name="connsiteX99" fmla="*/ 5827 w 290884"/>
              <a:gd name="connsiteY99" fmla="*/ 73968 h 338138"/>
              <a:gd name="connsiteX100" fmla="*/ 44061 w 290884"/>
              <a:gd name="connsiteY100" fmla="*/ 58117 h 338138"/>
              <a:gd name="connsiteX101" fmla="*/ 91525 w 290884"/>
              <a:gd name="connsiteY101" fmla="*/ 67363 h 338138"/>
              <a:gd name="connsiteX102" fmla="*/ 145581 w 290884"/>
              <a:gd name="connsiteY10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90884" h="338138">
                <a:moveTo>
                  <a:pt x="144647" y="246063"/>
                </a:moveTo>
                <a:cubicBezTo>
                  <a:pt x="132881" y="252627"/>
                  <a:pt x="121115" y="257878"/>
                  <a:pt x="110656" y="261816"/>
                </a:cubicBezTo>
                <a:cubicBezTo>
                  <a:pt x="119807" y="295948"/>
                  <a:pt x="132881" y="314326"/>
                  <a:pt x="144647" y="314326"/>
                </a:cubicBezTo>
                <a:cubicBezTo>
                  <a:pt x="155106" y="314326"/>
                  <a:pt x="168180" y="295948"/>
                  <a:pt x="177331" y="261816"/>
                </a:cubicBezTo>
                <a:cubicBezTo>
                  <a:pt x="166872" y="257878"/>
                  <a:pt x="155106" y="252627"/>
                  <a:pt x="144647" y="246063"/>
                </a:cubicBezTo>
                <a:close/>
                <a:moveTo>
                  <a:pt x="186856" y="222250"/>
                </a:moveTo>
                <a:cubicBezTo>
                  <a:pt x="184316" y="222250"/>
                  <a:pt x="183046" y="223520"/>
                  <a:pt x="181776" y="224790"/>
                </a:cubicBezTo>
                <a:cubicBezTo>
                  <a:pt x="176696" y="228600"/>
                  <a:pt x="171616" y="231140"/>
                  <a:pt x="167806" y="233680"/>
                </a:cubicBezTo>
                <a:cubicBezTo>
                  <a:pt x="172886" y="237490"/>
                  <a:pt x="177966" y="238760"/>
                  <a:pt x="183046" y="241300"/>
                </a:cubicBezTo>
                <a:cubicBezTo>
                  <a:pt x="184316" y="234950"/>
                  <a:pt x="185586" y="228600"/>
                  <a:pt x="186856" y="222250"/>
                </a:cubicBezTo>
                <a:close/>
                <a:moveTo>
                  <a:pt x="102719" y="222250"/>
                </a:moveTo>
                <a:cubicBezTo>
                  <a:pt x="102719" y="228600"/>
                  <a:pt x="104095" y="234950"/>
                  <a:pt x="105470" y="241300"/>
                </a:cubicBezTo>
                <a:cubicBezTo>
                  <a:pt x="110974" y="238760"/>
                  <a:pt x="117853" y="237490"/>
                  <a:pt x="123357" y="233680"/>
                </a:cubicBezTo>
                <a:cubicBezTo>
                  <a:pt x="117853" y="231140"/>
                  <a:pt x="112350" y="228600"/>
                  <a:pt x="106846" y="224790"/>
                </a:cubicBezTo>
                <a:cubicBezTo>
                  <a:pt x="105470" y="223520"/>
                  <a:pt x="104095" y="222250"/>
                  <a:pt x="102719" y="222250"/>
                </a:cubicBezTo>
                <a:close/>
                <a:moveTo>
                  <a:pt x="233044" y="184150"/>
                </a:moveTo>
                <a:cubicBezTo>
                  <a:pt x="225136" y="190670"/>
                  <a:pt x="218546" y="197190"/>
                  <a:pt x="209321" y="203710"/>
                </a:cubicBezTo>
                <a:cubicBezTo>
                  <a:pt x="208003" y="219359"/>
                  <a:pt x="206685" y="235007"/>
                  <a:pt x="202731" y="249351"/>
                </a:cubicBezTo>
                <a:cubicBezTo>
                  <a:pt x="219864" y="254567"/>
                  <a:pt x="234361" y="257175"/>
                  <a:pt x="246223" y="257175"/>
                </a:cubicBezTo>
                <a:cubicBezTo>
                  <a:pt x="251494" y="257175"/>
                  <a:pt x="262038" y="257175"/>
                  <a:pt x="265992" y="250655"/>
                </a:cubicBezTo>
                <a:cubicBezTo>
                  <a:pt x="272581" y="241527"/>
                  <a:pt x="262038" y="215446"/>
                  <a:pt x="233044" y="184150"/>
                </a:cubicBezTo>
                <a:close/>
                <a:moveTo>
                  <a:pt x="56261" y="184150"/>
                </a:moveTo>
                <a:cubicBezTo>
                  <a:pt x="25949" y="215446"/>
                  <a:pt x="15406" y="241527"/>
                  <a:pt x="21995" y="250655"/>
                </a:cubicBezTo>
                <a:cubicBezTo>
                  <a:pt x="25949" y="257175"/>
                  <a:pt x="36493" y="257175"/>
                  <a:pt x="43082" y="257175"/>
                </a:cubicBezTo>
                <a:cubicBezTo>
                  <a:pt x="54943" y="257175"/>
                  <a:pt x="69441" y="254567"/>
                  <a:pt x="85256" y="249351"/>
                </a:cubicBezTo>
                <a:cubicBezTo>
                  <a:pt x="82620" y="235007"/>
                  <a:pt x="79984" y="219359"/>
                  <a:pt x="78666" y="203710"/>
                </a:cubicBezTo>
                <a:cubicBezTo>
                  <a:pt x="70759" y="197190"/>
                  <a:pt x="62851" y="190670"/>
                  <a:pt x="56261" y="184150"/>
                </a:cubicBezTo>
                <a:close/>
                <a:moveTo>
                  <a:pt x="210669" y="163513"/>
                </a:moveTo>
                <a:cubicBezTo>
                  <a:pt x="210669" y="164902"/>
                  <a:pt x="210669" y="166291"/>
                  <a:pt x="210669" y="169070"/>
                </a:cubicBezTo>
                <a:cubicBezTo>
                  <a:pt x="210669" y="170459"/>
                  <a:pt x="210669" y="173237"/>
                  <a:pt x="210669" y="174626"/>
                </a:cubicBezTo>
                <a:cubicBezTo>
                  <a:pt x="213209" y="173237"/>
                  <a:pt x="215749" y="170459"/>
                  <a:pt x="217019" y="169070"/>
                </a:cubicBezTo>
                <a:cubicBezTo>
                  <a:pt x="215749" y="166291"/>
                  <a:pt x="213209" y="164902"/>
                  <a:pt x="210669" y="163513"/>
                </a:cubicBezTo>
                <a:close/>
                <a:moveTo>
                  <a:pt x="77319" y="163513"/>
                </a:moveTo>
                <a:cubicBezTo>
                  <a:pt x="74779" y="164902"/>
                  <a:pt x="73509" y="166291"/>
                  <a:pt x="70969" y="169070"/>
                </a:cubicBezTo>
                <a:cubicBezTo>
                  <a:pt x="73509" y="170459"/>
                  <a:pt x="74779" y="173237"/>
                  <a:pt x="77319" y="174626"/>
                </a:cubicBezTo>
                <a:cubicBezTo>
                  <a:pt x="77319" y="173237"/>
                  <a:pt x="77319" y="170459"/>
                  <a:pt x="77319" y="169070"/>
                </a:cubicBezTo>
                <a:cubicBezTo>
                  <a:pt x="77319" y="166291"/>
                  <a:pt x="77319" y="164902"/>
                  <a:pt x="77319" y="163513"/>
                </a:cubicBezTo>
                <a:close/>
                <a:moveTo>
                  <a:pt x="144788" y="150813"/>
                </a:moveTo>
                <a:cubicBezTo>
                  <a:pt x="154871" y="150813"/>
                  <a:pt x="163045" y="158987"/>
                  <a:pt x="163045" y="169070"/>
                </a:cubicBezTo>
                <a:cubicBezTo>
                  <a:pt x="163045" y="179153"/>
                  <a:pt x="154871" y="187327"/>
                  <a:pt x="144788" y="187327"/>
                </a:cubicBezTo>
                <a:cubicBezTo>
                  <a:pt x="134705" y="187327"/>
                  <a:pt x="126531" y="179153"/>
                  <a:pt x="126531" y="169070"/>
                </a:cubicBezTo>
                <a:cubicBezTo>
                  <a:pt x="126531" y="158987"/>
                  <a:pt x="134705" y="150813"/>
                  <a:pt x="144788" y="150813"/>
                </a:cubicBezTo>
                <a:close/>
                <a:moveTo>
                  <a:pt x="145444" y="114300"/>
                </a:moveTo>
                <a:cubicBezTo>
                  <a:pt x="136264" y="119631"/>
                  <a:pt x="128395" y="124962"/>
                  <a:pt x="119215" y="130293"/>
                </a:cubicBezTo>
                <a:cubicBezTo>
                  <a:pt x="112658" y="135623"/>
                  <a:pt x="106101" y="139622"/>
                  <a:pt x="100855" y="144952"/>
                </a:cubicBezTo>
                <a:cubicBezTo>
                  <a:pt x="100855" y="152949"/>
                  <a:pt x="99544" y="160945"/>
                  <a:pt x="99544" y="168941"/>
                </a:cubicBezTo>
                <a:cubicBezTo>
                  <a:pt x="99544" y="176938"/>
                  <a:pt x="100855" y="184934"/>
                  <a:pt x="100855" y="192930"/>
                </a:cubicBezTo>
                <a:cubicBezTo>
                  <a:pt x="107412" y="196928"/>
                  <a:pt x="112658" y="202259"/>
                  <a:pt x="119215" y="206257"/>
                </a:cubicBezTo>
                <a:cubicBezTo>
                  <a:pt x="128395" y="212921"/>
                  <a:pt x="136264" y="218252"/>
                  <a:pt x="145444" y="222250"/>
                </a:cubicBezTo>
                <a:cubicBezTo>
                  <a:pt x="153312" y="218252"/>
                  <a:pt x="162492" y="212921"/>
                  <a:pt x="170361" y="206257"/>
                </a:cubicBezTo>
                <a:cubicBezTo>
                  <a:pt x="176918" y="202259"/>
                  <a:pt x="183475" y="196928"/>
                  <a:pt x="190032" y="192930"/>
                </a:cubicBezTo>
                <a:cubicBezTo>
                  <a:pt x="190032" y="184934"/>
                  <a:pt x="190032" y="176938"/>
                  <a:pt x="190032" y="168941"/>
                </a:cubicBezTo>
                <a:cubicBezTo>
                  <a:pt x="190032" y="160945"/>
                  <a:pt x="190032" y="152949"/>
                  <a:pt x="190032" y="144952"/>
                </a:cubicBezTo>
                <a:cubicBezTo>
                  <a:pt x="183475" y="139622"/>
                  <a:pt x="176918" y="135623"/>
                  <a:pt x="170361" y="130293"/>
                </a:cubicBezTo>
                <a:cubicBezTo>
                  <a:pt x="162492" y="124962"/>
                  <a:pt x="153312" y="119631"/>
                  <a:pt x="145444" y="114300"/>
                </a:cubicBezTo>
                <a:close/>
                <a:moveTo>
                  <a:pt x="183046" y="96838"/>
                </a:moveTo>
                <a:cubicBezTo>
                  <a:pt x="177966" y="98108"/>
                  <a:pt x="172886" y="100648"/>
                  <a:pt x="167806" y="103188"/>
                </a:cubicBezTo>
                <a:cubicBezTo>
                  <a:pt x="171616" y="106998"/>
                  <a:pt x="176696" y="109538"/>
                  <a:pt x="181776" y="113348"/>
                </a:cubicBezTo>
                <a:cubicBezTo>
                  <a:pt x="183046" y="114618"/>
                  <a:pt x="184316" y="115888"/>
                  <a:pt x="186856" y="115888"/>
                </a:cubicBezTo>
                <a:cubicBezTo>
                  <a:pt x="185586" y="109538"/>
                  <a:pt x="184316" y="103188"/>
                  <a:pt x="183046" y="96838"/>
                </a:cubicBezTo>
                <a:close/>
                <a:moveTo>
                  <a:pt x="105470" y="96838"/>
                </a:moveTo>
                <a:cubicBezTo>
                  <a:pt x="104095" y="103188"/>
                  <a:pt x="102719" y="109538"/>
                  <a:pt x="102719" y="115888"/>
                </a:cubicBezTo>
                <a:cubicBezTo>
                  <a:pt x="104095" y="115888"/>
                  <a:pt x="105470" y="114618"/>
                  <a:pt x="106846" y="113348"/>
                </a:cubicBezTo>
                <a:cubicBezTo>
                  <a:pt x="112350" y="109538"/>
                  <a:pt x="117853" y="106998"/>
                  <a:pt x="123357" y="103188"/>
                </a:cubicBezTo>
                <a:cubicBezTo>
                  <a:pt x="117853" y="100648"/>
                  <a:pt x="110974" y="98108"/>
                  <a:pt x="105470" y="96838"/>
                </a:cubicBezTo>
                <a:close/>
                <a:moveTo>
                  <a:pt x="246901" y="79375"/>
                </a:moveTo>
                <a:cubicBezTo>
                  <a:pt x="234855" y="79375"/>
                  <a:pt x="220132" y="83287"/>
                  <a:pt x="202731" y="88503"/>
                </a:cubicBezTo>
                <a:cubicBezTo>
                  <a:pt x="206747" y="102847"/>
                  <a:pt x="208085" y="118496"/>
                  <a:pt x="209424" y="134144"/>
                </a:cubicBezTo>
                <a:cubicBezTo>
                  <a:pt x="217455" y="139360"/>
                  <a:pt x="225486" y="145880"/>
                  <a:pt x="233517" y="152400"/>
                </a:cubicBezTo>
                <a:cubicBezTo>
                  <a:pt x="240209" y="145880"/>
                  <a:pt x="245563" y="139360"/>
                  <a:pt x="250917" y="132840"/>
                </a:cubicBezTo>
                <a:cubicBezTo>
                  <a:pt x="269656" y="108063"/>
                  <a:pt x="270994" y="92415"/>
                  <a:pt x="266979" y="85895"/>
                </a:cubicBezTo>
                <a:cubicBezTo>
                  <a:pt x="262963" y="80679"/>
                  <a:pt x="252255" y="79375"/>
                  <a:pt x="246901" y="79375"/>
                </a:cubicBezTo>
                <a:close/>
                <a:moveTo>
                  <a:pt x="43420" y="79375"/>
                </a:moveTo>
                <a:cubicBezTo>
                  <a:pt x="36884" y="79375"/>
                  <a:pt x="26425" y="80679"/>
                  <a:pt x="22503" y="85895"/>
                </a:cubicBezTo>
                <a:cubicBezTo>
                  <a:pt x="18581" y="92415"/>
                  <a:pt x="21195" y="108063"/>
                  <a:pt x="38191" y="132840"/>
                </a:cubicBezTo>
                <a:cubicBezTo>
                  <a:pt x="43420" y="139360"/>
                  <a:pt x="49957" y="145880"/>
                  <a:pt x="56494" y="152400"/>
                </a:cubicBezTo>
                <a:cubicBezTo>
                  <a:pt x="63031" y="145880"/>
                  <a:pt x="70875" y="139360"/>
                  <a:pt x="78719" y="134144"/>
                </a:cubicBezTo>
                <a:cubicBezTo>
                  <a:pt x="80026" y="118496"/>
                  <a:pt x="82641" y="102847"/>
                  <a:pt x="85256" y="88503"/>
                </a:cubicBezTo>
                <a:cubicBezTo>
                  <a:pt x="69568" y="83287"/>
                  <a:pt x="55187" y="79375"/>
                  <a:pt x="43420" y="79375"/>
                </a:cubicBezTo>
                <a:close/>
                <a:moveTo>
                  <a:pt x="144647" y="22225"/>
                </a:moveTo>
                <a:cubicBezTo>
                  <a:pt x="132881" y="22225"/>
                  <a:pt x="119807" y="41994"/>
                  <a:pt x="110656" y="74942"/>
                </a:cubicBezTo>
                <a:cubicBezTo>
                  <a:pt x="121115" y="80214"/>
                  <a:pt x="132881" y="85485"/>
                  <a:pt x="144647" y="92075"/>
                </a:cubicBezTo>
                <a:cubicBezTo>
                  <a:pt x="155106" y="85485"/>
                  <a:pt x="166872" y="80214"/>
                  <a:pt x="177331" y="74942"/>
                </a:cubicBezTo>
                <a:cubicBezTo>
                  <a:pt x="168180" y="41994"/>
                  <a:pt x="155106" y="22225"/>
                  <a:pt x="144647" y="22225"/>
                </a:cubicBezTo>
                <a:close/>
                <a:moveTo>
                  <a:pt x="145581" y="0"/>
                </a:moveTo>
                <a:cubicBezTo>
                  <a:pt x="169313" y="0"/>
                  <a:pt x="187771" y="27738"/>
                  <a:pt x="199637" y="67363"/>
                </a:cubicBezTo>
                <a:cubicBezTo>
                  <a:pt x="216777" y="60759"/>
                  <a:pt x="232598" y="58117"/>
                  <a:pt x="247101" y="58117"/>
                </a:cubicBezTo>
                <a:cubicBezTo>
                  <a:pt x="269514" y="58117"/>
                  <a:pt x="280061" y="67363"/>
                  <a:pt x="285335" y="73968"/>
                </a:cubicBezTo>
                <a:cubicBezTo>
                  <a:pt x="293246" y="85855"/>
                  <a:pt x="295883" y="108310"/>
                  <a:pt x="268195" y="145294"/>
                </a:cubicBezTo>
                <a:cubicBezTo>
                  <a:pt x="262922" y="153219"/>
                  <a:pt x="256330" y="161144"/>
                  <a:pt x="248419" y="169069"/>
                </a:cubicBezTo>
                <a:cubicBezTo>
                  <a:pt x="281380" y="204732"/>
                  <a:pt x="301156" y="240395"/>
                  <a:pt x="285335" y="264170"/>
                </a:cubicBezTo>
                <a:cubicBezTo>
                  <a:pt x="280061" y="270775"/>
                  <a:pt x="269514" y="280021"/>
                  <a:pt x="247101" y="280021"/>
                </a:cubicBezTo>
                <a:cubicBezTo>
                  <a:pt x="232598" y="280021"/>
                  <a:pt x="216777" y="276058"/>
                  <a:pt x="199637" y="270775"/>
                </a:cubicBezTo>
                <a:cubicBezTo>
                  <a:pt x="187771" y="310400"/>
                  <a:pt x="169313" y="338138"/>
                  <a:pt x="145581" y="338138"/>
                </a:cubicBezTo>
                <a:cubicBezTo>
                  <a:pt x="120531" y="338138"/>
                  <a:pt x="102072" y="310400"/>
                  <a:pt x="91525" y="270775"/>
                </a:cubicBezTo>
                <a:cubicBezTo>
                  <a:pt x="73067" y="276058"/>
                  <a:pt x="57246" y="280021"/>
                  <a:pt x="44061" y="280021"/>
                </a:cubicBezTo>
                <a:cubicBezTo>
                  <a:pt x="21648" y="280021"/>
                  <a:pt x="9782" y="270775"/>
                  <a:pt x="5827" y="264170"/>
                </a:cubicBezTo>
                <a:cubicBezTo>
                  <a:pt x="-9994" y="240395"/>
                  <a:pt x="8464" y="204732"/>
                  <a:pt x="41425" y="169069"/>
                </a:cubicBezTo>
                <a:cubicBezTo>
                  <a:pt x="33514" y="161144"/>
                  <a:pt x="26922" y="153219"/>
                  <a:pt x="21648" y="145294"/>
                </a:cubicBezTo>
                <a:cubicBezTo>
                  <a:pt x="-6039" y="108310"/>
                  <a:pt x="-2084" y="85855"/>
                  <a:pt x="5827" y="73968"/>
                </a:cubicBezTo>
                <a:cubicBezTo>
                  <a:pt x="9782" y="67363"/>
                  <a:pt x="21648" y="58117"/>
                  <a:pt x="44061" y="58117"/>
                </a:cubicBezTo>
                <a:cubicBezTo>
                  <a:pt x="57246" y="58117"/>
                  <a:pt x="73067" y="60759"/>
                  <a:pt x="91525" y="67363"/>
                </a:cubicBezTo>
                <a:cubicBezTo>
                  <a:pt x="102072" y="27738"/>
                  <a:pt x="120531" y="0"/>
                  <a:pt x="145581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4" name="îṣļîḑé-Rectangle 12">
            <a:extLst>
              <a:ext uri="{FF2B5EF4-FFF2-40B4-BE49-F238E27FC236}">
                <a16:creationId xmlns:a16="http://schemas.microsoft.com/office/drawing/2014/main" xmlns="" id="{1B876EDD-8116-48AD-8A3E-3882DDDBE54D}"/>
              </a:ext>
            </a:extLst>
          </p:cNvPr>
          <p:cNvSpPr/>
          <p:nvPr/>
        </p:nvSpPr>
        <p:spPr>
          <a:xfrm>
            <a:off x="2080892" y="1491630"/>
            <a:ext cx="1387031" cy="26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 lnSpcReduction="10000"/>
          </a:bodyPr>
          <a:lstStyle/>
          <a:p>
            <a:pPr lvl="0" algn="ctr">
              <a:defRPr sz="1800"/>
            </a:pPr>
            <a:r>
              <a:rPr lang="zh-CN" altLang="en-US" b="1" dirty="0">
                <a:solidFill>
                  <a:srgbClr val="FFFFFF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15" name="îṣļîḑé-Rectangle 13">
            <a:extLst>
              <a:ext uri="{FF2B5EF4-FFF2-40B4-BE49-F238E27FC236}">
                <a16:creationId xmlns:a16="http://schemas.microsoft.com/office/drawing/2014/main" xmlns="" id="{C7183FD0-6C52-45A5-A9DD-35C12A21683F}"/>
              </a:ext>
            </a:extLst>
          </p:cNvPr>
          <p:cNvSpPr/>
          <p:nvPr/>
        </p:nvSpPr>
        <p:spPr>
          <a:xfrm>
            <a:off x="2269949" y="1863044"/>
            <a:ext cx="1221931" cy="29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16" name="îṣļîḑé-Rectangle 14">
            <a:extLst>
              <a:ext uri="{FF2B5EF4-FFF2-40B4-BE49-F238E27FC236}">
                <a16:creationId xmlns:a16="http://schemas.microsoft.com/office/drawing/2014/main" xmlns="" id="{FF626382-D4DB-403F-9468-893673190FD3}"/>
              </a:ext>
            </a:extLst>
          </p:cNvPr>
          <p:cNvSpPr/>
          <p:nvPr/>
        </p:nvSpPr>
        <p:spPr>
          <a:xfrm>
            <a:off x="1567505" y="2715093"/>
            <a:ext cx="2475719" cy="1483699"/>
          </a:xfrm>
          <a:prstGeom prst="rect">
            <a:avLst/>
          </a:pr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7" name="îṣļîḑé-Freeform: Shape 28">
            <a:extLst>
              <a:ext uri="{FF2B5EF4-FFF2-40B4-BE49-F238E27FC236}">
                <a16:creationId xmlns:a16="http://schemas.microsoft.com/office/drawing/2014/main" xmlns="" id="{0642A573-206C-459F-A1AE-8DB3FB9F1323}"/>
              </a:ext>
            </a:extLst>
          </p:cNvPr>
          <p:cNvSpPr/>
          <p:nvPr/>
        </p:nvSpPr>
        <p:spPr>
          <a:xfrm>
            <a:off x="2584438" y="2807947"/>
            <a:ext cx="379940" cy="378827"/>
          </a:xfrm>
          <a:custGeom>
            <a:avLst/>
            <a:gdLst>
              <a:gd name="connsiteX0" fmla="*/ 101959 w 337539"/>
              <a:gd name="connsiteY0" fmla="*/ 249238 h 336550"/>
              <a:gd name="connsiteX1" fmla="*/ 78262 w 337539"/>
              <a:gd name="connsiteY1" fmla="*/ 259629 h 336550"/>
              <a:gd name="connsiteX2" fmla="*/ 74313 w 337539"/>
              <a:gd name="connsiteY2" fmla="*/ 276514 h 336550"/>
              <a:gd name="connsiteX3" fmla="*/ 111174 w 337539"/>
              <a:gd name="connsiteY3" fmla="*/ 299894 h 336550"/>
              <a:gd name="connsiteX4" fmla="*/ 128288 w 337539"/>
              <a:gd name="connsiteY4" fmla="*/ 306388 h 336550"/>
              <a:gd name="connsiteX5" fmla="*/ 101959 w 337539"/>
              <a:gd name="connsiteY5" fmla="*/ 249238 h 336550"/>
              <a:gd name="connsiteX6" fmla="*/ 126700 w 337539"/>
              <a:gd name="connsiteY6" fmla="*/ 247650 h 336550"/>
              <a:gd name="connsiteX7" fmla="*/ 163530 w 337539"/>
              <a:gd name="connsiteY7" fmla="*/ 311436 h 336550"/>
              <a:gd name="connsiteX8" fmla="*/ 264813 w 337539"/>
              <a:gd name="connsiteY8" fmla="*/ 274987 h 336550"/>
              <a:gd name="connsiteX9" fmla="*/ 251660 w 337539"/>
              <a:gd name="connsiteY9" fmla="*/ 274987 h 336550"/>
              <a:gd name="connsiteX10" fmla="*/ 179315 w 337539"/>
              <a:gd name="connsiteY10" fmla="*/ 260668 h 336550"/>
              <a:gd name="connsiteX11" fmla="*/ 126700 w 337539"/>
              <a:gd name="connsiteY11" fmla="*/ 247650 h 336550"/>
              <a:gd name="connsiteX12" fmla="*/ 29863 w 337539"/>
              <a:gd name="connsiteY12" fmla="*/ 209550 h 336550"/>
              <a:gd name="connsiteX13" fmla="*/ 52444 w 337539"/>
              <a:gd name="connsiteY13" fmla="*/ 252413 h 336550"/>
              <a:gd name="connsiteX14" fmla="*/ 59086 w 337539"/>
              <a:gd name="connsiteY14" fmla="*/ 243321 h 336550"/>
              <a:gd name="connsiteX15" fmla="*/ 94951 w 337539"/>
              <a:gd name="connsiteY15" fmla="*/ 223838 h 336550"/>
              <a:gd name="connsiteX16" fmla="*/ 93623 w 337539"/>
              <a:gd name="connsiteY16" fmla="*/ 214746 h 336550"/>
              <a:gd name="connsiteX17" fmla="*/ 29863 w 337539"/>
              <a:gd name="connsiteY17" fmla="*/ 209550 h 336550"/>
              <a:gd name="connsiteX18" fmla="*/ 312707 w 337539"/>
              <a:gd name="connsiteY18" fmla="*/ 161925 h 336550"/>
              <a:gd name="connsiteX19" fmla="*/ 245420 w 337539"/>
              <a:gd name="connsiteY19" fmla="*/ 189789 h 336550"/>
              <a:gd name="connsiteX20" fmla="*/ 118763 w 337539"/>
              <a:gd name="connsiteY20" fmla="*/ 213673 h 336550"/>
              <a:gd name="connsiteX21" fmla="*/ 120082 w 337539"/>
              <a:gd name="connsiteY21" fmla="*/ 222961 h 336550"/>
              <a:gd name="connsiteX22" fmla="*/ 121402 w 337539"/>
              <a:gd name="connsiteY22" fmla="*/ 222961 h 336550"/>
              <a:gd name="connsiteX23" fmla="*/ 188688 w 337539"/>
              <a:gd name="connsiteY23" fmla="*/ 237556 h 336550"/>
              <a:gd name="connsiteX24" fmla="*/ 253336 w 337539"/>
              <a:gd name="connsiteY24" fmla="*/ 250825 h 336550"/>
              <a:gd name="connsiteX25" fmla="*/ 290278 w 337539"/>
              <a:gd name="connsiteY25" fmla="*/ 246845 h 336550"/>
              <a:gd name="connsiteX26" fmla="*/ 300833 w 337539"/>
              <a:gd name="connsiteY26" fmla="*/ 226942 h 336550"/>
              <a:gd name="connsiteX27" fmla="*/ 312707 w 337539"/>
              <a:gd name="connsiteY27" fmla="*/ 161925 h 336550"/>
              <a:gd name="connsiteX28" fmla="*/ 41891 w 337539"/>
              <a:gd name="connsiteY28" fmla="*/ 101600 h 336550"/>
              <a:gd name="connsiteX29" fmla="*/ 36640 w 337539"/>
              <a:gd name="connsiteY29" fmla="*/ 110888 h 336550"/>
              <a:gd name="connsiteX30" fmla="*/ 26138 w 337539"/>
              <a:gd name="connsiteY30" fmla="*/ 183866 h 336550"/>
              <a:gd name="connsiteX31" fmla="*/ 90463 w 337539"/>
              <a:gd name="connsiteY31" fmla="*/ 190500 h 336550"/>
              <a:gd name="connsiteX32" fmla="*/ 91776 w 337539"/>
              <a:gd name="connsiteY32" fmla="*/ 165290 h 336550"/>
              <a:gd name="connsiteX33" fmla="*/ 44517 w 337539"/>
              <a:gd name="connsiteY33" fmla="*/ 113542 h 336550"/>
              <a:gd name="connsiteX34" fmla="*/ 41891 w 337539"/>
              <a:gd name="connsiteY34" fmla="*/ 101600 h 336550"/>
              <a:gd name="connsiteX35" fmla="*/ 258855 w 337539"/>
              <a:gd name="connsiteY35" fmla="*/ 57150 h 336550"/>
              <a:gd name="connsiteX36" fmla="*/ 204466 w 337539"/>
              <a:gd name="connsiteY36" fmla="*/ 115243 h 336550"/>
              <a:gd name="connsiteX37" fmla="*/ 123547 w 337539"/>
              <a:gd name="connsiteY37" fmla="*/ 173336 h 336550"/>
              <a:gd name="connsiteX38" fmla="*/ 115588 w 337539"/>
              <a:gd name="connsiteY38" fmla="*/ 173336 h 336550"/>
              <a:gd name="connsiteX39" fmla="*/ 115588 w 337539"/>
              <a:gd name="connsiteY39" fmla="*/ 190500 h 336550"/>
              <a:gd name="connsiteX40" fmla="*/ 309263 w 337539"/>
              <a:gd name="connsiteY40" fmla="*/ 136368 h 336550"/>
              <a:gd name="connsiteX41" fmla="*/ 258855 w 337539"/>
              <a:gd name="connsiteY41" fmla="*/ 57150 h 336550"/>
              <a:gd name="connsiteX42" fmla="*/ 136226 w 337539"/>
              <a:gd name="connsiteY42" fmla="*/ 28575 h 336550"/>
              <a:gd name="connsiteX43" fmla="*/ 69863 w 337539"/>
              <a:gd name="connsiteY43" fmla="*/ 62888 h 336550"/>
              <a:gd name="connsiteX44" fmla="*/ 95081 w 337539"/>
              <a:gd name="connsiteY44" fmla="*/ 138113 h 336550"/>
              <a:gd name="connsiteX45" fmla="*/ 136226 w 337539"/>
              <a:gd name="connsiteY45" fmla="*/ 28575 h 336550"/>
              <a:gd name="connsiteX46" fmla="*/ 167601 w 337539"/>
              <a:gd name="connsiteY46" fmla="*/ 25400 h 336550"/>
              <a:gd name="connsiteX47" fmla="*/ 118763 w 337539"/>
              <a:gd name="connsiteY47" fmla="*/ 147638 h 336550"/>
              <a:gd name="connsiteX48" fmla="*/ 124043 w 337539"/>
              <a:gd name="connsiteY48" fmla="*/ 147638 h 336550"/>
              <a:gd name="connsiteX49" fmla="*/ 184760 w 337539"/>
              <a:gd name="connsiteY49" fmla="*/ 101634 h 336550"/>
              <a:gd name="connsiteX50" fmla="*/ 236238 w 337539"/>
              <a:gd name="connsiteY50" fmla="*/ 42487 h 336550"/>
              <a:gd name="connsiteX51" fmla="*/ 226999 w 337539"/>
              <a:gd name="connsiteY51" fmla="*/ 37229 h 336550"/>
              <a:gd name="connsiteX52" fmla="*/ 168921 w 337539"/>
              <a:gd name="connsiteY52" fmla="*/ 25400 h 336550"/>
              <a:gd name="connsiteX53" fmla="*/ 167601 w 337539"/>
              <a:gd name="connsiteY53" fmla="*/ 25400 h 336550"/>
              <a:gd name="connsiteX54" fmla="*/ 168770 w 337539"/>
              <a:gd name="connsiteY54" fmla="*/ 0 h 336550"/>
              <a:gd name="connsiteX55" fmla="*/ 237249 w 337539"/>
              <a:gd name="connsiteY55" fmla="*/ 14461 h 336550"/>
              <a:gd name="connsiteX56" fmla="*/ 325481 w 337539"/>
              <a:gd name="connsiteY56" fmla="*/ 107801 h 336550"/>
              <a:gd name="connsiteX57" fmla="*/ 322848 w 337539"/>
              <a:gd name="connsiteY57" fmla="*/ 236637 h 336550"/>
              <a:gd name="connsiteX58" fmla="*/ 308362 w 337539"/>
              <a:gd name="connsiteY58" fmla="*/ 261615 h 336550"/>
              <a:gd name="connsiteX59" fmla="*/ 305728 w 337539"/>
              <a:gd name="connsiteY59" fmla="*/ 266874 h 336550"/>
              <a:gd name="connsiteX60" fmla="*/ 168770 w 337539"/>
              <a:gd name="connsiteY60" fmla="*/ 336550 h 336550"/>
              <a:gd name="connsiteX61" fmla="*/ 100290 w 337539"/>
              <a:gd name="connsiteY61" fmla="*/ 322089 h 336550"/>
              <a:gd name="connsiteX62" fmla="*/ 12058 w 337539"/>
              <a:gd name="connsiteY62" fmla="*/ 228749 h 336550"/>
              <a:gd name="connsiteX63" fmla="*/ 14691 w 337539"/>
              <a:gd name="connsiteY63" fmla="*/ 99913 h 336550"/>
              <a:gd name="connsiteX64" fmla="*/ 168770 w 337539"/>
              <a:gd name="connsiteY6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37539" h="336550">
                <a:moveTo>
                  <a:pt x="101959" y="249238"/>
                </a:moveTo>
                <a:cubicBezTo>
                  <a:pt x="94060" y="250537"/>
                  <a:pt x="84845" y="253135"/>
                  <a:pt x="78262" y="259629"/>
                </a:cubicBezTo>
                <a:cubicBezTo>
                  <a:pt x="75629" y="263526"/>
                  <a:pt x="74313" y="270020"/>
                  <a:pt x="74313" y="276514"/>
                </a:cubicBezTo>
                <a:cubicBezTo>
                  <a:pt x="86161" y="285606"/>
                  <a:pt x="98009" y="293399"/>
                  <a:pt x="111174" y="299894"/>
                </a:cubicBezTo>
                <a:cubicBezTo>
                  <a:pt x="116440" y="302492"/>
                  <a:pt x="123022" y="303790"/>
                  <a:pt x="128288" y="306388"/>
                </a:cubicBezTo>
                <a:cubicBezTo>
                  <a:pt x="116440" y="288204"/>
                  <a:pt x="107224" y="268721"/>
                  <a:pt x="101959" y="249238"/>
                </a:cubicBezTo>
                <a:close/>
                <a:moveTo>
                  <a:pt x="126700" y="247650"/>
                </a:moveTo>
                <a:cubicBezTo>
                  <a:pt x="134592" y="269780"/>
                  <a:pt x="147746" y="291910"/>
                  <a:pt x="163530" y="311436"/>
                </a:cubicBezTo>
                <a:cubicBezTo>
                  <a:pt x="201676" y="312738"/>
                  <a:pt x="237191" y="299721"/>
                  <a:pt x="264813" y="274987"/>
                </a:cubicBezTo>
                <a:cubicBezTo>
                  <a:pt x="260867" y="274987"/>
                  <a:pt x="256921" y="274987"/>
                  <a:pt x="251660" y="274987"/>
                </a:cubicBezTo>
                <a:cubicBezTo>
                  <a:pt x="224037" y="274987"/>
                  <a:pt x="201676" y="267177"/>
                  <a:pt x="179315" y="260668"/>
                </a:cubicBezTo>
                <a:cubicBezTo>
                  <a:pt x="162215" y="254159"/>
                  <a:pt x="146431" y="248952"/>
                  <a:pt x="126700" y="247650"/>
                </a:cubicBezTo>
                <a:close/>
                <a:moveTo>
                  <a:pt x="29863" y="209550"/>
                </a:moveTo>
                <a:cubicBezTo>
                  <a:pt x="35176" y="225137"/>
                  <a:pt x="43146" y="239424"/>
                  <a:pt x="52444" y="252413"/>
                </a:cubicBezTo>
                <a:cubicBezTo>
                  <a:pt x="53773" y="249815"/>
                  <a:pt x="56429" y="245919"/>
                  <a:pt x="59086" y="243321"/>
                </a:cubicBezTo>
                <a:cubicBezTo>
                  <a:pt x="68384" y="231631"/>
                  <a:pt x="84324" y="226436"/>
                  <a:pt x="94951" y="223838"/>
                </a:cubicBezTo>
                <a:cubicBezTo>
                  <a:pt x="94951" y="221240"/>
                  <a:pt x="93623" y="217343"/>
                  <a:pt x="93623" y="214746"/>
                </a:cubicBezTo>
                <a:cubicBezTo>
                  <a:pt x="72369" y="214746"/>
                  <a:pt x="51116" y="212148"/>
                  <a:pt x="29863" y="209550"/>
                </a:cubicBezTo>
                <a:close/>
                <a:moveTo>
                  <a:pt x="312707" y="161925"/>
                </a:moveTo>
                <a:cubicBezTo>
                  <a:pt x="298194" y="168559"/>
                  <a:pt x="274446" y="179174"/>
                  <a:pt x="245420" y="189789"/>
                </a:cubicBezTo>
                <a:cubicBezTo>
                  <a:pt x="203201" y="204385"/>
                  <a:pt x="159663" y="212346"/>
                  <a:pt x="118763" y="213673"/>
                </a:cubicBezTo>
                <a:cubicBezTo>
                  <a:pt x="118763" y="217653"/>
                  <a:pt x="120082" y="220307"/>
                  <a:pt x="120082" y="222961"/>
                </a:cubicBezTo>
                <a:cubicBezTo>
                  <a:pt x="120082" y="222961"/>
                  <a:pt x="121402" y="222961"/>
                  <a:pt x="121402" y="222961"/>
                </a:cubicBezTo>
                <a:cubicBezTo>
                  <a:pt x="146469" y="222961"/>
                  <a:pt x="167579" y="229595"/>
                  <a:pt x="188688" y="237556"/>
                </a:cubicBezTo>
                <a:cubicBezTo>
                  <a:pt x="207159" y="244191"/>
                  <a:pt x="228269" y="250825"/>
                  <a:pt x="253336" y="250825"/>
                </a:cubicBezTo>
                <a:cubicBezTo>
                  <a:pt x="265210" y="250825"/>
                  <a:pt x="277084" y="249498"/>
                  <a:pt x="290278" y="246845"/>
                </a:cubicBezTo>
                <a:cubicBezTo>
                  <a:pt x="294236" y="240210"/>
                  <a:pt x="296875" y="233576"/>
                  <a:pt x="300833" y="226942"/>
                </a:cubicBezTo>
                <a:cubicBezTo>
                  <a:pt x="310068" y="207039"/>
                  <a:pt x="314026" y="184482"/>
                  <a:pt x="312707" y="161925"/>
                </a:cubicBezTo>
                <a:close/>
                <a:moveTo>
                  <a:pt x="41891" y="101600"/>
                </a:moveTo>
                <a:cubicBezTo>
                  <a:pt x="39266" y="104254"/>
                  <a:pt x="37953" y="108234"/>
                  <a:pt x="36640" y="110888"/>
                </a:cubicBezTo>
                <a:cubicBezTo>
                  <a:pt x="27451" y="133445"/>
                  <a:pt x="23513" y="158655"/>
                  <a:pt x="26138" y="183866"/>
                </a:cubicBezTo>
                <a:cubicBezTo>
                  <a:pt x="47142" y="187846"/>
                  <a:pt x="68146" y="190500"/>
                  <a:pt x="90463" y="190500"/>
                </a:cubicBezTo>
                <a:cubicBezTo>
                  <a:pt x="90463" y="182539"/>
                  <a:pt x="90463" y="174578"/>
                  <a:pt x="91776" y="165290"/>
                </a:cubicBezTo>
                <a:cubicBezTo>
                  <a:pt x="78648" y="158655"/>
                  <a:pt x="55019" y="141406"/>
                  <a:pt x="44517" y="113542"/>
                </a:cubicBezTo>
                <a:cubicBezTo>
                  <a:pt x="43204" y="109561"/>
                  <a:pt x="41891" y="105580"/>
                  <a:pt x="41891" y="101600"/>
                </a:cubicBezTo>
                <a:close/>
                <a:moveTo>
                  <a:pt x="258855" y="57150"/>
                </a:moveTo>
                <a:cubicBezTo>
                  <a:pt x="234977" y="72993"/>
                  <a:pt x="219058" y="95438"/>
                  <a:pt x="204466" y="115243"/>
                </a:cubicBezTo>
                <a:cubicBezTo>
                  <a:pt x="184568" y="144289"/>
                  <a:pt x="164670" y="173336"/>
                  <a:pt x="123547" y="173336"/>
                </a:cubicBezTo>
                <a:cubicBezTo>
                  <a:pt x="120894" y="173336"/>
                  <a:pt x="118241" y="173336"/>
                  <a:pt x="115588" y="173336"/>
                </a:cubicBezTo>
                <a:cubicBezTo>
                  <a:pt x="115588" y="178617"/>
                  <a:pt x="115588" y="183899"/>
                  <a:pt x="115588" y="190500"/>
                </a:cubicBezTo>
                <a:cubicBezTo>
                  <a:pt x="211099" y="185219"/>
                  <a:pt x="286712" y="148250"/>
                  <a:pt x="309263" y="136368"/>
                </a:cubicBezTo>
                <a:cubicBezTo>
                  <a:pt x="301304" y="104681"/>
                  <a:pt x="284059" y="76954"/>
                  <a:pt x="258855" y="57150"/>
                </a:cubicBezTo>
                <a:close/>
                <a:moveTo>
                  <a:pt x="136226" y="28575"/>
                </a:moveTo>
                <a:cubicBezTo>
                  <a:pt x="111008" y="35174"/>
                  <a:pt x="88444" y="47051"/>
                  <a:pt x="69863" y="62888"/>
                </a:cubicBezTo>
                <a:cubicBezTo>
                  <a:pt x="55263" y="99841"/>
                  <a:pt x="76499" y="123596"/>
                  <a:pt x="95081" y="138113"/>
                </a:cubicBezTo>
                <a:cubicBezTo>
                  <a:pt x="103044" y="91922"/>
                  <a:pt x="121626" y="52330"/>
                  <a:pt x="136226" y="28575"/>
                </a:cubicBezTo>
                <a:close/>
                <a:moveTo>
                  <a:pt x="167601" y="25400"/>
                </a:moveTo>
                <a:cubicBezTo>
                  <a:pt x="158361" y="39858"/>
                  <a:pt x="128003" y="87176"/>
                  <a:pt x="118763" y="147638"/>
                </a:cubicBezTo>
                <a:cubicBezTo>
                  <a:pt x="120083" y="147638"/>
                  <a:pt x="122723" y="147638"/>
                  <a:pt x="124043" y="147638"/>
                </a:cubicBezTo>
                <a:cubicBezTo>
                  <a:pt x="151762" y="147638"/>
                  <a:pt x="164961" y="127922"/>
                  <a:pt x="184760" y="101634"/>
                </a:cubicBezTo>
                <a:cubicBezTo>
                  <a:pt x="197960" y="81919"/>
                  <a:pt x="212479" y="59574"/>
                  <a:pt x="236238" y="42487"/>
                </a:cubicBezTo>
                <a:cubicBezTo>
                  <a:pt x="233598" y="41173"/>
                  <a:pt x="230958" y="38544"/>
                  <a:pt x="226999" y="37229"/>
                </a:cubicBezTo>
                <a:cubicBezTo>
                  <a:pt x="208519" y="29343"/>
                  <a:pt x="188720" y="25400"/>
                  <a:pt x="168921" y="25400"/>
                </a:cubicBezTo>
                <a:cubicBezTo>
                  <a:pt x="168921" y="25400"/>
                  <a:pt x="167601" y="25400"/>
                  <a:pt x="167601" y="25400"/>
                </a:cubicBezTo>
                <a:close/>
                <a:moveTo>
                  <a:pt x="168770" y="0"/>
                </a:moveTo>
                <a:cubicBezTo>
                  <a:pt x="192474" y="0"/>
                  <a:pt x="216178" y="5258"/>
                  <a:pt x="237249" y="14461"/>
                </a:cubicBezTo>
                <a:cubicBezTo>
                  <a:pt x="278073" y="32866"/>
                  <a:pt x="309679" y="65732"/>
                  <a:pt x="325481" y="107801"/>
                </a:cubicBezTo>
                <a:cubicBezTo>
                  <a:pt x="342601" y="149870"/>
                  <a:pt x="341284" y="195883"/>
                  <a:pt x="322848" y="236637"/>
                </a:cubicBezTo>
                <a:cubicBezTo>
                  <a:pt x="318897" y="245839"/>
                  <a:pt x="313629" y="253727"/>
                  <a:pt x="308362" y="261615"/>
                </a:cubicBezTo>
                <a:cubicBezTo>
                  <a:pt x="308362" y="261615"/>
                  <a:pt x="308362" y="261615"/>
                  <a:pt x="305728" y="266874"/>
                </a:cubicBezTo>
                <a:cubicBezTo>
                  <a:pt x="274122" y="310257"/>
                  <a:pt x="222763" y="336550"/>
                  <a:pt x="168770" y="336550"/>
                </a:cubicBezTo>
                <a:cubicBezTo>
                  <a:pt x="145065" y="336550"/>
                  <a:pt x="121361" y="331292"/>
                  <a:pt x="100290" y="322089"/>
                </a:cubicBezTo>
                <a:cubicBezTo>
                  <a:pt x="59466" y="303684"/>
                  <a:pt x="27861" y="270818"/>
                  <a:pt x="12058" y="228749"/>
                </a:cubicBezTo>
                <a:cubicBezTo>
                  <a:pt x="-5062" y="186680"/>
                  <a:pt x="-3745" y="140667"/>
                  <a:pt x="14691" y="99913"/>
                </a:cubicBezTo>
                <a:cubicBezTo>
                  <a:pt x="42346" y="39439"/>
                  <a:pt x="102924" y="0"/>
                  <a:pt x="16877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8" name="îṣļîḑé-Rectangle 16">
            <a:extLst>
              <a:ext uri="{FF2B5EF4-FFF2-40B4-BE49-F238E27FC236}">
                <a16:creationId xmlns:a16="http://schemas.microsoft.com/office/drawing/2014/main" xmlns="" id="{85FA9736-E577-418D-9E12-E7302BDA58CC}"/>
              </a:ext>
            </a:extLst>
          </p:cNvPr>
          <p:cNvSpPr/>
          <p:nvPr/>
        </p:nvSpPr>
        <p:spPr>
          <a:xfrm>
            <a:off x="2080892" y="3262014"/>
            <a:ext cx="1387031" cy="26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 lnSpcReduction="10000"/>
          </a:bodyPr>
          <a:lstStyle/>
          <a:p>
            <a:pPr lvl="0" algn="ctr">
              <a:defRPr sz="1800"/>
            </a:pPr>
            <a:r>
              <a:rPr lang="zh-CN" altLang="en-US" b="1" dirty="0">
                <a:solidFill>
                  <a:srgbClr val="FFFFFF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19" name="îṣļîḑé-Rectangle 17">
            <a:extLst>
              <a:ext uri="{FF2B5EF4-FFF2-40B4-BE49-F238E27FC236}">
                <a16:creationId xmlns:a16="http://schemas.microsoft.com/office/drawing/2014/main" xmlns="" id="{36F0CC23-717B-4474-B251-C7D803EB83C2}"/>
              </a:ext>
            </a:extLst>
          </p:cNvPr>
          <p:cNvSpPr/>
          <p:nvPr/>
        </p:nvSpPr>
        <p:spPr>
          <a:xfrm>
            <a:off x="2269949" y="3633428"/>
            <a:ext cx="1221931" cy="29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20" name="îṣļîḑé-Rectangle 18">
            <a:extLst>
              <a:ext uri="{FF2B5EF4-FFF2-40B4-BE49-F238E27FC236}">
                <a16:creationId xmlns:a16="http://schemas.microsoft.com/office/drawing/2014/main" xmlns="" id="{208F67F4-4F85-46D9-AB12-A411BDE86871}"/>
              </a:ext>
            </a:extLst>
          </p:cNvPr>
          <p:cNvSpPr/>
          <p:nvPr/>
        </p:nvSpPr>
        <p:spPr>
          <a:xfrm>
            <a:off x="5096517" y="944708"/>
            <a:ext cx="2475719" cy="1483699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1" name="îṣļîḑé-Freeform: Shape 27">
            <a:extLst>
              <a:ext uri="{FF2B5EF4-FFF2-40B4-BE49-F238E27FC236}">
                <a16:creationId xmlns:a16="http://schemas.microsoft.com/office/drawing/2014/main" xmlns="" id="{D20323EA-B1D2-4EC5-8A93-2C0204D5A614}"/>
              </a:ext>
            </a:extLst>
          </p:cNvPr>
          <p:cNvSpPr/>
          <p:nvPr/>
        </p:nvSpPr>
        <p:spPr>
          <a:xfrm>
            <a:off x="6113450" y="1037007"/>
            <a:ext cx="379940" cy="379940"/>
          </a:xfrm>
          <a:custGeom>
            <a:avLst/>
            <a:gdLst>
              <a:gd name="connsiteX0" fmla="*/ 165894 w 331788"/>
              <a:gd name="connsiteY0" fmla="*/ 141288 h 331788"/>
              <a:gd name="connsiteX1" fmla="*/ 141287 w 331788"/>
              <a:gd name="connsiteY1" fmla="*/ 165895 h 331788"/>
              <a:gd name="connsiteX2" fmla="*/ 165894 w 331788"/>
              <a:gd name="connsiteY2" fmla="*/ 190502 h 331788"/>
              <a:gd name="connsiteX3" fmla="*/ 190501 w 331788"/>
              <a:gd name="connsiteY3" fmla="*/ 165895 h 331788"/>
              <a:gd name="connsiteX4" fmla="*/ 165894 w 331788"/>
              <a:gd name="connsiteY4" fmla="*/ 141288 h 331788"/>
              <a:gd name="connsiteX5" fmla="*/ 166687 w 331788"/>
              <a:gd name="connsiteY5" fmla="*/ 107950 h 331788"/>
              <a:gd name="connsiteX6" fmla="*/ 223837 w 331788"/>
              <a:gd name="connsiteY6" fmla="*/ 165100 h 331788"/>
              <a:gd name="connsiteX7" fmla="*/ 166687 w 331788"/>
              <a:gd name="connsiteY7" fmla="*/ 222250 h 331788"/>
              <a:gd name="connsiteX8" fmla="*/ 109537 w 331788"/>
              <a:gd name="connsiteY8" fmla="*/ 165100 h 331788"/>
              <a:gd name="connsiteX9" fmla="*/ 166687 w 331788"/>
              <a:gd name="connsiteY9" fmla="*/ 107950 h 331788"/>
              <a:gd name="connsiteX10" fmla="*/ 186003 w 331788"/>
              <a:gd name="connsiteY10" fmla="*/ 82270 h 331788"/>
              <a:gd name="connsiteX11" fmla="*/ 192617 w 331788"/>
              <a:gd name="connsiteY11" fmla="*/ 95344 h 331788"/>
              <a:gd name="connsiteX12" fmla="*/ 180711 w 331788"/>
              <a:gd name="connsiteY12" fmla="*/ 101881 h 331788"/>
              <a:gd name="connsiteX13" fmla="*/ 172773 w 331788"/>
              <a:gd name="connsiteY13" fmla="*/ 90115 h 331788"/>
              <a:gd name="connsiteX14" fmla="*/ 186003 w 331788"/>
              <a:gd name="connsiteY14" fmla="*/ 82270 h 331788"/>
              <a:gd name="connsiteX15" fmla="*/ 153194 w 331788"/>
              <a:gd name="connsiteY15" fmla="*/ 69850 h 331788"/>
              <a:gd name="connsiteX16" fmla="*/ 166688 w 331788"/>
              <a:gd name="connsiteY16" fmla="*/ 84138 h 331788"/>
              <a:gd name="connsiteX17" fmla="*/ 153194 w 331788"/>
              <a:gd name="connsiteY17" fmla="*/ 98426 h 331788"/>
              <a:gd name="connsiteX18" fmla="*/ 139700 w 331788"/>
              <a:gd name="connsiteY18" fmla="*/ 84138 h 331788"/>
              <a:gd name="connsiteX19" fmla="*/ 153194 w 331788"/>
              <a:gd name="connsiteY19" fmla="*/ 69850 h 331788"/>
              <a:gd name="connsiteX20" fmla="*/ 161509 w 331788"/>
              <a:gd name="connsiteY20" fmla="*/ 31750 h 331788"/>
              <a:gd name="connsiteX21" fmla="*/ 33337 w 331788"/>
              <a:gd name="connsiteY21" fmla="*/ 165100 h 331788"/>
              <a:gd name="connsiteX22" fmla="*/ 166687 w 331788"/>
              <a:gd name="connsiteY22" fmla="*/ 298450 h 331788"/>
              <a:gd name="connsiteX23" fmla="*/ 300037 w 331788"/>
              <a:gd name="connsiteY23" fmla="*/ 166395 h 331788"/>
              <a:gd name="connsiteX24" fmla="*/ 231420 w 331788"/>
              <a:gd name="connsiteY24" fmla="*/ 112019 h 331788"/>
              <a:gd name="connsiteX25" fmla="*/ 241778 w 331788"/>
              <a:gd name="connsiteY25" fmla="*/ 53759 h 331788"/>
              <a:gd name="connsiteX26" fmla="*/ 213295 w 331788"/>
              <a:gd name="connsiteY26" fmla="*/ 39518 h 331788"/>
              <a:gd name="connsiteX27" fmla="*/ 214590 w 331788"/>
              <a:gd name="connsiteY27" fmla="*/ 47286 h 331788"/>
              <a:gd name="connsiteX28" fmla="*/ 184812 w 331788"/>
              <a:gd name="connsiteY28" fmla="*/ 75769 h 331788"/>
              <a:gd name="connsiteX29" fmla="*/ 156330 w 331788"/>
              <a:gd name="connsiteY29" fmla="*/ 47286 h 331788"/>
              <a:gd name="connsiteX30" fmla="*/ 161509 w 331788"/>
              <a:gd name="connsiteY30" fmla="*/ 31750 h 331788"/>
              <a:gd name="connsiteX31" fmla="*/ 165894 w 331788"/>
              <a:gd name="connsiteY31" fmla="*/ 0 h 331788"/>
              <a:gd name="connsiteX32" fmla="*/ 274762 w 331788"/>
              <a:gd name="connsiteY32" fmla="*/ 41474 h 331788"/>
              <a:gd name="connsiteX33" fmla="*/ 279946 w 331788"/>
              <a:gd name="connsiteY33" fmla="*/ 53138 h 331788"/>
              <a:gd name="connsiteX34" fmla="*/ 274762 w 331788"/>
              <a:gd name="connsiteY34" fmla="*/ 64802 h 331788"/>
              <a:gd name="connsiteX35" fmla="*/ 261802 w 331788"/>
              <a:gd name="connsiteY35" fmla="*/ 104980 h 331788"/>
              <a:gd name="connsiteX36" fmla="*/ 300683 w 331788"/>
              <a:gd name="connsiteY36" fmla="*/ 134789 h 331788"/>
              <a:gd name="connsiteX37" fmla="*/ 309755 w 331788"/>
              <a:gd name="connsiteY37" fmla="*/ 133493 h 331788"/>
              <a:gd name="connsiteX38" fmla="*/ 311051 w 331788"/>
              <a:gd name="connsiteY38" fmla="*/ 133493 h 331788"/>
              <a:gd name="connsiteX39" fmla="*/ 324012 w 331788"/>
              <a:gd name="connsiteY39" fmla="*/ 136085 h 331788"/>
              <a:gd name="connsiteX40" fmla="*/ 330492 w 331788"/>
              <a:gd name="connsiteY40" fmla="*/ 147749 h 331788"/>
              <a:gd name="connsiteX41" fmla="*/ 331788 w 331788"/>
              <a:gd name="connsiteY41" fmla="*/ 165894 h 331788"/>
              <a:gd name="connsiteX42" fmla="*/ 165894 w 331788"/>
              <a:gd name="connsiteY42" fmla="*/ 331788 h 331788"/>
              <a:gd name="connsiteX43" fmla="*/ 0 w 331788"/>
              <a:gd name="connsiteY43" fmla="*/ 165894 h 331788"/>
              <a:gd name="connsiteX44" fmla="*/ 165894 w 331788"/>
              <a:gd name="connsiteY44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31788" h="331788">
                <a:moveTo>
                  <a:pt x="165894" y="141288"/>
                </a:moveTo>
                <a:cubicBezTo>
                  <a:pt x="152304" y="141288"/>
                  <a:pt x="141287" y="152305"/>
                  <a:pt x="141287" y="165895"/>
                </a:cubicBezTo>
                <a:cubicBezTo>
                  <a:pt x="141287" y="179485"/>
                  <a:pt x="152304" y="190502"/>
                  <a:pt x="165894" y="190502"/>
                </a:cubicBezTo>
                <a:cubicBezTo>
                  <a:pt x="179484" y="190502"/>
                  <a:pt x="190501" y="179485"/>
                  <a:pt x="190501" y="165895"/>
                </a:cubicBezTo>
                <a:cubicBezTo>
                  <a:pt x="190501" y="152305"/>
                  <a:pt x="179484" y="141288"/>
                  <a:pt x="165894" y="141288"/>
                </a:cubicBezTo>
                <a:close/>
                <a:moveTo>
                  <a:pt x="166687" y="107950"/>
                </a:moveTo>
                <a:cubicBezTo>
                  <a:pt x="198250" y="107950"/>
                  <a:pt x="223837" y="133537"/>
                  <a:pt x="223837" y="165100"/>
                </a:cubicBezTo>
                <a:cubicBezTo>
                  <a:pt x="223837" y="196663"/>
                  <a:pt x="198250" y="222250"/>
                  <a:pt x="166687" y="222250"/>
                </a:cubicBezTo>
                <a:cubicBezTo>
                  <a:pt x="135124" y="222250"/>
                  <a:pt x="109537" y="196663"/>
                  <a:pt x="109537" y="165100"/>
                </a:cubicBezTo>
                <a:cubicBezTo>
                  <a:pt x="109537" y="133537"/>
                  <a:pt x="135124" y="107950"/>
                  <a:pt x="166687" y="107950"/>
                </a:cubicBezTo>
                <a:close/>
                <a:moveTo>
                  <a:pt x="186003" y="82270"/>
                </a:moveTo>
                <a:cubicBezTo>
                  <a:pt x="191294" y="83578"/>
                  <a:pt x="195263" y="88807"/>
                  <a:pt x="192617" y="95344"/>
                </a:cubicBezTo>
                <a:cubicBezTo>
                  <a:pt x="191294" y="100573"/>
                  <a:pt x="186003" y="103188"/>
                  <a:pt x="180711" y="101881"/>
                </a:cubicBezTo>
                <a:cubicBezTo>
                  <a:pt x="175419" y="100573"/>
                  <a:pt x="171450" y="95344"/>
                  <a:pt x="172773" y="90115"/>
                </a:cubicBezTo>
                <a:cubicBezTo>
                  <a:pt x="174096" y="83578"/>
                  <a:pt x="180711" y="80963"/>
                  <a:pt x="186003" y="82270"/>
                </a:cubicBezTo>
                <a:close/>
                <a:moveTo>
                  <a:pt x="153194" y="69850"/>
                </a:moveTo>
                <a:cubicBezTo>
                  <a:pt x="160647" y="69850"/>
                  <a:pt x="166688" y="76247"/>
                  <a:pt x="166688" y="84138"/>
                </a:cubicBezTo>
                <a:cubicBezTo>
                  <a:pt x="166688" y="92029"/>
                  <a:pt x="160647" y="98426"/>
                  <a:pt x="153194" y="98426"/>
                </a:cubicBezTo>
                <a:cubicBezTo>
                  <a:pt x="145741" y="98426"/>
                  <a:pt x="139700" y="92029"/>
                  <a:pt x="139700" y="84138"/>
                </a:cubicBezTo>
                <a:cubicBezTo>
                  <a:pt x="139700" y="76247"/>
                  <a:pt x="145741" y="69850"/>
                  <a:pt x="153194" y="69850"/>
                </a:cubicBezTo>
                <a:close/>
                <a:moveTo>
                  <a:pt x="161509" y="31750"/>
                </a:moveTo>
                <a:cubicBezTo>
                  <a:pt x="90302" y="34339"/>
                  <a:pt x="33337" y="92599"/>
                  <a:pt x="33337" y="165100"/>
                </a:cubicBezTo>
                <a:cubicBezTo>
                  <a:pt x="33337" y="238896"/>
                  <a:pt x="92892" y="298450"/>
                  <a:pt x="166687" y="298450"/>
                </a:cubicBezTo>
                <a:cubicBezTo>
                  <a:pt x="240483" y="298450"/>
                  <a:pt x="300037" y="238896"/>
                  <a:pt x="300037" y="166395"/>
                </a:cubicBezTo>
                <a:cubicBezTo>
                  <a:pt x="267671" y="165100"/>
                  <a:pt x="239188" y="143091"/>
                  <a:pt x="231420" y="112019"/>
                </a:cubicBezTo>
                <a:cubicBezTo>
                  <a:pt x="226242" y="91304"/>
                  <a:pt x="230126" y="70590"/>
                  <a:pt x="241778" y="53759"/>
                </a:cubicBezTo>
                <a:cubicBezTo>
                  <a:pt x="232715" y="48581"/>
                  <a:pt x="222358" y="43402"/>
                  <a:pt x="213295" y="39518"/>
                </a:cubicBezTo>
                <a:cubicBezTo>
                  <a:pt x="213295" y="42107"/>
                  <a:pt x="214590" y="44697"/>
                  <a:pt x="214590" y="47286"/>
                </a:cubicBezTo>
                <a:cubicBezTo>
                  <a:pt x="214590" y="62822"/>
                  <a:pt x="201643" y="75769"/>
                  <a:pt x="184812" y="75769"/>
                </a:cubicBezTo>
                <a:cubicBezTo>
                  <a:pt x="169277" y="75769"/>
                  <a:pt x="156330" y="62822"/>
                  <a:pt x="156330" y="47286"/>
                </a:cubicBezTo>
                <a:cubicBezTo>
                  <a:pt x="156330" y="40813"/>
                  <a:pt x="158919" y="35634"/>
                  <a:pt x="161509" y="31750"/>
                </a:cubicBezTo>
                <a:close/>
                <a:moveTo>
                  <a:pt x="165894" y="0"/>
                </a:moveTo>
                <a:cubicBezTo>
                  <a:pt x="206072" y="0"/>
                  <a:pt x="244953" y="14256"/>
                  <a:pt x="274762" y="41474"/>
                </a:cubicBezTo>
                <a:cubicBezTo>
                  <a:pt x="278650" y="44066"/>
                  <a:pt x="279946" y="47954"/>
                  <a:pt x="279946" y="53138"/>
                </a:cubicBezTo>
                <a:cubicBezTo>
                  <a:pt x="279946" y="57026"/>
                  <a:pt x="278650" y="62210"/>
                  <a:pt x="274762" y="64802"/>
                </a:cubicBezTo>
                <a:cubicBezTo>
                  <a:pt x="263098" y="75171"/>
                  <a:pt x="257914" y="90723"/>
                  <a:pt x="261802" y="104980"/>
                </a:cubicBezTo>
                <a:cubicBezTo>
                  <a:pt x="266986" y="123125"/>
                  <a:pt x="282538" y="134789"/>
                  <a:pt x="300683" y="134789"/>
                </a:cubicBezTo>
                <a:cubicBezTo>
                  <a:pt x="303275" y="134789"/>
                  <a:pt x="307163" y="134789"/>
                  <a:pt x="309755" y="133493"/>
                </a:cubicBezTo>
                <a:cubicBezTo>
                  <a:pt x="309755" y="133493"/>
                  <a:pt x="311051" y="133493"/>
                  <a:pt x="311051" y="133493"/>
                </a:cubicBezTo>
                <a:cubicBezTo>
                  <a:pt x="314940" y="132197"/>
                  <a:pt x="320124" y="133493"/>
                  <a:pt x="324012" y="136085"/>
                </a:cubicBezTo>
                <a:cubicBezTo>
                  <a:pt x="327900" y="138677"/>
                  <a:pt x="330492" y="142565"/>
                  <a:pt x="330492" y="147749"/>
                </a:cubicBezTo>
                <a:cubicBezTo>
                  <a:pt x="331788" y="154230"/>
                  <a:pt x="331788" y="159414"/>
                  <a:pt x="331788" y="165894"/>
                </a:cubicBezTo>
                <a:cubicBezTo>
                  <a:pt x="331788" y="257913"/>
                  <a:pt x="257914" y="331788"/>
                  <a:pt x="165894" y="331788"/>
                </a:cubicBezTo>
                <a:cubicBezTo>
                  <a:pt x="73875" y="331788"/>
                  <a:pt x="0" y="257913"/>
                  <a:pt x="0" y="165894"/>
                </a:cubicBezTo>
                <a:cubicBezTo>
                  <a:pt x="0" y="73875"/>
                  <a:pt x="73875" y="0"/>
                  <a:pt x="165894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2" name="îṣļîḑé-Rectangle 20">
            <a:extLst>
              <a:ext uri="{FF2B5EF4-FFF2-40B4-BE49-F238E27FC236}">
                <a16:creationId xmlns:a16="http://schemas.microsoft.com/office/drawing/2014/main" xmlns="" id="{BA56C3B8-E75A-4E91-ACEF-2D3B311DD3E5}"/>
              </a:ext>
            </a:extLst>
          </p:cNvPr>
          <p:cNvSpPr/>
          <p:nvPr/>
        </p:nvSpPr>
        <p:spPr>
          <a:xfrm>
            <a:off x="5609905" y="1491630"/>
            <a:ext cx="1387031" cy="26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 lnSpcReduction="10000"/>
          </a:bodyPr>
          <a:lstStyle/>
          <a:p>
            <a:pPr lvl="0" algn="ctr">
              <a:defRPr sz="1800"/>
            </a:pPr>
            <a:r>
              <a:rPr lang="zh-CN" altLang="en-US" b="1" dirty="0">
                <a:solidFill>
                  <a:srgbClr val="FFFFFF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23" name="îṣļîḑé-Rectangle 21">
            <a:extLst>
              <a:ext uri="{FF2B5EF4-FFF2-40B4-BE49-F238E27FC236}">
                <a16:creationId xmlns:a16="http://schemas.microsoft.com/office/drawing/2014/main" xmlns="" id="{617BB581-C396-43F9-B23D-D2252945014D}"/>
              </a:ext>
            </a:extLst>
          </p:cNvPr>
          <p:cNvSpPr/>
          <p:nvPr/>
        </p:nvSpPr>
        <p:spPr>
          <a:xfrm>
            <a:off x="5798340" y="1863044"/>
            <a:ext cx="1221932" cy="29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24" name="îṣļîḑé-Rectangle 22">
            <a:extLst>
              <a:ext uri="{FF2B5EF4-FFF2-40B4-BE49-F238E27FC236}">
                <a16:creationId xmlns:a16="http://schemas.microsoft.com/office/drawing/2014/main" xmlns="" id="{87018701-AAEB-4F89-B9BA-62354282DA6F}"/>
              </a:ext>
            </a:extLst>
          </p:cNvPr>
          <p:cNvSpPr/>
          <p:nvPr/>
        </p:nvSpPr>
        <p:spPr>
          <a:xfrm>
            <a:off x="5096517" y="2715093"/>
            <a:ext cx="2475719" cy="1483699"/>
          </a:xfrm>
          <a:prstGeom prst="rect">
            <a:avLst/>
          </a:pr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5" name="îṣļîḑé-Freeform: Shape 29">
            <a:extLst>
              <a:ext uri="{FF2B5EF4-FFF2-40B4-BE49-F238E27FC236}">
                <a16:creationId xmlns:a16="http://schemas.microsoft.com/office/drawing/2014/main" xmlns="" id="{C094C9A3-E447-4F12-8E19-172A3C41E665}"/>
              </a:ext>
            </a:extLst>
          </p:cNvPr>
          <p:cNvSpPr/>
          <p:nvPr/>
        </p:nvSpPr>
        <p:spPr>
          <a:xfrm>
            <a:off x="6113450" y="2807391"/>
            <a:ext cx="379940" cy="379940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26" name="îṣļîḑé-Rectangle 24">
            <a:extLst>
              <a:ext uri="{FF2B5EF4-FFF2-40B4-BE49-F238E27FC236}">
                <a16:creationId xmlns:a16="http://schemas.microsoft.com/office/drawing/2014/main" xmlns="" id="{111F02B5-C48D-487B-A3E0-0BAA5A55A626}"/>
              </a:ext>
            </a:extLst>
          </p:cNvPr>
          <p:cNvSpPr/>
          <p:nvPr/>
        </p:nvSpPr>
        <p:spPr>
          <a:xfrm>
            <a:off x="5609905" y="3262014"/>
            <a:ext cx="1387031" cy="26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 lnSpcReduction="10000"/>
          </a:bodyPr>
          <a:lstStyle/>
          <a:p>
            <a:pPr lvl="0" algn="ctr">
              <a:defRPr sz="1800"/>
            </a:pPr>
            <a:r>
              <a:rPr lang="zh-CN" altLang="en-US" b="1" dirty="0">
                <a:solidFill>
                  <a:srgbClr val="FFFFFF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27" name="îṣļîḑé-Rectangle 25">
            <a:extLst>
              <a:ext uri="{FF2B5EF4-FFF2-40B4-BE49-F238E27FC236}">
                <a16:creationId xmlns:a16="http://schemas.microsoft.com/office/drawing/2014/main" xmlns="" id="{EF5B165D-0947-4C9D-8F59-122BAF97AC7A}"/>
              </a:ext>
            </a:extLst>
          </p:cNvPr>
          <p:cNvSpPr/>
          <p:nvPr/>
        </p:nvSpPr>
        <p:spPr>
          <a:xfrm>
            <a:off x="5870348" y="3633428"/>
            <a:ext cx="1221932" cy="29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  <a:p>
            <a:pPr lvl="0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ea typeface="Microsoft YaHei" panose="020B0503020204020204" pitchFamily="34" charset="-122"/>
              </a:rPr>
              <a:t>点击输入替换内容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10966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ṡľíḍè-Oval 1">
            <a:extLst>
              <a:ext uri="{FF2B5EF4-FFF2-40B4-BE49-F238E27FC236}">
                <a16:creationId xmlns:a16="http://schemas.microsoft.com/office/drawing/2014/main" xmlns="" id="{6677FBE7-BEE7-421D-837C-D889CDC8C922}"/>
              </a:ext>
            </a:extLst>
          </p:cNvPr>
          <p:cNvSpPr/>
          <p:nvPr/>
        </p:nvSpPr>
        <p:spPr>
          <a:xfrm>
            <a:off x="1372844" y="1572639"/>
            <a:ext cx="1395477" cy="1395477"/>
          </a:xfrm>
          <a:prstGeom prst="ellipse">
            <a:avLst/>
          </a:prstGeom>
          <a:noFill/>
          <a:ln w="127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lvl="0">
              <a:lnSpc>
                <a:spcPct val="120000"/>
              </a:lnSpc>
            </a:pPr>
            <a:endParaRPr lang="zh-CN" altLang="en-US" sz="600" dirty="0">
              <a:solidFill>
                <a:schemeClr val="bg2">
                  <a:lumMod val="50000"/>
                </a:schemeClr>
              </a:solidFill>
              <a:ea typeface="Microsoft YaHei" panose="020B0503020204020204" pitchFamily="34" charset="-122"/>
            </a:endParaRPr>
          </a:p>
        </p:txBody>
      </p:sp>
      <p:sp>
        <p:nvSpPr>
          <p:cNvPr id="4" name="íṡľíḍè-Arc 2">
            <a:extLst>
              <a:ext uri="{FF2B5EF4-FFF2-40B4-BE49-F238E27FC236}">
                <a16:creationId xmlns:a16="http://schemas.microsoft.com/office/drawing/2014/main" xmlns="" id="{8C0ED345-9753-4910-9675-78ADA5AA48FB}"/>
              </a:ext>
            </a:extLst>
          </p:cNvPr>
          <p:cNvSpPr/>
          <p:nvPr/>
        </p:nvSpPr>
        <p:spPr>
          <a:xfrm>
            <a:off x="1372844" y="1572639"/>
            <a:ext cx="1395477" cy="1395477"/>
          </a:xfrm>
          <a:prstGeom prst="arc">
            <a:avLst>
              <a:gd name="adj1" fmla="val 10529000"/>
              <a:gd name="adj2" fmla="val 15122297"/>
            </a:avLst>
          </a:prstGeom>
          <a:ln w="1270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5" name="íṡľíḍè-Oval 3">
            <a:extLst>
              <a:ext uri="{FF2B5EF4-FFF2-40B4-BE49-F238E27FC236}">
                <a16:creationId xmlns:a16="http://schemas.microsoft.com/office/drawing/2014/main" xmlns="" id="{2D3A095E-B311-4EEA-85CB-8E4AB1BC6F8D}"/>
              </a:ext>
            </a:extLst>
          </p:cNvPr>
          <p:cNvSpPr/>
          <p:nvPr/>
        </p:nvSpPr>
        <p:spPr>
          <a:xfrm>
            <a:off x="3933745" y="1572639"/>
            <a:ext cx="1395477" cy="1395477"/>
          </a:xfrm>
          <a:prstGeom prst="ellipse">
            <a:avLst/>
          </a:prstGeom>
          <a:noFill/>
          <a:ln w="127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lvl="0">
              <a:lnSpc>
                <a:spcPct val="120000"/>
              </a:lnSpc>
            </a:pPr>
            <a:endParaRPr lang="zh-CN" altLang="en-US" sz="600" dirty="0">
              <a:solidFill>
                <a:schemeClr val="bg2">
                  <a:lumMod val="50000"/>
                </a:schemeClr>
              </a:solidFill>
              <a:ea typeface="Microsoft YaHei" panose="020B0503020204020204" pitchFamily="34" charset="-122"/>
            </a:endParaRPr>
          </a:p>
        </p:txBody>
      </p:sp>
      <p:sp>
        <p:nvSpPr>
          <p:cNvPr id="6" name="íṡľíḍè-Arc 4">
            <a:extLst>
              <a:ext uri="{FF2B5EF4-FFF2-40B4-BE49-F238E27FC236}">
                <a16:creationId xmlns:a16="http://schemas.microsoft.com/office/drawing/2014/main" xmlns="" id="{F492B35F-DF24-43BC-8A17-DDDE2EF21BBA}"/>
              </a:ext>
            </a:extLst>
          </p:cNvPr>
          <p:cNvSpPr/>
          <p:nvPr/>
        </p:nvSpPr>
        <p:spPr>
          <a:xfrm>
            <a:off x="3933745" y="1572639"/>
            <a:ext cx="1395477" cy="1395477"/>
          </a:xfrm>
          <a:prstGeom prst="arc">
            <a:avLst>
              <a:gd name="adj1" fmla="val 19348155"/>
              <a:gd name="adj2" fmla="val 8179524"/>
            </a:avLst>
          </a:prstGeom>
          <a:ln w="1270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000">
              <a:ea typeface="Microsoft YaHei" panose="020B0503020204020204" pitchFamily="34" charset="-122"/>
            </a:endParaRPr>
          </a:p>
        </p:txBody>
      </p:sp>
      <p:sp>
        <p:nvSpPr>
          <p:cNvPr id="7" name="íṡľíḍè-Oval 5">
            <a:extLst>
              <a:ext uri="{FF2B5EF4-FFF2-40B4-BE49-F238E27FC236}">
                <a16:creationId xmlns:a16="http://schemas.microsoft.com/office/drawing/2014/main" xmlns="" id="{4DA53791-9DB7-4DA6-B48C-A32C97B9BB13}"/>
              </a:ext>
            </a:extLst>
          </p:cNvPr>
          <p:cNvSpPr/>
          <p:nvPr/>
        </p:nvSpPr>
        <p:spPr>
          <a:xfrm>
            <a:off x="6528774" y="1572639"/>
            <a:ext cx="1395477" cy="1395477"/>
          </a:xfrm>
          <a:prstGeom prst="ellipse">
            <a:avLst/>
          </a:prstGeom>
          <a:noFill/>
          <a:ln w="127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lvl="0">
              <a:lnSpc>
                <a:spcPct val="120000"/>
              </a:lnSpc>
            </a:pPr>
            <a:endParaRPr lang="zh-CN" altLang="en-US" sz="600" dirty="0">
              <a:solidFill>
                <a:schemeClr val="bg2">
                  <a:lumMod val="50000"/>
                </a:schemeClr>
              </a:solidFill>
              <a:ea typeface="Microsoft YaHei" panose="020B0503020204020204" pitchFamily="34" charset="-122"/>
            </a:endParaRPr>
          </a:p>
        </p:txBody>
      </p:sp>
      <p:sp>
        <p:nvSpPr>
          <p:cNvPr id="8" name="íṡľíḍè-Arc 6">
            <a:extLst>
              <a:ext uri="{FF2B5EF4-FFF2-40B4-BE49-F238E27FC236}">
                <a16:creationId xmlns:a16="http://schemas.microsoft.com/office/drawing/2014/main" xmlns="" id="{F8F11E19-07DB-4687-9087-010B1D979671}"/>
              </a:ext>
            </a:extLst>
          </p:cNvPr>
          <p:cNvSpPr/>
          <p:nvPr/>
        </p:nvSpPr>
        <p:spPr>
          <a:xfrm>
            <a:off x="6528774" y="1572639"/>
            <a:ext cx="1395477" cy="1395477"/>
          </a:xfrm>
          <a:prstGeom prst="arc">
            <a:avLst>
              <a:gd name="adj1" fmla="val 16200000"/>
              <a:gd name="adj2" fmla="val 898106"/>
            </a:avLst>
          </a:prstGeom>
          <a:ln w="1270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xmlns="" id="{25BD14B9-0257-4F3C-BB26-D74A7956C553}"/>
              </a:ext>
            </a:extLst>
          </p:cNvPr>
          <p:cNvGrpSpPr/>
          <p:nvPr/>
        </p:nvGrpSpPr>
        <p:grpSpPr>
          <a:xfrm>
            <a:off x="3220381" y="2247682"/>
            <a:ext cx="329887" cy="4539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6" name="íṡľíḍè-Oval 8">
              <a:extLst>
                <a:ext uri="{FF2B5EF4-FFF2-40B4-BE49-F238E27FC236}">
                  <a16:creationId xmlns:a16="http://schemas.microsoft.com/office/drawing/2014/main" xmlns="" id="{47AABEA8-1E3E-4E38-87AE-1E58635DF583}"/>
                </a:ext>
              </a:extLst>
            </p:cNvPr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7" name="íṡľíḍè-Oval 9">
              <a:extLst>
                <a:ext uri="{FF2B5EF4-FFF2-40B4-BE49-F238E27FC236}">
                  <a16:creationId xmlns:a16="http://schemas.microsoft.com/office/drawing/2014/main" xmlns="" id="{5319E921-5754-42D5-9DD8-4CE0BF2E88C3}"/>
                </a:ext>
              </a:extLst>
            </p:cNvPr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8" name="íṡľíḍè-Oval 10">
              <a:extLst>
                <a:ext uri="{FF2B5EF4-FFF2-40B4-BE49-F238E27FC236}">
                  <a16:creationId xmlns:a16="http://schemas.microsoft.com/office/drawing/2014/main" xmlns="" id="{B1420E5F-B140-404F-993E-A9994A8143F2}"/>
                </a:ext>
              </a:extLst>
            </p:cNvPr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xmlns="" id="{90326F0B-F0EA-41A1-B2E0-E1ACCED0C584}"/>
              </a:ext>
            </a:extLst>
          </p:cNvPr>
          <p:cNvGrpSpPr/>
          <p:nvPr/>
        </p:nvGrpSpPr>
        <p:grpSpPr>
          <a:xfrm>
            <a:off x="5743345" y="2247682"/>
            <a:ext cx="329887" cy="4539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3" name="íṡľíḍè-Oval 12">
              <a:extLst>
                <a:ext uri="{FF2B5EF4-FFF2-40B4-BE49-F238E27FC236}">
                  <a16:creationId xmlns:a16="http://schemas.microsoft.com/office/drawing/2014/main" xmlns="" id="{BD9805E2-A097-42D1-B8B8-0272F1B40245}"/>
                </a:ext>
              </a:extLst>
            </p:cNvPr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4" name="íṡľíḍè-Oval 13">
              <a:extLst>
                <a:ext uri="{FF2B5EF4-FFF2-40B4-BE49-F238E27FC236}">
                  <a16:creationId xmlns:a16="http://schemas.microsoft.com/office/drawing/2014/main" xmlns="" id="{0A16A942-E848-41DB-AA3A-5EE25BD8AB7D}"/>
                </a:ext>
              </a:extLst>
            </p:cNvPr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  <p:sp>
          <p:nvSpPr>
            <p:cNvPr id="25" name="îŝḷîḓé-Oval 14">
              <a:extLst>
                <a:ext uri="{FF2B5EF4-FFF2-40B4-BE49-F238E27FC236}">
                  <a16:creationId xmlns:a16="http://schemas.microsoft.com/office/drawing/2014/main" xmlns="" id="{1AE9B696-CA4B-44FC-8ADA-64E2D5DE5435}"/>
                </a:ext>
              </a:extLst>
            </p:cNvPr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Microsoft YaHei" panose="020B0503020204020204" pitchFamily="34" charset="-122"/>
              </a:endParaRPr>
            </a:p>
          </p:txBody>
        </p:sp>
      </p:grpSp>
      <p:sp>
        <p:nvSpPr>
          <p:cNvPr id="11" name="îŝḷîḓé-TextBox 35">
            <a:extLst>
              <a:ext uri="{FF2B5EF4-FFF2-40B4-BE49-F238E27FC236}">
                <a16:creationId xmlns:a16="http://schemas.microsoft.com/office/drawing/2014/main" xmlns="" id="{042335F0-8F90-421A-8E0E-94D3F2F1A897}"/>
              </a:ext>
            </a:extLst>
          </p:cNvPr>
          <p:cNvSpPr txBox="1"/>
          <p:nvPr/>
        </p:nvSpPr>
        <p:spPr>
          <a:xfrm>
            <a:off x="1654697" y="2292719"/>
            <a:ext cx="830997" cy="207749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200" b="1" dirty="0">
                <a:solidFill>
                  <a:schemeClr val="accent1"/>
                </a:solidFill>
                <a:ea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12" name="îŝḷîḓé-TextBox 38">
            <a:extLst>
              <a:ext uri="{FF2B5EF4-FFF2-40B4-BE49-F238E27FC236}">
                <a16:creationId xmlns:a16="http://schemas.microsoft.com/office/drawing/2014/main" xmlns="" id="{4F4C016F-E303-4E78-9987-4E902D3EE7B9}"/>
              </a:ext>
            </a:extLst>
          </p:cNvPr>
          <p:cNvSpPr txBox="1"/>
          <p:nvPr/>
        </p:nvSpPr>
        <p:spPr>
          <a:xfrm>
            <a:off x="6811014" y="2292719"/>
            <a:ext cx="830997" cy="207749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200" b="1">
                <a:solidFill>
                  <a:schemeClr val="accent3"/>
                </a:solidFill>
                <a:ea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13" name="îŝḷîḓé-Freeform: Shape 44">
            <a:extLst>
              <a:ext uri="{FF2B5EF4-FFF2-40B4-BE49-F238E27FC236}">
                <a16:creationId xmlns:a16="http://schemas.microsoft.com/office/drawing/2014/main" xmlns="" id="{EBD3C8F0-8DB4-49FE-B3FB-04493F5EF024}"/>
              </a:ext>
            </a:extLst>
          </p:cNvPr>
          <p:cNvSpPr>
            <a:spLocks/>
          </p:cNvSpPr>
          <p:nvPr/>
        </p:nvSpPr>
        <p:spPr bwMode="auto">
          <a:xfrm>
            <a:off x="7081230" y="1995686"/>
            <a:ext cx="290565" cy="29056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4" name="îŝḷîḓé-Freeform: Shape 45">
            <a:extLst>
              <a:ext uri="{FF2B5EF4-FFF2-40B4-BE49-F238E27FC236}">
                <a16:creationId xmlns:a16="http://schemas.microsoft.com/office/drawing/2014/main" xmlns="" id="{5AAA9739-AC9A-491E-8114-C4AC03642102}"/>
              </a:ext>
            </a:extLst>
          </p:cNvPr>
          <p:cNvSpPr>
            <a:spLocks/>
          </p:cNvSpPr>
          <p:nvPr/>
        </p:nvSpPr>
        <p:spPr bwMode="auto">
          <a:xfrm>
            <a:off x="1915809" y="1995686"/>
            <a:ext cx="290565" cy="29056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5" name="îŝḷîḓé-Freeform: Shape 46">
            <a:extLst>
              <a:ext uri="{FF2B5EF4-FFF2-40B4-BE49-F238E27FC236}">
                <a16:creationId xmlns:a16="http://schemas.microsoft.com/office/drawing/2014/main" xmlns="" id="{504753CA-4539-4152-8011-7BCD5A790DCA}"/>
              </a:ext>
            </a:extLst>
          </p:cNvPr>
          <p:cNvSpPr>
            <a:spLocks/>
          </p:cNvSpPr>
          <p:nvPr/>
        </p:nvSpPr>
        <p:spPr bwMode="auto">
          <a:xfrm>
            <a:off x="4486201" y="1995686"/>
            <a:ext cx="290565" cy="290565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ea typeface="Microsoft YaHei" panose="020B0503020204020204" pitchFamily="34" charset="-122"/>
            </a:endParaRPr>
          </a:p>
        </p:txBody>
      </p:sp>
      <p:sp>
        <p:nvSpPr>
          <p:cNvPr id="16" name="îŝḷîḓé-TextBox 47">
            <a:extLst>
              <a:ext uri="{FF2B5EF4-FFF2-40B4-BE49-F238E27FC236}">
                <a16:creationId xmlns:a16="http://schemas.microsoft.com/office/drawing/2014/main" xmlns="" id="{B9912166-9E32-4727-A95B-55A7A46B78B4}"/>
              </a:ext>
            </a:extLst>
          </p:cNvPr>
          <p:cNvSpPr txBox="1"/>
          <p:nvPr/>
        </p:nvSpPr>
        <p:spPr>
          <a:xfrm>
            <a:off x="4209805" y="2292719"/>
            <a:ext cx="830997" cy="207749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200" b="1">
                <a:solidFill>
                  <a:schemeClr val="accent2"/>
                </a:solidFill>
                <a:ea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17" name="îŝḷîḓé-TextBox 51">
            <a:extLst>
              <a:ext uri="{FF2B5EF4-FFF2-40B4-BE49-F238E27FC236}">
                <a16:creationId xmlns:a16="http://schemas.microsoft.com/office/drawing/2014/main" xmlns="" id="{AC71D249-D746-4EE3-9A1F-9B67971C137B}"/>
              </a:ext>
            </a:extLst>
          </p:cNvPr>
          <p:cNvSpPr txBox="1"/>
          <p:nvPr/>
        </p:nvSpPr>
        <p:spPr>
          <a:xfrm>
            <a:off x="4168398" y="3279029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400" b="1" dirty="0">
                <a:solidFill>
                  <a:schemeClr val="accent2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18" name="îŝḷîḓé-TextBox 52">
            <a:extLst>
              <a:ext uri="{FF2B5EF4-FFF2-40B4-BE49-F238E27FC236}">
                <a16:creationId xmlns:a16="http://schemas.microsoft.com/office/drawing/2014/main" xmlns="" id="{E3867509-026A-43F1-9893-35016173CDC4}"/>
              </a:ext>
            </a:extLst>
          </p:cNvPr>
          <p:cNvSpPr txBox="1">
            <a:spLocks/>
          </p:cNvSpPr>
          <p:nvPr/>
        </p:nvSpPr>
        <p:spPr bwMode="auto">
          <a:xfrm>
            <a:off x="3881456" y="3519444"/>
            <a:ext cx="1520296" cy="346249"/>
          </a:xfrm>
          <a:prstGeom prst="rect">
            <a:avLst/>
          </a:prstGeom>
        </p:spPr>
        <p:txBody>
          <a:bodyPr wrap="square" lIns="0" tIns="0" rIns="0" bIns="0" anchor="ctr" anchorCtr="1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9" name="îŝḷîḓé-TextBox 55">
            <a:extLst>
              <a:ext uri="{FF2B5EF4-FFF2-40B4-BE49-F238E27FC236}">
                <a16:creationId xmlns:a16="http://schemas.microsoft.com/office/drawing/2014/main" xmlns="" id="{229A1B0D-D176-46B2-9E1A-D0344BA90189}"/>
              </a:ext>
            </a:extLst>
          </p:cNvPr>
          <p:cNvSpPr txBox="1"/>
          <p:nvPr/>
        </p:nvSpPr>
        <p:spPr>
          <a:xfrm>
            <a:off x="1586143" y="3279029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400" b="1" dirty="0">
                <a:solidFill>
                  <a:schemeClr val="accent1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20" name="îŝḷîḓé-TextBox 56">
            <a:extLst>
              <a:ext uri="{FF2B5EF4-FFF2-40B4-BE49-F238E27FC236}">
                <a16:creationId xmlns:a16="http://schemas.microsoft.com/office/drawing/2014/main" xmlns="" id="{E25BAB24-4DA9-4B47-A633-D46FB1625FD2}"/>
              </a:ext>
            </a:extLst>
          </p:cNvPr>
          <p:cNvSpPr txBox="1">
            <a:spLocks/>
          </p:cNvSpPr>
          <p:nvPr/>
        </p:nvSpPr>
        <p:spPr bwMode="auto">
          <a:xfrm>
            <a:off x="1299201" y="3519444"/>
            <a:ext cx="1520296" cy="346249"/>
          </a:xfrm>
          <a:prstGeom prst="rect">
            <a:avLst/>
          </a:prstGeom>
        </p:spPr>
        <p:txBody>
          <a:bodyPr wrap="square" lIns="0" tIns="0" rIns="0" bIns="0" anchor="ctr" anchorCtr="1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îŝḷîḓé-TextBox 58">
            <a:extLst>
              <a:ext uri="{FF2B5EF4-FFF2-40B4-BE49-F238E27FC236}">
                <a16:creationId xmlns:a16="http://schemas.microsoft.com/office/drawing/2014/main" xmlns="" id="{196D0461-96AB-436C-A50F-CE4B4ECA8274}"/>
              </a:ext>
            </a:extLst>
          </p:cNvPr>
          <p:cNvSpPr txBox="1"/>
          <p:nvPr/>
        </p:nvSpPr>
        <p:spPr>
          <a:xfrm>
            <a:off x="6751981" y="3279029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400" b="1" dirty="0">
                <a:solidFill>
                  <a:schemeClr val="accent3"/>
                </a:solidFill>
                <a:ea typeface="Microsoft YaHei" panose="020B0503020204020204" pitchFamily="34" charset="-122"/>
              </a:rPr>
              <a:t>请替换文字内容</a:t>
            </a:r>
          </a:p>
        </p:txBody>
      </p:sp>
      <p:sp>
        <p:nvSpPr>
          <p:cNvPr id="22" name="îŝḷîḓé-TextBox 59">
            <a:extLst>
              <a:ext uri="{FF2B5EF4-FFF2-40B4-BE49-F238E27FC236}">
                <a16:creationId xmlns:a16="http://schemas.microsoft.com/office/drawing/2014/main" xmlns="" id="{12E58A9B-8FAF-4D15-90C5-B6B23CDB38C5}"/>
              </a:ext>
            </a:extLst>
          </p:cNvPr>
          <p:cNvSpPr txBox="1">
            <a:spLocks/>
          </p:cNvSpPr>
          <p:nvPr/>
        </p:nvSpPr>
        <p:spPr bwMode="auto">
          <a:xfrm>
            <a:off x="6465040" y="3519444"/>
            <a:ext cx="1520296" cy="346249"/>
          </a:xfrm>
          <a:prstGeom prst="rect">
            <a:avLst/>
          </a:prstGeom>
        </p:spPr>
        <p:txBody>
          <a:bodyPr wrap="square" lIns="0" tIns="0" rIns="0" bIns="0" anchor="ctr" anchorCtr="1"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ea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工作完成情况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87899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9512" y="752501"/>
            <a:ext cx="4444144" cy="1891257"/>
            <a:chOff x="179512" y="752501"/>
            <a:chExt cx="4444144" cy="1891257"/>
          </a:xfrm>
        </p:grpSpPr>
        <p:sp>
          <p:nvSpPr>
            <p:cNvPr id="4" name="文本框 3"/>
            <p:cNvSpPr txBox="1"/>
            <p:nvPr/>
          </p:nvSpPr>
          <p:spPr>
            <a:xfrm>
              <a:off x="353455" y="752501"/>
              <a:ext cx="2592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8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我们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9512" y="1935872"/>
              <a:ext cx="4444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团结奋进携手同行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0524" y="915566"/>
            <a:ext cx="5013475" cy="429596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27584" y="2712105"/>
            <a:ext cx="4444144" cy="1822910"/>
            <a:chOff x="827584" y="2712105"/>
            <a:chExt cx="4444144" cy="1822910"/>
          </a:xfrm>
        </p:grpSpPr>
        <p:sp>
          <p:nvSpPr>
            <p:cNvPr id="7" name="文本框 6"/>
            <p:cNvSpPr txBox="1"/>
            <p:nvPr/>
          </p:nvSpPr>
          <p:spPr>
            <a:xfrm>
              <a:off x="827584" y="3827129"/>
              <a:ext cx="4444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4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属于我们的时代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27584" y="2712105"/>
              <a:ext cx="2592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8000" b="1" i="1" dirty="0">
                  <a:gradFill>
                    <a:gsLst>
                      <a:gs pos="0">
                        <a:srgbClr val="BA2123"/>
                      </a:gs>
                      <a:gs pos="100000">
                        <a:srgbClr val="E66120"/>
                      </a:gs>
                    </a:gsLst>
                    <a:lin ang="2400000" scaled="0"/>
                  </a:gradFill>
                  <a:latin typeface="Impact" panose="020B0806030902050204" pitchFamily="34" charset="0"/>
                  <a:ea typeface="Microsoft YaHei" panose="020B0503020204020204" pitchFamily="34" charset="-122"/>
                  <a:cs typeface="Aharoni" panose="02010803020104030203" pitchFamily="2" charset="-79"/>
                </a:rPr>
                <a:t>追求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918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073382" y="2564739"/>
            <a:ext cx="379601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i="1" dirty="0">
                <a:solidFill>
                  <a:srgbClr val="E13F1F"/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演示完毕 谢谢欣赏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619072" y="3068795"/>
            <a:ext cx="3618347" cy="276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 总结汇报</a:t>
            </a:r>
            <a:r>
              <a:rPr lang="en-US" altLang="zh-CN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 smtClean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创业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计划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策划方案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商业规划</a:t>
            </a:r>
            <a:r>
              <a:rPr lang="en-US" altLang="zh-CN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/</a:t>
            </a:r>
            <a:r>
              <a:rPr lang="zh-CN" altLang="en-US" sz="1200" i="1" dirty="0">
                <a:solidFill>
                  <a:srgbClr val="E13F1F"/>
                </a:solidFill>
                <a:latin typeface="Agency FB" panose="020B050302020202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市场分析</a:t>
            </a:r>
            <a:endParaRPr lang="en-US" altLang="zh-CN" sz="1200" i="1" dirty="0">
              <a:solidFill>
                <a:srgbClr val="E13F1F"/>
              </a:solidFill>
              <a:latin typeface="Agency FB" panose="020B0503020202020204" pitchFamily="34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2800"/>
            <a:ext cx="5808198" cy="2083931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2627784" y="2526731"/>
            <a:ext cx="37240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27784" y="3024462"/>
            <a:ext cx="37240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657" y="1276350"/>
            <a:ext cx="3119039" cy="317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21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2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24858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铭店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www.yanj.cn/store-10355.html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630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84685" y="575255"/>
            <a:ext cx="259228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跨越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4000" y="1798001"/>
            <a:ext cx="492647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梦想的巅峰 挑战极限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03035" y="3781882"/>
            <a:ext cx="44441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新的机遇新的希望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60" y="915566"/>
            <a:ext cx="4416128" cy="373193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72000" y="2636079"/>
            <a:ext cx="259228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把握</a:t>
            </a:r>
          </a:p>
        </p:txBody>
      </p:sp>
    </p:spTree>
    <p:extLst>
      <p:ext uri="{BB962C8B-B14F-4D97-AF65-F5344CB8AC3E}">
        <p14:creationId xmlns:p14="http://schemas.microsoft.com/office/powerpoint/2010/main" val="30324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3455" y="752501"/>
            <a:ext cx="259228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感恩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9512" y="1935872"/>
            <a:ext cx="44441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你们的真诚陪伴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7584" y="3827129"/>
            <a:ext cx="44441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4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你们的辛勤付出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07828" y="1045295"/>
            <a:ext cx="5013475" cy="41638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7584" y="2712105"/>
            <a:ext cx="259228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感恩</a:t>
            </a:r>
          </a:p>
        </p:txBody>
      </p:sp>
    </p:spTree>
    <p:extLst>
      <p:ext uri="{BB962C8B-B14F-4D97-AF65-F5344CB8AC3E}">
        <p14:creationId xmlns:p14="http://schemas.microsoft.com/office/powerpoint/2010/main" val="2932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îšliḍè"/>
          <p:cNvGrpSpPr/>
          <p:nvPr/>
        </p:nvGrpSpPr>
        <p:grpSpPr>
          <a:xfrm>
            <a:off x="2095219" y="1704805"/>
            <a:ext cx="972108" cy="785370"/>
            <a:chOff x="2243572" y="4073361"/>
            <a:chExt cx="1296144" cy="1047159"/>
          </a:xfrm>
        </p:grpSpPr>
        <p:sp>
          <p:nvSpPr>
            <p:cNvPr id="169" name="iṥḻîḑé"/>
            <p:cNvSpPr txBox="1"/>
            <p:nvPr/>
          </p:nvSpPr>
          <p:spPr>
            <a:xfrm>
              <a:off x="2243572" y="4073361"/>
              <a:ext cx="1296144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 algn="ctr"/>
              <a:r>
                <a:rPr lang="en-US" altLang="zh-CN">
                  <a:solidFill>
                    <a:srgbClr val="E13F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  <p:sp>
          <p:nvSpPr>
            <p:cNvPr id="170" name="ïśļïḑê"/>
            <p:cNvSpPr txBox="1"/>
            <p:nvPr/>
          </p:nvSpPr>
          <p:spPr>
            <a:xfrm>
              <a:off x="2243572" y="4504967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 dirty="0">
                  <a:solidFill>
                    <a:srgbClr val="E13F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32" name="ïSḷiḋè"/>
          <p:cNvGrpSpPr/>
          <p:nvPr/>
        </p:nvGrpSpPr>
        <p:grpSpPr>
          <a:xfrm>
            <a:off x="5292080" y="1439347"/>
            <a:ext cx="3312422" cy="530915"/>
            <a:chOff x="6764723" y="1520469"/>
            <a:chExt cx="4416563" cy="707886"/>
          </a:xfrm>
        </p:grpSpPr>
        <p:sp>
          <p:nvSpPr>
            <p:cNvPr id="153" name="iṥļídè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4" name="îSḻíḑé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155" name="iṩlïḓé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年度工作概述</a:t>
                </a:r>
              </a:p>
            </p:txBody>
          </p:sp>
          <p:sp>
            <p:nvSpPr>
              <p:cNvPr id="156" name="î$1iḓe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ADD YOUR TITLE HERE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33" name="îSļîḑé"/>
          <p:cNvGrpSpPr/>
          <p:nvPr/>
        </p:nvGrpSpPr>
        <p:grpSpPr>
          <a:xfrm>
            <a:off x="5268637" y="2079015"/>
            <a:ext cx="3335866" cy="530915"/>
            <a:chOff x="6733465" y="2527404"/>
            <a:chExt cx="4447821" cy="707886"/>
          </a:xfrm>
        </p:grpSpPr>
        <p:sp>
          <p:nvSpPr>
            <p:cNvPr id="149" name="îşļíḑé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50" name="ïš1iḓè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151" name="ïṥ1íḓê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工作完成情况</a:t>
                </a:r>
              </a:p>
            </p:txBody>
          </p:sp>
          <p:sp>
            <p:nvSpPr>
              <p:cNvPr id="152" name="í$ļíďé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ADD YOUR TITLE HERE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34" name="iŝļîḍé"/>
          <p:cNvGrpSpPr/>
          <p:nvPr/>
        </p:nvGrpSpPr>
        <p:grpSpPr>
          <a:xfrm>
            <a:off x="5263226" y="2718682"/>
            <a:ext cx="3341276" cy="530915"/>
            <a:chOff x="6726251" y="3534339"/>
            <a:chExt cx="4455035" cy="707886"/>
          </a:xfrm>
        </p:grpSpPr>
        <p:sp>
          <p:nvSpPr>
            <p:cNvPr id="145" name="îṥḻîdé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46" name="íšlîdè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147" name="iṩḻíḑé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成功项目展示</a:t>
                </a:r>
              </a:p>
            </p:txBody>
          </p:sp>
          <p:sp>
            <p:nvSpPr>
              <p:cNvPr id="148" name="í$1ïḑe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ADD YOUR TITLE HERE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35" name="íṧľiḓê"/>
          <p:cNvGrpSpPr/>
          <p:nvPr/>
        </p:nvGrpSpPr>
        <p:grpSpPr>
          <a:xfrm>
            <a:off x="5269237" y="3358350"/>
            <a:ext cx="3335265" cy="530915"/>
            <a:chOff x="6734266" y="4541274"/>
            <a:chExt cx="4447020" cy="707886"/>
          </a:xfrm>
        </p:grpSpPr>
        <p:sp>
          <p:nvSpPr>
            <p:cNvPr id="141" name="îŝḻïḍé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42" name="îṥļïḓê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143" name="íŝļíḑé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明年工作计划</a:t>
                </a:r>
              </a:p>
            </p:txBody>
          </p:sp>
          <p:sp>
            <p:nvSpPr>
              <p:cNvPr id="144" name="iśľíḍe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ADD YOUR TITLE HERE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5143" y="1761173"/>
            <a:ext cx="5436096" cy="337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967755" y="1311796"/>
            <a:ext cx="14099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8000" b="1" i="1" dirty="0">
                <a:gradFill>
                  <a:gsLst>
                    <a:gs pos="0">
                      <a:srgbClr val="BA2123"/>
                    </a:gs>
                    <a:gs pos="100000">
                      <a:srgbClr val="E66120"/>
                    </a:gs>
                  </a:gsLst>
                  <a:lin ang="2400000" scaled="0"/>
                </a:gradFill>
                <a:latin typeface="Impact" panose="020B0806030902050204" pitchFamily="34" charset="0"/>
                <a:ea typeface="Microsoft YaHei" panose="020B0503020204020204" pitchFamily="34" charset="-122"/>
                <a:cs typeface="Aharoni" panose="02010803020104030203" pitchFamily="2" charset="-79"/>
              </a:rPr>
              <a:t>01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39952" y="1742684"/>
            <a:ext cx="27649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年度工作概述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39952" y="2178877"/>
            <a:ext cx="2764972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Microsoft YaHei" panose="020B0503020204020204" pitchFamily="34" charset="-122"/>
                <a:cs typeface="Aharoni" panose="02010803020104030203" pitchFamily="2" charset="-79"/>
              </a:rPr>
              <a:t>PLEASE ADD YOUR TITLE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" y="2677758"/>
            <a:ext cx="9144000" cy="24640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06" y="161898"/>
            <a:ext cx="2563568" cy="113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$ḷïḓè"/>
          <p:cNvGrpSpPr/>
          <p:nvPr/>
        </p:nvGrpSpPr>
        <p:grpSpPr>
          <a:xfrm>
            <a:off x="3361704" y="1982975"/>
            <a:ext cx="584034" cy="1145443"/>
            <a:chOff x="3117258" y="1662333"/>
            <a:chExt cx="674282" cy="1420315"/>
          </a:xfrm>
        </p:grpSpPr>
        <p:cxnSp>
          <p:nvCxnSpPr>
            <p:cNvPr id="27" name="Straight Connector 13"/>
            <p:cNvCxnSpPr/>
            <p:nvPr/>
          </p:nvCxnSpPr>
          <p:spPr>
            <a:xfrm>
              <a:off x="3454461" y="2368550"/>
              <a:ext cx="0" cy="714098"/>
            </a:xfrm>
            <a:prstGeom prst="line">
              <a:avLst/>
            </a:prstGeom>
            <a:ln w="9525">
              <a:solidFill>
                <a:schemeClr val="accent2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îšḻiḍé"/>
            <p:cNvSpPr/>
            <p:nvPr/>
          </p:nvSpPr>
          <p:spPr>
            <a:xfrm rot="2700000" flipV="1">
              <a:off x="3117258" y="1662333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íṩḷídè"/>
            <p:cNvGrpSpPr>
              <a:grpSpLocks/>
            </p:cNvGrpSpPr>
            <p:nvPr/>
          </p:nvGrpSpPr>
          <p:grpSpPr bwMode="auto">
            <a:xfrm>
              <a:off x="3298734" y="1839661"/>
              <a:ext cx="311452" cy="311452"/>
              <a:chOff x="0" y="0"/>
              <a:chExt cx="576" cy="576"/>
            </a:xfrm>
            <a:solidFill>
              <a:schemeClr val="bg1"/>
            </a:solidFill>
          </p:grpSpPr>
          <p:sp>
            <p:nvSpPr>
              <p:cNvPr id="30" name="iṥḷíḑé"/>
              <p:cNvSpPr>
                <a:spLocks/>
              </p:cNvSpPr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1ïḑè"/>
              <p:cNvSpPr>
                <a:spLocks/>
              </p:cNvSpPr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ṥľíḑe"/>
              <p:cNvSpPr>
                <a:spLocks/>
              </p:cNvSpPr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şḷïďè"/>
              <p:cNvSpPr>
                <a:spLocks/>
              </p:cNvSpPr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ṣḷíḑe"/>
              <p:cNvSpPr>
                <a:spLocks/>
              </p:cNvSpPr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ṡļiďè"/>
              <p:cNvSpPr>
                <a:spLocks/>
              </p:cNvSpPr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ļídê"/>
              <p:cNvSpPr>
                <a:spLocks/>
              </p:cNvSpPr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ṧlîdê"/>
              <p:cNvSpPr>
                <a:spLocks/>
              </p:cNvSpPr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lïḍè"/>
              <p:cNvSpPr>
                <a:spLocks/>
              </p:cNvSpPr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ṩḷíďe"/>
              <p:cNvSpPr>
                <a:spLocks/>
              </p:cNvSpPr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ṩľïḋe"/>
              <p:cNvSpPr>
                <a:spLocks/>
              </p:cNvSpPr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ṩḷiḋê"/>
              <p:cNvSpPr>
                <a:spLocks/>
              </p:cNvSpPr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śḻïde"/>
              <p:cNvSpPr>
                <a:spLocks/>
              </p:cNvSpPr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ṧļïḍé"/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ŝḻidè"/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ḷîḍé"/>
              <p:cNvSpPr>
                <a:spLocks/>
              </p:cNvSpPr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ļiḓé"/>
              <p:cNvSpPr>
                <a:spLocks/>
              </p:cNvSpPr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šḷíḋe"/>
              <p:cNvSpPr>
                <a:spLocks/>
              </p:cNvSpPr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śľîde"/>
              <p:cNvSpPr>
                <a:spLocks/>
              </p:cNvSpPr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íśḷîḓè"/>
          <p:cNvGrpSpPr/>
          <p:nvPr/>
        </p:nvGrpSpPr>
        <p:grpSpPr>
          <a:xfrm>
            <a:off x="5306301" y="1695918"/>
            <a:ext cx="505711" cy="1547346"/>
            <a:chOff x="5288958" y="1662333"/>
            <a:chExt cx="674282" cy="1918664"/>
          </a:xfrm>
        </p:grpSpPr>
        <p:cxnSp>
          <p:nvCxnSpPr>
            <p:cNvPr id="24" name="Straight Connector 44"/>
            <p:cNvCxnSpPr/>
            <p:nvPr/>
          </p:nvCxnSpPr>
          <p:spPr>
            <a:xfrm>
              <a:off x="5626160" y="2368550"/>
              <a:ext cx="0" cy="1212447"/>
            </a:xfrm>
            <a:prstGeom prst="line">
              <a:avLst/>
            </a:prstGeom>
            <a:ln w="9525">
              <a:solidFill>
                <a:schemeClr val="accent3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í$1ïḋé"/>
            <p:cNvSpPr/>
            <p:nvPr/>
          </p:nvSpPr>
          <p:spPr>
            <a:xfrm rot="2700000" flipV="1">
              <a:off x="5288958" y="1662333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ľiḋè"/>
            <p:cNvSpPr>
              <a:spLocks/>
            </p:cNvSpPr>
            <p:nvPr/>
          </p:nvSpPr>
          <p:spPr bwMode="auto">
            <a:xfrm>
              <a:off x="5470433" y="1877319"/>
              <a:ext cx="311452" cy="248695"/>
            </a:xfrm>
            <a:custGeom>
              <a:avLst/>
              <a:gdLst>
                <a:gd name="T0" fmla="*/ 203194979 w 21600"/>
                <a:gd name="T1" fmla="*/ 0 h 21600"/>
                <a:gd name="T2" fmla="*/ 0 w 21600"/>
                <a:gd name="T3" fmla="*/ 0 h 21600"/>
                <a:gd name="T4" fmla="*/ 0 w 21600"/>
                <a:gd name="T5" fmla="*/ 70699120 h 21600"/>
                <a:gd name="T6" fmla="*/ 87044490 w 21600"/>
                <a:gd name="T7" fmla="*/ 70699120 h 21600"/>
                <a:gd name="T8" fmla="*/ 63526500 w 21600"/>
                <a:gd name="T9" fmla="*/ 82608326 h 21600"/>
                <a:gd name="T10" fmla="*/ 139536570 w 21600"/>
                <a:gd name="T11" fmla="*/ 82608326 h 21600"/>
                <a:gd name="T12" fmla="*/ 115971830 w 21600"/>
                <a:gd name="T13" fmla="*/ 70699120 h 21600"/>
                <a:gd name="T14" fmla="*/ 203194979 w 21600"/>
                <a:gd name="T15" fmla="*/ 70699120 h 21600"/>
                <a:gd name="T16" fmla="*/ 203194979 w 21600"/>
                <a:gd name="T17" fmla="*/ 0 h 21600"/>
                <a:gd name="T18" fmla="*/ 180598689 w 21600"/>
                <a:gd name="T19" fmla="*/ 59256398 h 21600"/>
                <a:gd name="T20" fmla="*/ 22596191 w 21600"/>
                <a:gd name="T21" fmla="*/ 59256398 h 21600"/>
                <a:gd name="T22" fmla="*/ 22596191 w 21600"/>
                <a:gd name="T23" fmla="*/ 11442785 h 21600"/>
                <a:gd name="T24" fmla="*/ 180598689 w 21600"/>
                <a:gd name="T25" fmla="*/ 11442785 h 21600"/>
                <a:gd name="T26" fmla="*/ 180598689 w 21600"/>
                <a:gd name="T27" fmla="*/ 59256398 h 21600"/>
                <a:gd name="T28" fmla="*/ 180598689 w 21600"/>
                <a:gd name="T29" fmla="*/ 59256398 h 216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18486"/>
                  </a:lnTo>
                  <a:lnTo>
                    <a:pt x="9253" y="18486"/>
                  </a:lnTo>
                  <a:lnTo>
                    <a:pt x="6753" y="21600"/>
                  </a:lnTo>
                  <a:lnTo>
                    <a:pt x="14833" y="21600"/>
                  </a:lnTo>
                  <a:lnTo>
                    <a:pt x="12328" y="18486"/>
                  </a:lnTo>
                  <a:lnTo>
                    <a:pt x="21600" y="18486"/>
                  </a:lnTo>
                  <a:lnTo>
                    <a:pt x="21600" y="0"/>
                  </a:lnTo>
                  <a:close/>
                  <a:moveTo>
                    <a:pt x="19198" y="15494"/>
                  </a:moveTo>
                  <a:lnTo>
                    <a:pt x="2402" y="15494"/>
                  </a:lnTo>
                  <a:lnTo>
                    <a:pt x="2402" y="2992"/>
                  </a:lnTo>
                  <a:lnTo>
                    <a:pt x="19198" y="2992"/>
                  </a:lnTo>
                  <a:lnTo>
                    <a:pt x="19198" y="15494"/>
                  </a:lnTo>
                  <a:close/>
                  <a:moveTo>
                    <a:pt x="19198" y="15494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íṣľiḍé"/>
          <p:cNvGrpSpPr/>
          <p:nvPr/>
        </p:nvGrpSpPr>
        <p:grpSpPr>
          <a:xfrm>
            <a:off x="1330942" y="2259787"/>
            <a:ext cx="505711" cy="830900"/>
            <a:chOff x="945620" y="1768644"/>
            <a:chExt cx="674282" cy="1030290"/>
          </a:xfrm>
        </p:grpSpPr>
        <p:cxnSp>
          <p:nvCxnSpPr>
            <p:cNvPr id="19" name="Straight Connector 48"/>
            <p:cNvCxnSpPr/>
            <p:nvPr/>
          </p:nvCxnSpPr>
          <p:spPr>
            <a:xfrm>
              <a:off x="1282761" y="2585950"/>
              <a:ext cx="0" cy="212984"/>
            </a:xfrm>
            <a:prstGeom prst="line">
              <a:avLst/>
            </a:prstGeom>
            <a:ln w="9525">
              <a:solidFill>
                <a:schemeClr val="accent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iSḻiḋe"/>
            <p:cNvSpPr/>
            <p:nvPr/>
          </p:nvSpPr>
          <p:spPr>
            <a:xfrm rot="2700000" flipV="1">
              <a:off x="945620" y="1768644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íšḷíďè"/>
            <p:cNvGrpSpPr>
              <a:grpSpLocks/>
            </p:cNvGrpSpPr>
            <p:nvPr/>
          </p:nvGrpSpPr>
          <p:grpSpPr bwMode="auto">
            <a:xfrm>
              <a:off x="1128197" y="2018334"/>
              <a:ext cx="309129" cy="206859"/>
              <a:chOff x="0" y="195"/>
              <a:chExt cx="572" cy="379"/>
            </a:xfrm>
            <a:solidFill>
              <a:schemeClr val="bg1"/>
            </a:solidFill>
          </p:grpSpPr>
          <p:sp>
            <p:nvSpPr>
              <p:cNvPr id="22" name="î$1iḑé"/>
              <p:cNvSpPr>
                <a:spLocks/>
              </p:cNvSpPr>
              <p:nvPr/>
            </p:nvSpPr>
            <p:spPr bwMode="auto">
              <a:xfrm>
                <a:off x="0" y="195"/>
                <a:ext cx="481" cy="3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600" h="21600">
                    <a:moveTo>
                      <a:pt x="15544" y="13853"/>
                    </a:moveTo>
                    <a:lnTo>
                      <a:pt x="15544" y="11185"/>
                    </a:lnTo>
                    <a:lnTo>
                      <a:pt x="16597" y="11185"/>
                    </a:lnTo>
                    <a:cubicBezTo>
                      <a:pt x="16765" y="7856"/>
                      <a:pt x="18943" y="5212"/>
                      <a:pt x="21600" y="5192"/>
                    </a:cubicBezTo>
                    <a:lnTo>
                      <a:pt x="21600" y="3487"/>
                    </a:lnTo>
                    <a:cubicBezTo>
                      <a:pt x="21600" y="3033"/>
                      <a:pt x="21309" y="2663"/>
                      <a:pt x="20952" y="2663"/>
                    </a:cubicBezTo>
                    <a:lnTo>
                      <a:pt x="9081" y="2663"/>
                    </a:lnTo>
                    <a:lnTo>
                      <a:pt x="8342" y="740"/>
                    </a:lnTo>
                    <a:cubicBezTo>
                      <a:pt x="8185" y="333"/>
                      <a:pt x="7766" y="0"/>
                      <a:pt x="7409" y="0"/>
                    </a:cubicBezTo>
                    <a:lnTo>
                      <a:pt x="3314" y="0"/>
                    </a:lnTo>
                    <a:cubicBezTo>
                      <a:pt x="2957" y="0"/>
                      <a:pt x="2536" y="332"/>
                      <a:pt x="2378" y="739"/>
                    </a:cubicBezTo>
                    <a:lnTo>
                      <a:pt x="1629" y="2663"/>
                    </a:lnTo>
                    <a:lnTo>
                      <a:pt x="648" y="2663"/>
                    </a:lnTo>
                    <a:cubicBezTo>
                      <a:pt x="292" y="2663"/>
                      <a:pt x="0" y="3033"/>
                      <a:pt x="0" y="3487"/>
                    </a:cubicBezTo>
                    <a:lnTo>
                      <a:pt x="0" y="20776"/>
                    </a:lnTo>
                    <a:cubicBezTo>
                      <a:pt x="0" y="21229"/>
                      <a:pt x="292" y="21600"/>
                      <a:pt x="648" y="21600"/>
                    </a:cubicBezTo>
                    <a:lnTo>
                      <a:pt x="15544" y="21600"/>
                    </a:lnTo>
                    <a:lnTo>
                      <a:pt x="15544" y="21590"/>
                    </a:lnTo>
                    <a:lnTo>
                      <a:pt x="15544" y="13853"/>
                    </a:lnTo>
                    <a:close/>
                    <a:moveTo>
                      <a:pt x="15544" y="1385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ľïḍê"/>
              <p:cNvSpPr>
                <a:spLocks/>
              </p:cNvSpPr>
              <p:nvPr/>
            </p:nvSpPr>
            <p:spPr bwMode="auto">
              <a:xfrm>
                <a:off x="392" y="331"/>
                <a:ext cx="180" cy="2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21599" y="9431"/>
                    </a:moveTo>
                    <a:lnTo>
                      <a:pt x="18749" y="9431"/>
                    </a:lnTo>
                    <a:lnTo>
                      <a:pt x="18749" y="5887"/>
                    </a:lnTo>
                    <a:cubicBezTo>
                      <a:pt x="18749" y="2637"/>
                      <a:pt x="15239" y="2"/>
                      <a:pt x="10907" y="2"/>
                    </a:cubicBezTo>
                    <a:cubicBezTo>
                      <a:pt x="10868" y="2"/>
                      <a:pt x="10835" y="0"/>
                      <a:pt x="10800" y="0"/>
                    </a:cubicBezTo>
                    <a:cubicBezTo>
                      <a:pt x="10787" y="0"/>
                      <a:pt x="10776" y="1"/>
                      <a:pt x="10762" y="1"/>
                    </a:cubicBezTo>
                    <a:cubicBezTo>
                      <a:pt x="10752" y="1"/>
                      <a:pt x="10741" y="1"/>
                      <a:pt x="10730" y="1"/>
                    </a:cubicBezTo>
                    <a:cubicBezTo>
                      <a:pt x="10693" y="1"/>
                      <a:pt x="10651" y="2"/>
                      <a:pt x="10617" y="2"/>
                    </a:cubicBezTo>
                    <a:cubicBezTo>
                      <a:pt x="6285" y="2"/>
                      <a:pt x="2776" y="2638"/>
                      <a:pt x="2776" y="5887"/>
                    </a:cubicBezTo>
                    <a:lnTo>
                      <a:pt x="2776" y="9431"/>
                    </a:lnTo>
                    <a:lnTo>
                      <a:pt x="0" y="943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9431"/>
                    </a:lnTo>
                    <a:lnTo>
                      <a:pt x="21599" y="9431"/>
                    </a:lnTo>
                    <a:close/>
                    <a:moveTo>
                      <a:pt x="14826" y="9431"/>
                    </a:moveTo>
                    <a:lnTo>
                      <a:pt x="6700" y="9431"/>
                    </a:lnTo>
                    <a:lnTo>
                      <a:pt x="6700" y="5887"/>
                    </a:lnTo>
                    <a:cubicBezTo>
                      <a:pt x="6700" y="4266"/>
                      <a:pt x="8457" y="2947"/>
                      <a:pt x="10617" y="2947"/>
                    </a:cubicBezTo>
                    <a:cubicBezTo>
                      <a:pt x="10679" y="2947"/>
                      <a:pt x="10809" y="2945"/>
                      <a:pt x="10809" y="2945"/>
                    </a:cubicBezTo>
                    <a:cubicBezTo>
                      <a:pt x="10809" y="2945"/>
                      <a:pt x="10873" y="2947"/>
                      <a:pt x="10907" y="2947"/>
                    </a:cubicBezTo>
                    <a:cubicBezTo>
                      <a:pt x="13069" y="2947"/>
                      <a:pt x="14827" y="4264"/>
                      <a:pt x="14827" y="5887"/>
                    </a:cubicBezTo>
                    <a:lnTo>
                      <a:pt x="14827" y="9431"/>
                    </a:lnTo>
                    <a:lnTo>
                      <a:pt x="14826" y="9431"/>
                    </a:lnTo>
                    <a:close/>
                    <a:moveTo>
                      <a:pt x="14826" y="94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ï$1iḋè"/>
          <p:cNvGrpSpPr/>
          <p:nvPr/>
        </p:nvGrpSpPr>
        <p:grpSpPr>
          <a:xfrm>
            <a:off x="7336816" y="1301769"/>
            <a:ext cx="505711" cy="1941498"/>
            <a:chOff x="7441610" y="1662334"/>
            <a:chExt cx="674282" cy="2407398"/>
          </a:xfrm>
        </p:grpSpPr>
        <p:cxnSp>
          <p:nvCxnSpPr>
            <p:cNvPr id="16" name="Straight Connector 54"/>
            <p:cNvCxnSpPr/>
            <p:nvPr/>
          </p:nvCxnSpPr>
          <p:spPr>
            <a:xfrm>
              <a:off x="7778751" y="2368550"/>
              <a:ext cx="0" cy="1701182"/>
            </a:xfrm>
            <a:prstGeom prst="line">
              <a:avLst/>
            </a:prstGeom>
            <a:ln w="9525">
              <a:solidFill>
                <a:schemeClr val="accent3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isḻîde"/>
            <p:cNvSpPr/>
            <p:nvPr/>
          </p:nvSpPr>
          <p:spPr>
            <a:xfrm rot="2700000" flipV="1">
              <a:off x="7441610" y="1662334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ļïḓê"/>
            <p:cNvSpPr>
              <a:spLocks/>
            </p:cNvSpPr>
            <p:nvPr/>
          </p:nvSpPr>
          <p:spPr bwMode="auto">
            <a:xfrm>
              <a:off x="7621864" y="1867122"/>
              <a:ext cx="313774" cy="246371"/>
            </a:xfrm>
            <a:custGeom>
              <a:avLst/>
              <a:gdLst>
                <a:gd name="T0" fmla="*/ 192357908 w 21600"/>
                <a:gd name="T1" fmla="*/ 34212465 h 21600"/>
                <a:gd name="T2" fmla="*/ 192357908 w 21600"/>
                <a:gd name="T3" fmla="*/ 9816758 h 21600"/>
                <a:gd name="T4" fmla="*/ 163506979 w 21600"/>
                <a:gd name="T5" fmla="*/ 9816758 h 21600"/>
                <a:gd name="T6" fmla="*/ 134657032 w 21600"/>
                <a:gd name="T7" fmla="*/ 9816758 h 21600"/>
                <a:gd name="T8" fmla="*/ 127708521 w 21600"/>
                <a:gd name="T9" fmla="*/ 9816758 h 21600"/>
                <a:gd name="T10" fmla="*/ 105807085 w 21600"/>
                <a:gd name="T11" fmla="*/ 9816758 h 21600"/>
                <a:gd name="T12" fmla="*/ 105807085 w 21600"/>
                <a:gd name="T13" fmla="*/ 0 h 21600"/>
                <a:gd name="T14" fmla="*/ 41157796 w 21600"/>
                <a:gd name="T15" fmla="*/ 0 h 21600"/>
                <a:gd name="T16" fmla="*/ 41157796 w 21600"/>
                <a:gd name="T17" fmla="*/ 36904 h 21600"/>
                <a:gd name="T18" fmla="*/ 14904983 w 21600"/>
                <a:gd name="T19" fmla="*/ 12678750 h 21600"/>
                <a:gd name="T20" fmla="*/ 14904983 w 21600"/>
                <a:gd name="T21" fmla="*/ 34212465 h 21600"/>
                <a:gd name="T22" fmla="*/ 0 w 21600"/>
                <a:gd name="T23" fmla="*/ 34212465 h 21600"/>
                <a:gd name="T24" fmla="*/ 0 w 21600"/>
                <a:gd name="T25" fmla="*/ 79564105 h 21600"/>
                <a:gd name="T26" fmla="*/ 209326746 w 21600"/>
                <a:gd name="T27" fmla="*/ 79564105 h 21600"/>
                <a:gd name="T28" fmla="*/ 209326746 w 21600"/>
                <a:gd name="T29" fmla="*/ 34212465 h 21600"/>
                <a:gd name="T30" fmla="*/ 192357908 w 21600"/>
                <a:gd name="T31" fmla="*/ 34212465 h 21600"/>
                <a:gd name="T32" fmla="*/ 181910625 w 21600"/>
                <a:gd name="T33" fmla="*/ 14859352 h 21600"/>
                <a:gd name="T34" fmla="*/ 181910625 w 21600"/>
                <a:gd name="T35" fmla="*/ 34212465 h 21600"/>
                <a:gd name="T36" fmla="*/ 163506979 w 21600"/>
                <a:gd name="T37" fmla="*/ 34212465 h 21600"/>
                <a:gd name="T38" fmla="*/ 163506979 w 21600"/>
                <a:gd name="T39" fmla="*/ 14859352 h 21600"/>
                <a:gd name="T40" fmla="*/ 181910625 w 21600"/>
                <a:gd name="T41" fmla="*/ 14859352 h 21600"/>
                <a:gd name="T42" fmla="*/ 138165448 w 21600"/>
                <a:gd name="T43" fmla="*/ 14859352 h 21600"/>
                <a:gd name="T44" fmla="*/ 153060777 w 21600"/>
                <a:gd name="T45" fmla="*/ 14859352 h 21600"/>
                <a:gd name="T46" fmla="*/ 153060777 w 21600"/>
                <a:gd name="T47" fmla="*/ 34212465 h 21600"/>
                <a:gd name="T48" fmla="*/ 134666775 w 21600"/>
                <a:gd name="T49" fmla="*/ 34212465 h 21600"/>
                <a:gd name="T50" fmla="*/ 134666775 w 21600"/>
                <a:gd name="T51" fmla="*/ 14859352 h 21600"/>
                <a:gd name="T52" fmla="*/ 138165448 w 21600"/>
                <a:gd name="T53" fmla="*/ 14859352 h 21600"/>
                <a:gd name="T54" fmla="*/ 130770593 w 21600"/>
                <a:gd name="T55" fmla="*/ 63463600 h 21600"/>
                <a:gd name="T56" fmla="*/ 78438906 w 21600"/>
                <a:gd name="T57" fmla="*/ 63463600 h 21600"/>
                <a:gd name="T58" fmla="*/ 78438906 w 21600"/>
                <a:gd name="T59" fmla="*/ 50840201 h 21600"/>
                <a:gd name="T60" fmla="*/ 130770593 w 21600"/>
                <a:gd name="T61" fmla="*/ 50840201 h 21600"/>
                <a:gd name="T62" fmla="*/ 130770593 w 21600"/>
                <a:gd name="T63" fmla="*/ 63463600 h 21600"/>
                <a:gd name="T64" fmla="*/ 109305857 w 21600"/>
                <a:gd name="T65" fmla="*/ 14859352 h 21600"/>
                <a:gd name="T66" fmla="*/ 124219591 w 21600"/>
                <a:gd name="T67" fmla="*/ 14859352 h 21600"/>
                <a:gd name="T68" fmla="*/ 124219591 w 21600"/>
                <a:gd name="T69" fmla="*/ 34212465 h 21600"/>
                <a:gd name="T70" fmla="*/ 105816927 w 21600"/>
                <a:gd name="T71" fmla="*/ 34212465 h 21600"/>
                <a:gd name="T72" fmla="*/ 105816927 w 21600"/>
                <a:gd name="T73" fmla="*/ 14859352 h 21600"/>
                <a:gd name="T74" fmla="*/ 109305857 w 21600"/>
                <a:gd name="T75" fmla="*/ 14859352 h 21600"/>
                <a:gd name="T76" fmla="*/ 25352256 w 21600"/>
                <a:gd name="T77" fmla="*/ 17721344 h 21600"/>
                <a:gd name="T78" fmla="*/ 51614723 w 21600"/>
                <a:gd name="T79" fmla="*/ 17721344 h 21600"/>
                <a:gd name="T80" fmla="*/ 51614723 w 21600"/>
                <a:gd name="T81" fmla="*/ 5042656 h 21600"/>
                <a:gd name="T82" fmla="*/ 95359900 w 21600"/>
                <a:gd name="T83" fmla="*/ 5042656 h 21600"/>
                <a:gd name="T84" fmla="*/ 95359900 w 21600"/>
                <a:gd name="T85" fmla="*/ 34212465 h 21600"/>
                <a:gd name="T86" fmla="*/ 25352256 w 21600"/>
                <a:gd name="T87" fmla="*/ 34212465 h 21600"/>
                <a:gd name="T88" fmla="*/ 25352256 w 21600"/>
                <a:gd name="T89" fmla="*/ 17721344 h 21600"/>
                <a:gd name="T90" fmla="*/ 25352256 w 21600"/>
                <a:gd name="T91" fmla="*/ 17721344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19849" y="9288"/>
                  </a:moveTo>
                  <a:lnTo>
                    <a:pt x="19849" y="2665"/>
                  </a:lnTo>
                  <a:lnTo>
                    <a:pt x="16872" y="2665"/>
                  </a:lnTo>
                  <a:lnTo>
                    <a:pt x="13895" y="2665"/>
                  </a:lnTo>
                  <a:lnTo>
                    <a:pt x="13178" y="2665"/>
                  </a:lnTo>
                  <a:lnTo>
                    <a:pt x="10918" y="2665"/>
                  </a:lnTo>
                  <a:lnTo>
                    <a:pt x="10918" y="0"/>
                  </a:lnTo>
                  <a:lnTo>
                    <a:pt x="4247" y="0"/>
                  </a:lnTo>
                  <a:lnTo>
                    <a:pt x="4247" y="10"/>
                  </a:lnTo>
                  <a:lnTo>
                    <a:pt x="1538" y="3442"/>
                  </a:lnTo>
                  <a:lnTo>
                    <a:pt x="1538" y="9288"/>
                  </a:lnTo>
                  <a:lnTo>
                    <a:pt x="0" y="928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9288"/>
                  </a:lnTo>
                  <a:lnTo>
                    <a:pt x="19849" y="9288"/>
                  </a:lnTo>
                  <a:close/>
                  <a:moveTo>
                    <a:pt x="18771" y="4034"/>
                  </a:moveTo>
                  <a:lnTo>
                    <a:pt x="18771" y="9288"/>
                  </a:lnTo>
                  <a:lnTo>
                    <a:pt x="16872" y="9288"/>
                  </a:lnTo>
                  <a:lnTo>
                    <a:pt x="16872" y="4034"/>
                  </a:lnTo>
                  <a:lnTo>
                    <a:pt x="18771" y="4034"/>
                  </a:lnTo>
                  <a:close/>
                  <a:moveTo>
                    <a:pt x="14257" y="4034"/>
                  </a:moveTo>
                  <a:lnTo>
                    <a:pt x="15794" y="4034"/>
                  </a:lnTo>
                  <a:lnTo>
                    <a:pt x="15794" y="9288"/>
                  </a:lnTo>
                  <a:lnTo>
                    <a:pt x="13896" y="9288"/>
                  </a:lnTo>
                  <a:lnTo>
                    <a:pt x="13896" y="4034"/>
                  </a:lnTo>
                  <a:lnTo>
                    <a:pt x="14257" y="4034"/>
                  </a:lnTo>
                  <a:close/>
                  <a:moveTo>
                    <a:pt x="13494" y="17229"/>
                  </a:moveTo>
                  <a:lnTo>
                    <a:pt x="8094" y="17229"/>
                  </a:lnTo>
                  <a:lnTo>
                    <a:pt x="8094" y="13802"/>
                  </a:lnTo>
                  <a:lnTo>
                    <a:pt x="13494" y="13802"/>
                  </a:lnTo>
                  <a:lnTo>
                    <a:pt x="13494" y="17229"/>
                  </a:lnTo>
                  <a:close/>
                  <a:moveTo>
                    <a:pt x="11279" y="4034"/>
                  </a:moveTo>
                  <a:lnTo>
                    <a:pt x="12818" y="4034"/>
                  </a:lnTo>
                  <a:lnTo>
                    <a:pt x="12818" y="9288"/>
                  </a:lnTo>
                  <a:lnTo>
                    <a:pt x="10919" y="9288"/>
                  </a:lnTo>
                  <a:lnTo>
                    <a:pt x="10919" y="4034"/>
                  </a:lnTo>
                  <a:lnTo>
                    <a:pt x="11279" y="4034"/>
                  </a:lnTo>
                  <a:close/>
                  <a:moveTo>
                    <a:pt x="2616" y="4811"/>
                  </a:moveTo>
                  <a:lnTo>
                    <a:pt x="5326" y="4811"/>
                  </a:lnTo>
                  <a:lnTo>
                    <a:pt x="5326" y="1369"/>
                  </a:lnTo>
                  <a:lnTo>
                    <a:pt x="9840" y="1369"/>
                  </a:lnTo>
                  <a:lnTo>
                    <a:pt x="9840" y="9288"/>
                  </a:lnTo>
                  <a:lnTo>
                    <a:pt x="2616" y="9288"/>
                  </a:lnTo>
                  <a:lnTo>
                    <a:pt x="2616" y="4811"/>
                  </a:lnTo>
                  <a:close/>
                  <a:moveTo>
                    <a:pt x="2616" y="4811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iSļíde"/>
          <p:cNvSpPr/>
          <p:nvPr/>
        </p:nvSpPr>
        <p:spPr>
          <a:xfrm>
            <a:off x="587251" y="3072323"/>
            <a:ext cx="1934156" cy="342844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" name="iṡ1iďê"/>
          <p:cNvSpPr/>
          <p:nvPr/>
        </p:nvSpPr>
        <p:spPr>
          <a:xfrm>
            <a:off x="2599032" y="3072323"/>
            <a:ext cx="1934156" cy="34284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" name="ïṡḷídé"/>
          <p:cNvSpPr/>
          <p:nvPr/>
        </p:nvSpPr>
        <p:spPr>
          <a:xfrm>
            <a:off x="4610814" y="3072323"/>
            <a:ext cx="1934156" cy="342844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iṡľîḋe"/>
          <p:cNvSpPr/>
          <p:nvPr/>
        </p:nvSpPr>
        <p:spPr>
          <a:xfrm>
            <a:off x="6622594" y="3072323"/>
            <a:ext cx="1934156" cy="34284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" name="íṣḻïḑé"/>
          <p:cNvSpPr txBox="1"/>
          <p:nvPr/>
        </p:nvSpPr>
        <p:spPr>
          <a:xfrm>
            <a:off x="587250" y="3492462"/>
            <a:ext cx="1934156" cy="346249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3" name="îŝľíďè"/>
          <p:cNvSpPr txBox="1"/>
          <p:nvPr/>
        </p:nvSpPr>
        <p:spPr>
          <a:xfrm>
            <a:off x="2599032" y="3492462"/>
            <a:ext cx="1934156" cy="346249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4" name="ïśľiḓe"/>
          <p:cNvSpPr txBox="1"/>
          <p:nvPr/>
        </p:nvSpPr>
        <p:spPr>
          <a:xfrm>
            <a:off x="4610810" y="3492462"/>
            <a:ext cx="1934156" cy="346249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5" name="îṧ1iḑê"/>
          <p:cNvSpPr txBox="1"/>
          <p:nvPr/>
        </p:nvSpPr>
        <p:spPr>
          <a:xfrm>
            <a:off x="6622594" y="3492462"/>
            <a:ext cx="1934156" cy="346249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1" name="矩形 50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年度工作概述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544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323528" y="12721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年度工作概述</a:t>
            </a:r>
            <a:endParaRPr lang="zh-CN" altLang="en-US" sz="1000" dirty="0">
              <a:solidFill>
                <a:srgbClr val="40404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3528" y="371882"/>
            <a:ext cx="1824404" cy="21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" dirty="0">
                <a:solidFill>
                  <a:srgbClr val="40404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PLEASE ADD YOUR TITLE HERE</a:t>
            </a:r>
            <a:endParaRPr lang="zh-CN" altLang="en-US" sz="800" dirty="0">
              <a:solidFill>
                <a:srgbClr val="40404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835233" y="1178611"/>
            <a:ext cx="3462406" cy="1971659"/>
            <a:chOff x="2835233" y="1178611"/>
            <a:chExt cx="3462406" cy="1971659"/>
          </a:xfrm>
        </p:grpSpPr>
        <p:grpSp>
          <p:nvGrpSpPr>
            <p:cNvPr id="66" name="iŝľîḑè">
              <a:extLst>
                <a:ext uri="{FF2B5EF4-FFF2-40B4-BE49-F238E27FC236}">
                  <a16:creationId xmlns:a16="http://schemas.microsoft.com/office/drawing/2014/main" xmlns="" id="{C29EDB82-885B-494F-9192-DA42CABD2832}"/>
                </a:ext>
              </a:extLst>
            </p:cNvPr>
            <p:cNvGrpSpPr/>
            <p:nvPr/>
          </p:nvGrpSpPr>
          <p:grpSpPr>
            <a:xfrm>
              <a:off x="2835233" y="1178611"/>
              <a:ext cx="3462406" cy="1971659"/>
              <a:chOff x="2448694" y="1658842"/>
              <a:chExt cx="7294608" cy="4153896"/>
            </a:xfrm>
          </p:grpSpPr>
          <p:grpSp>
            <p:nvGrpSpPr>
              <p:cNvPr id="70" name="iṧľíde">
                <a:extLst>
                  <a:ext uri="{FF2B5EF4-FFF2-40B4-BE49-F238E27FC236}">
                    <a16:creationId xmlns:a16="http://schemas.microsoft.com/office/drawing/2014/main" xmlns="" id="{5C1B39F3-08B9-49ED-B3E6-7FD39021E99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8694" y="1658842"/>
                <a:ext cx="7294608" cy="4153896"/>
                <a:chOff x="8540751" y="4843463"/>
                <a:chExt cx="8012112" cy="4562475"/>
              </a:xfrm>
              <a:effectLst/>
            </p:grpSpPr>
            <p:sp>
              <p:nvSpPr>
                <p:cNvPr id="72" name="îṣ1íďê">
                  <a:extLst>
                    <a:ext uri="{FF2B5EF4-FFF2-40B4-BE49-F238E27FC236}">
                      <a16:creationId xmlns:a16="http://schemas.microsoft.com/office/drawing/2014/main" xmlns="" id="{F2FF7DF1-7163-4B7C-96A4-10AC12DDB64D}"/>
                    </a:ext>
                  </a:extLst>
                </p:cNvPr>
                <p:cNvSpPr/>
                <p:nvPr/>
              </p:nvSpPr>
              <p:spPr bwMode="auto">
                <a:xfrm>
                  <a:off x="9321800" y="4843463"/>
                  <a:ext cx="6480176" cy="4421188"/>
                </a:xfrm>
                <a:custGeom>
                  <a:avLst/>
                  <a:gdLst>
                    <a:gd name="T0" fmla="*/ 17508 w 18000"/>
                    <a:gd name="T1" fmla="*/ 12280 h 12281"/>
                    <a:gd name="T2" fmla="*/ 491 w 18000"/>
                    <a:gd name="T3" fmla="*/ 12280 h 12281"/>
                    <a:gd name="T4" fmla="*/ 0 w 18000"/>
                    <a:gd name="T5" fmla="*/ 11792 h 12281"/>
                    <a:gd name="T6" fmla="*/ 0 w 18000"/>
                    <a:gd name="T7" fmla="*/ 488 h 12281"/>
                    <a:gd name="T8" fmla="*/ 491 w 18000"/>
                    <a:gd name="T9" fmla="*/ 0 h 12281"/>
                    <a:gd name="T10" fmla="*/ 17508 w 18000"/>
                    <a:gd name="T11" fmla="*/ 0 h 12281"/>
                    <a:gd name="T12" fmla="*/ 17999 w 18000"/>
                    <a:gd name="T13" fmla="*/ 488 h 12281"/>
                    <a:gd name="T14" fmla="*/ 17999 w 18000"/>
                    <a:gd name="T15" fmla="*/ 11792 h 12281"/>
                    <a:gd name="T16" fmla="*/ 17508 w 18000"/>
                    <a:gd name="T17" fmla="*/ 12280 h 122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00"/>
                    <a:gd name="T28" fmla="*/ 0 h 12281"/>
                    <a:gd name="T29" fmla="*/ 18000 w 18000"/>
                    <a:gd name="T30" fmla="*/ 12281 h 122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00" h="12281">
                      <a:moveTo>
                        <a:pt x="17508" y="12280"/>
                      </a:moveTo>
                      <a:lnTo>
                        <a:pt x="491" y="12280"/>
                      </a:lnTo>
                      <a:cubicBezTo>
                        <a:pt x="220" y="12280"/>
                        <a:pt x="0" y="12061"/>
                        <a:pt x="0" y="11792"/>
                      </a:cubicBezTo>
                      <a:lnTo>
                        <a:pt x="0" y="488"/>
                      </a:lnTo>
                      <a:cubicBezTo>
                        <a:pt x="0" y="219"/>
                        <a:pt x="220" y="0"/>
                        <a:pt x="491" y="0"/>
                      </a:cubicBezTo>
                      <a:lnTo>
                        <a:pt x="17508" y="0"/>
                      </a:lnTo>
                      <a:cubicBezTo>
                        <a:pt x="17779" y="0"/>
                        <a:pt x="17999" y="219"/>
                        <a:pt x="17999" y="488"/>
                      </a:cubicBezTo>
                      <a:lnTo>
                        <a:pt x="17999" y="11792"/>
                      </a:lnTo>
                      <a:cubicBezTo>
                        <a:pt x="17999" y="12061"/>
                        <a:pt x="17779" y="12280"/>
                        <a:pt x="17508" y="12280"/>
                      </a:cubicBez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3" name="íśḷíḓè">
                  <a:extLst>
                    <a:ext uri="{FF2B5EF4-FFF2-40B4-BE49-F238E27FC236}">
                      <a16:creationId xmlns:a16="http://schemas.microsoft.com/office/drawing/2014/main" xmlns="" id="{59CBDFD8-7619-4641-9E29-F3731FFEC028}"/>
                    </a:ext>
                  </a:extLst>
                </p:cNvPr>
                <p:cNvSpPr/>
                <p:nvPr/>
              </p:nvSpPr>
              <p:spPr bwMode="auto">
                <a:xfrm>
                  <a:off x="8542336" y="9169402"/>
                  <a:ext cx="8008936" cy="142874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4" name="ïşlïḑe">
                  <a:extLst>
                    <a:ext uri="{FF2B5EF4-FFF2-40B4-BE49-F238E27FC236}">
                      <a16:creationId xmlns:a16="http://schemas.microsoft.com/office/drawing/2014/main" xmlns="" id="{0A7D8939-45B3-4319-BD22-3F44CB1F7BC0}"/>
                    </a:ext>
                  </a:extLst>
                </p:cNvPr>
                <p:cNvSpPr/>
                <p:nvPr/>
              </p:nvSpPr>
              <p:spPr bwMode="auto">
                <a:xfrm>
                  <a:off x="8542339" y="9169399"/>
                  <a:ext cx="8008939" cy="236539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noFill/>
                <a:ln w="10080">
                  <a:solidFill>
                    <a:schemeClr val="tx2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5" name="íṩľîḍé">
                  <a:extLst>
                    <a:ext uri="{FF2B5EF4-FFF2-40B4-BE49-F238E27FC236}">
                      <a16:creationId xmlns:a16="http://schemas.microsoft.com/office/drawing/2014/main" xmlns="" id="{3B2280D8-F5B4-46F9-B9B8-87EED6E2495A}"/>
                    </a:ext>
                  </a:extLst>
                </p:cNvPr>
                <p:cNvSpPr/>
                <p:nvPr/>
              </p:nvSpPr>
              <p:spPr bwMode="auto">
                <a:xfrm>
                  <a:off x="8540751" y="9312275"/>
                  <a:ext cx="8012112" cy="93663"/>
                </a:xfrm>
                <a:custGeom>
                  <a:avLst/>
                  <a:gdLst>
                    <a:gd name="T0" fmla="*/ 0 w 22256"/>
                    <a:gd name="T1" fmla="*/ 0 h 262"/>
                    <a:gd name="T2" fmla="*/ 870 w 22256"/>
                    <a:gd name="T3" fmla="*/ 261 h 262"/>
                    <a:gd name="T4" fmla="*/ 21418 w 22256"/>
                    <a:gd name="T5" fmla="*/ 261 h 262"/>
                    <a:gd name="T6" fmla="*/ 22255 w 22256"/>
                    <a:gd name="T7" fmla="*/ 0 h 262"/>
                    <a:gd name="T8" fmla="*/ 0 w 22256"/>
                    <a:gd name="T9" fmla="*/ 0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256"/>
                    <a:gd name="T16" fmla="*/ 0 h 262"/>
                    <a:gd name="T17" fmla="*/ 22256 w 22256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256" h="262">
                      <a:moveTo>
                        <a:pt x="0" y="0"/>
                      </a:moveTo>
                      <a:cubicBezTo>
                        <a:pt x="0" y="0"/>
                        <a:pt x="462" y="261"/>
                        <a:pt x="870" y="261"/>
                      </a:cubicBezTo>
                      <a:lnTo>
                        <a:pt x="21418" y="261"/>
                      </a:lnTo>
                      <a:cubicBezTo>
                        <a:pt x="21898" y="261"/>
                        <a:pt x="22255" y="0"/>
                        <a:pt x="22255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6" name="íṡľïḍè">
                  <a:extLst>
                    <a:ext uri="{FF2B5EF4-FFF2-40B4-BE49-F238E27FC236}">
                      <a16:creationId xmlns:a16="http://schemas.microsoft.com/office/drawing/2014/main" xmlns="" id="{541B97F6-6A00-440C-BFCD-152142A08574}"/>
                    </a:ext>
                  </a:extLst>
                </p:cNvPr>
                <p:cNvSpPr/>
                <p:nvPr/>
              </p:nvSpPr>
              <p:spPr bwMode="auto">
                <a:xfrm>
                  <a:off x="11979275" y="9167813"/>
                  <a:ext cx="1141413" cy="88900"/>
                </a:xfrm>
                <a:custGeom>
                  <a:avLst/>
                  <a:gdLst>
                    <a:gd name="T0" fmla="*/ 0 w 3171"/>
                    <a:gd name="T1" fmla="*/ 0 h 249"/>
                    <a:gd name="T2" fmla="*/ 349 w 3171"/>
                    <a:gd name="T3" fmla="*/ 248 h 249"/>
                    <a:gd name="T4" fmla="*/ 2821 w 3171"/>
                    <a:gd name="T5" fmla="*/ 248 h 249"/>
                    <a:gd name="T6" fmla="*/ 3170 w 3171"/>
                    <a:gd name="T7" fmla="*/ 0 h 249"/>
                    <a:gd name="T8" fmla="*/ 0 w 3171"/>
                    <a:gd name="T9" fmla="*/ 0 h 2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71"/>
                    <a:gd name="T16" fmla="*/ 0 h 249"/>
                    <a:gd name="T17" fmla="*/ 3171 w 3171"/>
                    <a:gd name="T18" fmla="*/ 249 h 2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71" h="249">
                      <a:moveTo>
                        <a:pt x="0" y="0"/>
                      </a:moveTo>
                      <a:cubicBezTo>
                        <a:pt x="49" y="144"/>
                        <a:pt x="187" y="248"/>
                        <a:pt x="349" y="248"/>
                      </a:cubicBezTo>
                      <a:lnTo>
                        <a:pt x="2821" y="248"/>
                      </a:lnTo>
                      <a:cubicBezTo>
                        <a:pt x="2983" y="248"/>
                        <a:pt x="3120" y="144"/>
                        <a:pt x="3170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7" name="isľïḍé">
                  <a:extLst>
                    <a:ext uri="{FF2B5EF4-FFF2-40B4-BE49-F238E27FC236}">
                      <a16:creationId xmlns:a16="http://schemas.microsoft.com/office/drawing/2014/main" xmlns="" id="{B83FD15D-E228-4807-AC40-F49359066CCB}"/>
                    </a:ext>
                  </a:extLst>
                </p:cNvPr>
                <p:cNvSpPr/>
                <p:nvPr/>
              </p:nvSpPr>
              <p:spPr bwMode="auto">
                <a:xfrm>
                  <a:off x="12571413" y="4937125"/>
                  <a:ext cx="38100" cy="36513"/>
                </a:xfrm>
                <a:custGeom>
                  <a:avLst/>
                  <a:gdLst>
                    <a:gd name="T0" fmla="*/ 51 w 104"/>
                    <a:gd name="T1" fmla="*/ 102 h 103"/>
                    <a:gd name="T2" fmla="*/ 0 w 104"/>
                    <a:gd name="T3" fmla="*/ 51 h 103"/>
                    <a:gd name="T4" fmla="*/ 51 w 104"/>
                    <a:gd name="T5" fmla="*/ 0 h 103"/>
                    <a:gd name="T6" fmla="*/ 103 w 104"/>
                    <a:gd name="T7" fmla="*/ 51 h 103"/>
                    <a:gd name="T8" fmla="*/ 51 w 104"/>
                    <a:gd name="T9" fmla="*/ 102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"/>
                    <a:gd name="T16" fmla="*/ 0 h 103"/>
                    <a:gd name="T17" fmla="*/ 104 w 104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" h="103">
                      <a:moveTo>
                        <a:pt x="51" y="102"/>
                      </a:moveTo>
                      <a:cubicBezTo>
                        <a:pt x="23" y="102"/>
                        <a:pt x="0" y="79"/>
                        <a:pt x="0" y="51"/>
                      </a:cubicBezTo>
                      <a:cubicBezTo>
                        <a:pt x="0" y="22"/>
                        <a:pt x="23" y="0"/>
                        <a:pt x="51" y="0"/>
                      </a:cubicBezTo>
                      <a:cubicBezTo>
                        <a:pt x="80" y="0"/>
                        <a:pt x="103" y="22"/>
                        <a:pt x="103" y="51"/>
                      </a:cubicBezTo>
                      <a:cubicBezTo>
                        <a:pt x="103" y="79"/>
                        <a:pt x="80" y="102"/>
                        <a:pt x="51" y="10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71" name="íšlíḑe">
                <a:extLst>
                  <a:ext uri="{FF2B5EF4-FFF2-40B4-BE49-F238E27FC236}">
                    <a16:creationId xmlns:a16="http://schemas.microsoft.com/office/drawing/2014/main" xmlns="" id="{986CDE0B-0F0B-4CD0-B2A5-D67116512383}"/>
                  </a:ext>
                </a:extLst>
              </p:cNvPr>
              <p:cNvSpPr/>
              <p:nvPr/>
            </p:nvSpPr>
            <p:spPr>
              <a:xfrm>
                <a:off x="3387047" y="1980045"/>
                <a:ext cx="5417906" cy="34178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69" name="ïṧḻiďê">
              <a:extLst>
                <a:ext uri="{FF2B5EF4-FFF2-40B4-BE49-F238E27FC236}">
                  <a16:creationId xmlns:a16="http://schemas.microsoft.com/office/drawing/2014/main" xmlns="" id="{C2846ED7-0213-4690-ABB6-A259EC2C337E}"/>
                </a:ext>
              </a:extLst>
            </p:cNvPr>
            <p:cNvSpPr/>
            <p:nvPr/>
          </p:nvSpPr>
          <p:spPr>
            <a:xfrm>
              <a:off x="3280623" y="1327640"/>
              <a:ext cx="2571625" cy="161499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2894" b="-284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78" name="ïsḻïḍe">
            <a:extLst>
              <a:ext uri="{FF2B5EF4-FFF2-40B4-BE49-F238E27FC236}">
                <a16:creationId xmlns:a16="http://schemas.microsoft.com/office/drawing/2014/main" xmlns="" id="{8AB15958-5BA0-448A-BA90-8EDC31355D9C}"/>
              </a:ext>
            </a:extLst>
          </p:cNvPr>
          <p:cNvSpPr/>
          <p:nvPr/>
        </p:nvSpPr>
        <p:spPr>
          <a:xfrm>
            <a:off x="502442" y="1327640"/>
            <a:ext cx="2571625" cy="1614992"/>
          </a:xfrm>
          <a:prstGeom prst="rect">
            <a:avLst/>
          </a:prstGeom>
          <a:blipFill dpi="0" rotWithShape="1">
            <a:blip r:embed="rId5"/>
            <a:srcRect/>
            <a:stretch>
              <a:fillRect t="-3707" b="-3652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9" name="ïSlíḓé">
            <a:extLst>
              <a:ext uri="{FF2B5EF4-FFF2-40B4-BE49-F238E27FC236}">
                <a16:creationId xmlns:a16="http://schemas.microsoft.com/office/drawing/2014/main" xmlns="" id="{E7D25D7D-9B98-4830-9A82-7D1D0DD7B337}"/>
              </a:ext>
            </a:extLst>
          </p:cNvPr>
          <p:cNvSpPr/>
          <p:nvPr/>
        </p:nvSpPr>
        <p:spPr>
          <a:xfrm>
            <a:off x="6068742" y="1327640"/>
            <a:ext cx="2571625" cy="1614992"/>
          </a:xfrm>
          <a:prstGeom prst="rect">
            <a:avLst/>
          </a:prstGeom>
          <a:blipFill dpi="0" rotWithShape="1">
            <a:blip r:embed="rId6"/>
            <a:srcRect/>
            <a:stretch>
              <a:fillRect t="-9789" b="-963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908226" y="1968061"/>
            <a:ext cx="3326357" cy="400422"/>
            <a:chOff x="2908226" y="1968061"/>
            <a:chExt cx="3326357" cy="400422"/>
          </a:xfrm>
        </p:grpSpPr>
        <p:sp>
          <p:nvSpPr>
            <p:cNvPr id="81" name="íṩḷîḋé">
              <a:extLst>
                <a:ext uri="{FF2B5EF4-FFF2-40B4-BE49-F238E27FC236}">
                  <a16:creationId xmlns:a16="http://schemas.microsoft.com/office/drawing/2014/main" xmlns="" id="{0CA5D5C7-D8A1-46E3-8E5B-9A819D16AE80}"/>
                </a:ext>
              </a:extLst>
            </p:cNvPr>
            <p:cNvSpPr/>
            <p:nvPr/>
          </p:nvSpPr>
          <p:spPr>
            <a:xfrm>
              <a:off x="5902900" y="1968061"/>
              <a:ext cx="331683" cy="400422"/>
            </a:xfrm>
            <a:prstGeom prst="rightArrow">
              <a:avLst/>
            </a:prstGeom>
            <a:solidFill>
              <a:schemeClr val="tx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2" name="ïşļîḑé">
              <a:extLst>
                <a:ext uri="{FF2B5EF4-FFF2-40B4-BE49-F238E27FC236}">
                  <a16:creationId xmlns:a16="http://schemas.microsoft.com/office/drawing/2014/main" xmlns="" id="{C5B4F612-9A7E-4141-8774-6AAFD5FD4BBD}"/>
                </a:ext>
              </a:extLst>
            </p:cNvPr>
            <p:cNvSpPr/>
            <p:nvPr/>
          </p:nvSpPr>
          <p:spPr>
            <a:xfrm flipH="1">
              <a:off x="2908226" y="1968061"/>
              <a:ext cx="331683" cy="400422"/>
            </a:xfrm>
            <a:prstGeom prst="rightArrow">
              <a:avLst/>
            </a:prstGeom>
            <a:solidFill>
              <a:schemeClr val="tx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83" name="ïṡḻiḋé">
            <a:extLst>
              <a:ext uri="{FF2B5EF4-FFF2-40B4-BE49-F238E27FC236}">
                <a16:creationId xmlns:a16="http://schemas.microsoft.com/office/drawing/2014/main" xmlns="" id="{B688269E-DCBD-4D38-B434-1EA4C7BC8D22}"/>
              </a:ext>
            </a:extLst>
          </p:cNvPr>
          <p:cNvGrpSpPr/>
          <p:nvPr/>
        </p:nvGrpSpPr>
        <p:grpSpPr>
          <a:xfrm>
            <a:off x="632430" y="3007581"/>
            <a:ext cx="2311650" cy="853285"/>
            <a:chOff x="795435" y="4131301"/>
            <a:chExt cx="3082200" cy="1137713"/>
          </a:xfrm>
        </p:grpSpPr>
        <p:sp>
          <p:nvSpPr>
            <p:cNvPr id="84" name="ïSḻiḑé">
              <a:extLst>
                <a:ext uri="{FF2B5EF4-FFF2-40B4-BE49-F238E27FC236}">
                  <a16:creationId xmlns:a16="http://schemas.microsoft.com/office/drawing/2014/main" xmlns="" id="{21BD49C5-62C7-48B9-ABFB-53A6FF089117}"/>
                </a:ext>
              </a:extLst>
            </p:cNvPr>
            <p:cNvSpPr/>
            <p:nvPr/>
          </p:nvSpPr>
          <p:spPr bwMode="auto">
            <a:xfrm>
              <a:off x="795435" y="4550536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5" name="ïṡľîdè">
              <a:extLst>
                <a:ext uri="{FF2B5EF4-FFF2-40B4-BE49-F238E27FC236}">
                  <a16:creationId xmlns:a16="http://schemas.microsoft.com/office/drawing/2014/main" xmlns="" id="{761BDC7C-103E-4387-A4DE-C7AAF4BC4E7B}"/>
                </a:ext>
              </a:extLst>
            </p:cNvPr>
            <p:cNvSpPr txBox="1"/>
            <p:nvPr/>
          </p:nvSpPr>
          <p:spPr bwMode="auto">
            <a:xfrm>
              <a:off x="795435" y="4131301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  <a:endParaRPr lang="en-US" altLang="zh-CN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86" name="îṡ1ïḓe">
            <a:extLst>
              <a:ext uri="{FF2B5EF4-FFF2-40B4-BE49-F238E27FC236}">
                <a16:creationId xmlns:a16="http://schemas.microsoft.com/office/drawing/2014/main" xmlns="" id="{6F1A9182-59F4-49B3-A621-38358844D6D5}"/>
              </a:ext>
            </a:extLst>
          </p:cNvPr>
          <p:cNvGrpSpPr/>
          <p:nvPr/>
        </p:nvGrpSpPr>
        <p:grpSpPr>
          <a:xfrm>
            <a:off x="6198729" y="3007581"/>
            <a:ext cx="2311650" cy="853285"/>
            <a:chOff x="795435" y="4131301"/>
            <a:chExt cx="3082200" cy="1137713"/>
          </a:xfrm>
        </p:grpSpPr>
        <p:sp>
          <p:nvSpPr>
            <p:cNvPr id="87" name="ísļídè">
              <a:extLst>
                <a:ext uri="{FF2B5EF4-FFF2-40B4-BE49-F238E27FC236}">
                  <a16:creationId xmlns:a16="http://schemas.microsoft.com/office/drawing/2014/main" xmlns="" id="{FC1CEDBE-CAAC-4536-92DA-D5E7E7D08C19}"/>
                </a:ext>
              </a:extLst>
            </p:cNvPr>
            <p:cNvSpPr/>
            <p:nvPr/>
          </p:nvSpPr>
          <p:spPr bwMode="auto">
            <a:xfrm>
              <a:off x="795435" y="4550536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8" name="íš1îďe">
              <a:extLst>
                <a:ext uri="{FF2B5EF4-FFF2-40B4-BE49-F238E27FC236}">
                  <a16:creationId xmlns:a16="http://schemas.microsoft.com/office/drawing/2014/main" xmlns="" id="{622225FD-033F-4220-AACA-808C5D767828}"/>
                </a:ext>
              </a:extLst>
            </p:cNvPr>
            <p:cNvSpPr txBox="1"/>
            <p:nvPr/>
          </p:nvSpPr>
          <p:spPr bwMode="auto">
            <a:xfrm>
              <a:off x="795435" y="4131301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请替换文字内容 </a:t>
              </a:r>
              <a:endParaRPr lang="en-US" altLang="zh-CN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89" name="íṩļiḋe">
            <a:extLst>
              <a:ext uri="{FF2B5EF4-FFF2-40B4-BE49-F238E27FC236}">
                <a16:creationId xmlns:a16="http://schemas.microsoft.com/office/drawing/2014/main" xmlns="" id="{AE824162-24C7-40AB-A85A-36832BA540CF}"/>
              </a:ext>
            </a:extLst>
          </p:cNvPr>
          <p:cNvSpPr txBox="1"/>
          <p:nvPr/>
        </p:nvSpPr>
        <p:spPr>
          <a:xfrm>
            <a:off x="3074670" y="3322007"/>
            <a:ext cx="2994072" cy="314425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请替换文字内容 </a:t>
            </a:r>
            <a:endParaRPr lang="en-US" altLang="zh-CN" b="1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0" name="íśļiďè">
            <a:extLst>
              <a:ext uri="{FF2B5EF4-FFF2-40B4-BE49-F238E27FC236}">
                <a16:creationId xmlns:a16="http://schemas.microsoft.com/office/drawing/2014/main" xmlns="" id="{03F40C3F-8BB0-467D-BC96-047FB379FF0E}"/>
              </a:ext>
            </a:extLst>
          </p:cNvPr>
          <p:cNvSpPr txBox="1"/>
          <p:nvPr/>
        </p:nvSpPr>
        <p:spPr>
          <a:xfrm>
            <a:off x="3074670" y="3636433"/>
            <a:ext cx="2994072" cy="101171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en-US" altLang="zh-CN" sz="1000" dirty="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EB0CA0A6-4307-4616-BB41-2E453E21DCB8}"/>
              </a:ext>
            </a:extLst>
          </p:cNvPr>
          <p:cNvCxnSpPr/>
          <p:nvPr/>
        </p:nvCxnSpPr>
        <p:spPr>
          <a:xfrm>
            <a:off x="3074067" y="3265004"/>
            <a:ext cx="0" cy="133795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47CAAD80-BB5B-4CF5-B77A-EB6648C879C8}"/>
              </a:ext>
            </a:extLst>
          </p:cNvPr>
          <p:cNvCxnSpPr/>
          <p:nvPr/>
        </p:nvCxnSpPr>
        <p:spPr>
          <a:xfrm>
            <a:off x="6018534" y="3265004"/>
            <a:ext cx="0" cy="133795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0068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8" grpId="0" animBg="1"/>
      <p:bldP spid="79" grpId="0" animBg="1"/>
      <p:bldP spid="89" grpId="0"/>
      <p:bldP spid="9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09bd5e-f98b-46a7-989e-46135d8ae2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957419-8780-44ad-abb0-da8f364097b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0d8160-e598-49d9-b72b-f9ea72ddf00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394472-e013-4f85-9df3-aa8e2c22019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5aa2c86-32e6-4f2f-9a8a-a1c884f7cad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80f9f1-ad3c-4236-9809-2fa71bc4261a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DE3D21"/>
      </a:accent1>
      <a:accent2>
        <a:srgbClr val="DE3D21"/>
      </a:accent2>
      <a:accent3>
        <a:srgbClr val="DE3D21"/>
      </a:accent3>
      <a:accent4>
        <a:srgbClr val="DE3D21"/>
      </a:accent4>
      <a:accent5>
        <a:srgbClr val="DE3D21"/>
      </a:accent5>
      <a:accent6>
        <a:srgbClr val="DE3D21"/>
      </a:accent6>
      <a:hlink>
        <a:srgbClr val="383838"/>
      </a:hlink>
      <a:folHlink>
        <a:srgbClr val="72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2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3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DE3D21"/>
    </a:accent1>
    <a:accent2>
      <a:srgbClr val="DE3D21"/>
    </a:accent2>
    <a:accent3>
      <a:srgbClr val="DE3D21"/>
    </a:accent3>
    <a:accent4>
      <a:srgbClr val="DE3D21"/>
    </a:accent4>
    <a:accent5>
      <a:srgbClr val="DE3D21"/>
    </a:accent5>
    <a:accent6>
      <a:srgbClr val="DE3D21"/>
    </a:accent6>
    <a:hlink>
      <a:srgbClr val="383838"/>
    </a:hlink>
    <a:folHlink>
      <a:srgbClr val="72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3752</TotalTime>
  <Words>3700</Words>
  <Application>Microsoft Office PowerPoint</Application>
  <PresentationFormat>全屏显示(16:9)</PresentationFormat>
  <Paragraphs>322</Paragraphs>
  <Slides>31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Aharoni</vt:lpstr>
      <vt:lpstr>宋体</vt:lpstr>
      <vt:lpstr>Microsoft YaHei</vt:lpstr>
      <vt:lpstr>Microsoft YaHei</vt:lpstr>
      <vt:lpstr>Agency FB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---</dc:title>
  <dc:creator>铭店</dc:creator>
  <cp:keywords>www.51pptmoban.com</cp:keywords>
  <cp:lastModifiedBy>YANGS</cp:lastModifiedBy>
  <cp:revision>323</cp:revision>
  <dcterms:created xsi:type="dcterms:W3CDTF">2015-12-11T17:46:17Z</dcterms:created>
  <dcterms:modified xsi:type="dcterms:W3CDTF">2018-04-03T15:13:06Z</dcterms:modified>
</cp:coreProperties>
</file>