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517" r:id="rId2"/>
    <p:sldId id="4505" r:id="rId3"/>
    <p:sldId id="4501" r:id="rId4"/>
    <p:sldId id="4467" r:id="rId5"/>
    <p:sldId id="4527" r:id="rId6"/>
    <p:sldId id="4529" r:id="rId7"/>
    <p:sldId id="4531" r:id="rId8"/>
    <p:sldId id="4508" r:id="rId9"/>
    <p:sldId id="4484" r:id="rId10"/>
    <p:sldId id="4519" r:id="rId11"/>
    <p:sldId id="4521" r:id="rId12"/>
    <p:sldId id="4532" r:id="rId13"/>
    <p:sldId id="4509" r:id="rId14"/>
    <p:sldId id="4478" r:id="rId15"/>
    <p:sldId id="4520" r:id="rId16"/>
    <p:sldId id="4524" r:id="rId17"/>
    <p:sldId id="4530" r:id="rId18"/>
    <p:sldId id="4510" r:id="rId19"/>
    <p:sldId id="4476" r:id="rId20"/>
    <p:sldId id="4525" r:id="rId21"/>
    <p:sldId id="4528" r:id="rId22"/>
    <p:sldId id="4534" r:id="rId23"/>
    <p:sldId id="453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BE2"/>
    <a:srgbClr val="262626"/>
    <a:srgbClr val="F66E4F"/>
    <a:srgbClr val="73DB29"/>
    <a:srgbClr val="FED40D"/>
    <a:srgbClr val="3AD1B5"/>
    <a:srgbClr val="3F3F3F"/>
    <a:srgbClr val="900000"/>
    <a:srgbClr val="333F50"/>
    <a:srgbClr val="CA8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29" autoAdjust="0"/>
    <p:restoredTop sz="95889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61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616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318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699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35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113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63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27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3067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5241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54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1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5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741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2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626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6200000">
            <a:off x="7481165" y="155070"/>
            <a:ext cx="7244924" cy="3510249"/>
          </a:xfrm>
          <a:custGeom>
            <a:avLst/>
            <a:gdLst>
              <a:gd name="T0" fmla="*/ 1926 w 3851"/>
              <a:gd name="T1" fmla="*/ 0 h 2739"/>
              <a:gd name="T2" fmla="*/ 3851 w 3851"/>
              <a:gd name="T3" fmla="*/ 2739 h 2739"/>
              <a:gd name="T4" fmla="*/ 0 w 3851"/>
              <a:gd name="T5" fmla="*/ 2739 h 2739"/>
              <a:gd name="T6" fmla="*/ 1926 w 3851"/>
              <a:gd name="T7" fmla="*/ 0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1" h="2739">
                <a:moveTo>
                  <a:pt x="1926" y="0"/>
                </a:moveTo>
                <a:lnTo>
                  <a:pt x="3851" y="2739"/>
                </a:lnTo>
                <a:lnTo>
                  <a:pt x="0" y="2739"/>
                </a:lnTo>
                <a:lnTo>
                  <a:pt x="192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5400000">
            <a:off x="5595147" y="2491882"/>
            <a:ext cx="9799976" cy="4771374"/>
          </a:xfrm>
          <a:custGeom>
            <a:avLst/>
            <a:gdLst>
              <a:gd name="T0" fmla="*/ 0 w 5483"/>
              <a:gd name="T1" fmla="*/ 0 h 2853"/>
              <a:gd name="T2" fmla="*/ 5483 w 5483"/>
              <a:gd name="T3" fmla="*/ 0 h 2853"/>
              <a:gd name="T4" fmla="*/ 2742 w 5483"/>
              <a:gd name="T5" fmla="*/ 2853 h 2853"/>
              <a:gd name="T6" fmla="*/ 0 w 5483"/>
              <a:gd name="T7" fmla="*/ 0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83" h="2853">
                <a:moveTo>
                  <a:pt x="0" y="0"/>
                </a:moveTo>
                <a:lnTo>
                  <a:pt x="5483" y="0"/>
                </a:lnTo>
                <a:lnTo>
                  <a:pt x="2742" y="2853"/>
                </a:lnTo>
                <a:lnTo>
                  <a:pt x="0" y="0"/>
                </a:lnTo>
                <a:close/>
              </a:path>
            </a:pathLst>
          </a:custGeom>
          <a:solidFill>
            <a:srgbClr val="29ABE2">
              <a:alpha val="89804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444500" dist="1016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1286826" y="4057441"/>
            <a:ext cx="470392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1286826" y="2862272"/>
            <a:ext cx="682262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蓝绿活力清新风</a:t>
            </a:r>
            <a:endParaRPr lang="en-US" altLang="zh-CN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413151" y="5823956"/>
            <a:ext cx="3872791" cy="5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：亮亮图文旗舰店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289907" y="1545819"/>
            <a:ext cx="2563013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 smtClean="0"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en-US" altLang="zh-CN" sz="54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29775" y="3262382"/>
            <a:ext cx="16836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49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044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1296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163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1137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23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447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978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24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7406716" y="203192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/>
          <p:nvPr>
            <p:custDataLst>
              <p:tags r:id="rId2"/>
            </p:custDataLst>
          </p:nvPr>
        </p:nvSpPr>
        <p:spPr>
          <a:xfrm>
            <a:off x="8024195" y="1889100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2"/>
          <p:cNvSpPr/>
          <p:nvPr>
            <p:custDataLst>
              <p:tags r:id="rId3"/>
            </p:custDataLst>
          </p:nvPr>
        </p:nvSpPr>
        <p:spPr>
          <a:xfrm>
            <a:off x="7406716" y="3026862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4"/>
            </p:custDataLst>
          </p:nvPr>
        </p:nvSpPr>
        <p:spPr>
          <a:xfrm>
            <a:off x="8024195" y="2884035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3"/>
          <p:cNvSpPr/>
          <p:nvPr>
            <p:custDataLst>
              <p:tags r:id="rId5"/>
            </p:custDataLst>
          </p:nvPr>
        </p:nvSpPr>
        <p:spPr>
          <a:xfrm>
            <a:off x="7406716" y="4021795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6"/>
            </p:custDataLst>
          </p:nvPr>
        </p:nvSpPr>
        <p:spPr>
          <a:xfrm>
            <a:off x="8024195" y="3878969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4"/>
          <p:cNvSpPr/>
          <p:nvPr>
            <p:custDataLst>
              <p:tags r:id="rId7"/>
            </p:custDataLst>
          </p:nvPr>
        </p:nvSpPr>
        <p:spPr>
          <a:xfrm>
            <a:off x="7406716" y="5016729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8"/>
            </p:custDataLst>
          </p:nvPr>
        </p:nvSpPr>
        <p:spPr>
          <a:xfrm>
            <a:off x="8024195" y="4873902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9"/>
            </p:custDataLst>
          </p:nvPr>
        </p:nvSpPr>
        <p:spPr>
          <a:xfrm>
            <a:off x="2392797" y="2697519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5" name="MH_Others_2"/>
          <p:cNvSpPr txBox="1"/>
          <p:nvPr>
            <p:custDataLst>
              <p:tags r:id="rId10"/>
            </p:custDataLst>
          </p:nvPr>
        </p:nvSpPr>
        <p:spPr>
          <a:xfrm>
            <a:off x="2541108" y="3875228"/>
            <a:ext cx="2329889" cy="430887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728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2267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760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6200000">
            <a:off x="7481165" y="155070"/>
            <a:ext cx="7244924" cy="3510249"/>
          </a:xfrm>
          <a:custGeom>
            <a:avLst/>
            <a:gdLst>
              <a:gd name="T0" fmla="*/ 1926 w 3851"/>
              <a:gd name="T1" fmla="*/ 0 h 2739"/>
              <a:gd name="T2" fmla="*/ 3851 w 3851"/>
              <a:gd name="T3" fmla="*/ 2739 h 2739"/>
              <a:gd name="T4" fmla="*/ 0 w 3851"/>
              <a:gd name="T5" fmla="*/ 2739 h 2739"/>
              <a:gd name="T6" fmla="*/ 1926 w 3851"/>
              <a:gd name="T7" fmla="*/ 0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1" h="2739">
                <a:moveTo>
                  <a:pt x="1926" y="0"/>
                </a:moveTo>
                <a:lnTo>
                  <a:pt x="3851" y="2739"/>
                </a:lnTo>
                <a:lnTo>
                  <a:pt x="0" y="2739"/>
                </a:lnTo>
                <a:lnTo>
                  <a:pt x="192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5400000">
            <a:off x="5595147" y="2491882"/>
            <a:ext cx="9799976" cy="4771374"/>
          </a:xfrm>
          <a:custGeom>
            <a:avLst/>
            <a:gdLst>
              <a:gd name="T0" fmla="*/ 0 w 5483"/>
              <a:gd name="T1" fmla="*/ 0 h 2853"/>
              <a:gd name="T2" fmla="*/ 5483 w 5483"/>
              <a:gd name="T3" fmla="*/ 0 h 2853"/>
              <a:gd name="T4" fmla="*/ 2742 w 5483"/>
              <a:gd name="T5" fmla="*/ 2853 h 2853"/>
              <a:gd name="T6" fmla="*/ 0 w 5483"/>
              <a:gd name="T7" fmla="*/ 0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83" h="2853">
                <a:moveTo>
                  <a:pt x="0" y="0"/>
                </a:moveTo>
                <a:lnTo>
                  <a:pt x="5483" y="0"/>
                </a:lnTo>
                <a:lnTo>
                  <a:pt x="2742" y="2853"/>
                </a:lnTo>
                <a:lnTo>
                  <a:pt x="0" y="0"/>
                </a:lnTo>
                <a:close/>
              </a:path>
            </a:pathLst>
          </a:custGeom>
          <a:solidFill>
            <a:srgbClr val="29ABE2">
              <a:alpha val="89804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444500" dist="1016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413151" y="5823956"/>
            <a:ext cx="3872791" cy="5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：亮亮图文旗舰店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29775" y="3262382"/>
            <a:ext cx="16836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748855" y="2646829"/>
            <a:ext cx="615315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altLang="zh-CN" sz="8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079044" y="4022210"/>
            <a:ext cx="34927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408904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64879" y="4840461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网友分享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8412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54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287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82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6438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634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2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92D050"/>
      </a:accent2>
      <a:accent3>
        <a:srgbClr val="4BC1DD"/>
      </a:accent3>
      <a:accent4>
        <a:srgbClr val="92D050"/>
      </a:accent4>
      <a:accent5>
        <a:srgbClr val="4BC1DD"/>
      </a:accent5>
      <a:accent6>
        <a:srgbClr val="92D050"/>
      </a:accent6>
      <a:hlink>
        <a:srgbClr val="4BC1DD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4058</Words>
  <Application>Microsoft Office PowerPoint</Application>
  <PresentationFormat>自定义</PresentationFormat>
  <Paragraphs>261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/>
  <cp:keywords>www.51pptmoban.com</cp:keywords>
  <cp:lastModifiedBy/>
  <cp:revision>1</cp:revision>
  <dcterms:created xsi:type="dcterms:W3CDTF">2016-12-01T15:06:22Z</dcterms:created>
  <dcterms:modified xsi:type="dcterms:W3CDTF">2018-04-03T14:16:33Z</dcterms:modified>
</cp:coreProperties>
</file>