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15"/>
  </p:notesMasterIdLst>
  <p:sldIdLst>
    <p:sldId id="260" r:id="rId3"/>
    <p:sldId id="256" r:id="rId4"/>
    <p:sldId id="261" r:id="rId5"/>
    <p:sldId id="257" r:id="rId6"/>
    <p:sldId id="262" r:id="rId7"/>
    <p:sldId id="264" r:id="rId8"/>
    <p:sldId id="265" r:id="rId9"/>
    <p:sldId id="259" r:id="rId10"/>
    <p:sldId id="263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824" userDrawn="1">
          <p15:clr>
            <a:srgbClr val="A4A3A4"/>
          </p15:clr>
        </p15:guide>
        <p15:guide id="3" pos="6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3838"/>
    <a:srgbClr val="63B5F3"/>
    <a:srgbClr val="2F3A5C"/>
    <a:srgbClr val="F1F5F7"/>
    <a:srgbClr val="EFE62B"/>
    <a:srgbClr val="FFFFFF"/>
    <a:srgbClr val="5353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566" autoAdjust="0"/>
    <p:restoredTop sz="91774" autoAdjust="0"/>
  </p:normalViewPr>
  <p:slideViewPr>
    <p:cSldViewPr snapToGrid="0">
      <p:cViewPr varScale="1">
        <p:scale>
          <a:sx n="66" d="100"/>
          <a:sy n="66" d="100"/>
        </p:scale>
        <p:origin x="468" y="60"/>
      </p:cViewPr>
      <p:guideLst>
        <p:guide orient="horz" pos="2160"/>
        <p:guide pos="824"/>
        <p:guide pos="68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18F307-5882-4471-8D24-6464D47F99F1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839058-1A45-4B87-8D66-C39CBE3972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733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特殊字体：文悦新青年体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W8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39058-1A45-4B87-8D66-C39CBE39724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0987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特殊字体：文悦新青年体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39058-1A45-4B87-8D66-C39CBE39724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4961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特殊字体：文悦新青年体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W8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39058-1A45-4B87-8D66-C39CBE39724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1157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特殊字体：文悦新青年体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W8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39058-1A45-4B87-8D66-C39CBE39724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8054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特殊字体：文悦新青年体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W8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39058-1A45-4B87-8D66-C39CBE39724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429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特殊字体：文悦新青年体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W8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39058-1A45-4B87-8D66-C39CBE39724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3526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特殊字体：文悦新青年体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W8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39058-1A45-4B87-8D66-C39CBE39724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8568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特殊字体：文悦新青年体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W8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39058-1A45-4B87-8D66-C39CBE39724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1194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特殊字体：文悦新青年体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W8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39058-1A45-4B87-8D66-C39CBE39724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965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8636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09A171-EDA9-47E8-A786-04358EF86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CDC747F-B69B-4638-943C-972A9A6B7A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C22717A-58DF-432C-B5DC-C921244AD6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D6C02DC-E69D-427D-B263-671E38002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748E-B35F-42DB-AA49-05FB0C0BEC63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008A04-FE1D-4772-90E6-DB2B48BD3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B9610A9-F086-4A8B-91DC-CE6184F59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007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0A6DB5-CDA1-40DA-A3FA-B3CD2152E4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31E3822-CE35-4B64-9977-B423AF180D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9F03B06-5F1E-45C7-9E3B-E1F0590F3D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631D2E0-BCB0-47A6-BD0C-C193C5117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748E-B35F-42DB-AA49-05FB0C0BEC63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4B74FE1-2E0B-4C39-91C1-99935DF9E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528EA91-CA87-4588-BA10-847C53EBF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2746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03B2046-AF3D-41E0-BA68-55238F54D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BB46464-B792-4086-977A-1802A20943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AAA7D3B-87AB-484A-987F-C128F0386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748E-B35F-42DB-AA49-05FB0C0BEC63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156805-28D3-4161-BD6F-779CCDDE9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3C8CDD4-AD9A-4110-B78B-B939539F9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8249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27C86C2-B2B4-431E-B0A3-7F048A9B7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C2B91AD-6EDA-4B29-83B3-E1A902DA02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CED27AE-7EF7-40B1-AC92-527139810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748E-B35F-42DB-AA49-05FB0C0BEC63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B760E11-463E-4C74-948B-FB96FCE16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E95CE4-8D84-456C-8CD8-554AE5F46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573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9294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081D20-5695-4ECC-9ED2-801A0B6502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F0243333-8969-4BF8-BCB7-0AD1D0AE18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D86DDAF-6E21-4FB2-9A25-DAD3C56B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748E-B35F-42DB-AA49-05FB0C0BEC63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E9DE406-5B9F-49C1-B80F-603B64D1A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7B7D61A-78BE-4708-8573-BB5456AE4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686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17727-AAEC-40CF-8F86-BA1972CD0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E26278C-6031-49CB-847D-4742E6EDCB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49C0CA9-B2B7-49BE-84DB-905BB4487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748E-B35F-42DB-AA49-05FB0C0BEC63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4DCF4DA-9C02-47FE-94DF-DD8871603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7BA919C-83EF-4DA4-89E9-301B915FF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705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FBECE8C-342C-4DAC-A0FA-B2AE43E9D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7C56304-06B2-4E35-8BD1-16A6B717EF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AF489D3-B305-41FF-ABF7-B589614A4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748E-B35F-42DB-AA49-05FB0C0BEC63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53B61E6-C986-4C62-A0C6-DF4BD6047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1BD70C-FB58-47D4-BB8C-1B1201246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08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C3C7A43-E26A-4707-AC26-748B32819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241F455-DE3E-43CB-8E6A-C2205BDFA4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01E120E-7417-4252-8077-3A1554CC19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01F71B5-FFEC-4615-A719-1D66D25F4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748E-B35F-42DB-AA49-05FB0C0BEC63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0B54C6D-647B-4A70-A642-4651DB3B3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D440CB4-AAD4-4ACC-B5EB-2BB57D0FC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526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EEEB13F-67D3-4FCB-8132-A8CFE3C41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1862ADB-3564-45D1-BBF9-09B5E068FB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F58C4E6-0BA7-46D5-A0D0-568C636EC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8B8ECB5-1EB7-4F56-9C3F-244393FFD1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7E597ECD-2D30-4983-9C56-0FAA2ADFB2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121FF06-DEDF-4FD3-9BAF-D66CA0DEB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748E-B35F-42DB-AA49-05FB0C0BEC63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A479F13E-586C-4EC2-A510-C046CD28D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1C578B98-54FD-433D-9644-9AF04DB60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49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6150D92-EF7A-4862-AE19-A87DE1147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F97D92D-772C-4DFE-A883-480831166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748E-B35F-42DB-AA49-05FB0C0BEC63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C78151-72AE-425C-8F3A-10192FF35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F5BAA57-FEA3-4A2F-88D0-9327F5156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077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8F69919-CA0D-4F8C-A01B-01F31D61E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748E-B35F-42DB-AA49-05FB0C0BEC63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EE432AA-7FE9-441A-B604-17A6A8F7F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F94B441-F5C5-492D-891A-D8D7E99DF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2ECC1AB-152D-44F7-A93A-EB7F94C88DE9}"/>
              </a:ext>
            </a:extLst>
          </p:cNvPr>
          <p:cNvSpPr/>
          <p:nvPr userDrawn="1"/>
        </p:nvSpPr>
        <p:spPr>
          <a:xfrm>
            <a:off x="4737000" y="2433349"/>
            <a:ext cx="8683643" cy="4109816"/>
          </a:xfrm>
          <a:prstGeom prst="rect">
            <a:avLst/>
          </a:prstGeom>
          <a:blipFill dpi="0" rotWithShape="1">
            <a:blip r:embed="rId2">
              <a:alphaModFix amt="51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40DCD9E-625B-4C93-BFC9-8C21069E579C}"/>
              </a:ext>
            </a:extLst>
          </p:cNvPr>
          <p:cNvSpPr/>
          <p:nvPr userDrawn="1"/>
        </p:nvSpPr>
        <p:spPr>
          <a:xfrm>
            <a:off x="-1061763" y="-585469"/>
            <a:ext cx="8683643" cy="4109816"/>
          </a:xfrm>
          <a:prstGeom prst="rect">
            <a:avLst/>
          </a:prstGeom>
          <a:blipFill dpi="0" rotWithShape="1">
            <a:blip r:embed="rId2">
              <a:alphaModFix amt="26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0A4D310-971F-4C6A-ABEE-83572B04BA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70"/>
          <a:stretch/>
        </p:blipFill>
        <p:spPr>
          <a:xfrm>
            <a:off x="-308541" y="4857750"/>
            <a:ext cx="6051244" cy="2019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596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976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8D799B0-4C61-47E8-A051-BB69FEDFC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2FDEE43-E92B-4F28-A287-C692D5DD6B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F5866B4-49EB-4758-93CF-C5306AD3D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F748E-B35F-42DB-AA49-05FB0C0BEC63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6471E74-2DEF-48B9-971B-E41CF30AF6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067C547-9A25-4AE4-83D9-60AB8328B2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826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10.jpe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9.jpe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tags" Target="../tags/tag8.xml"/><Relationship Id="rId7" Type="http://schemas.openxmlformats.org/officeDocument/2006/relationships/image" Target="../media/image10.jpe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9.jpe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矩形: 圆角 299">
            <a:extLst>
              <a:ext uri="{FF2B5EF4-FFF2-40B4-BE49-F238E27FC236}">
                <a16:creationId xmlns:a16="http://schemas.microsoft.com/office/drawing/2014/main" xmlns="" id="{B057ADAC-8B81-4BEE-BE32-A9D9B6E255EC}"/>
              </a:ext>
            </a:extLst>
          </p:cNvPr>
          <p:cNvSpPr/>
          <p:nvPr/>
        </p:nvSpPr>
        <p:spPr>
          <a:xfrm>
            <a:off x="1320800" y="1268045"/>
            <a:ext cx="9550400" cy="2052880"/>
          </a:xfrm>
          <a:prstGeom prst="roundRect">
            <a:avLst>
              <a:gd name="adj" fmla="val 2577"/>
            </a:avLst>
          </a:prstGeom>
          <a:pattFill prst="wdUpDiag">
            <a:fgClr>
              <a:srgbClr val="63B5F3"/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矩形: 圆角 300">
            <a:extLst>
              <a:ext uri="{FF2B5EF4-FFF2-40B4-BE49-F238E27FC236}">
                <a16:creationId xmlns:a16="http://schemas.microsoft.com/office/drawing/2014/main" xmlns="" id="{E5A4D9C1-F155-47F2-A0F6-824A09A5EDC1}"/>
              </a:ext>
            </a:extLst>
          </p:cNvPr>
          <p:cNvSpPr/>
          <p:nvPr/>
        </p:nvSpPr>
        <p:spPr>
          <a:xfrm>
            <a:off x="1457325" y="1413584"/>
            <a:ext cx="9277350" cy="1796376"/>
          </a:xfrm>
          <a:prstGeom prst="roundRect">
            <a:avLst>
              <a:gd name="adj" fmla="val 2577"/>
            </a:avLst>
          </a:prstGeom>
          <a:solidFill>
            <a:srgbClr val="F1F5F7"/>
          </a:solidFill>
          <a:ln w="38100">
            <a:solidFill>
              <a:srgbClr val="3B3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PA_文本框 104">
            <a:extLst>
              <a:ext uri="{FF2B5EF4-FFF2-40B4-BE49-F238E27FC236}">
                <a16:creationId xmlns:a16="http://schemas.microsoft.com/office/drawing/2014/main" xmlns="" id="{40039BFF-C6E7-4156-97F8-889BB290C62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962685" y="1704336"/>
            <a:ext cx="8266175" cy="1153364"/>
          </a:xfrm>
          <a:custGeom>
            <a:avLst/>
            <a:gdLst/>
            <a:ahLst/>
            <a:cxnLst/>
            <a:rect l="l" t="t" r="r" b="b"/>
            <a:pathLst>
              <a:path w="8266175" h="1153364">
                <a:moveTo>
                  <a:pt x="7123328" y="848564"/>
                </a:moveTo>
                <a:lnTo>
                  <a:pt x="7123328" y="940004"/>
                </a:lnTo>
                <a:lnTo>
                  <a:pt x="7429346" y="940004"/>
                </a:lnTo>
                <a:lnTo>
                  <a:pt x="7429346" y="848564"/>
                </a:lnTo>
                <a:close/>
                <a:moveTo>
                  <a:pt x="6310884" y="805892"/>
                </a:moveTo>
                <a:lnTo>
                  <a:pt x="6310884" y="1007060"/>
                </a:lnTo>
                <a:cubicBezTo>
                  <a:pt x="6333032" y="981660"/>
                  <a:pt x="6357010" y="949554"/>
                  <a:pt x="6382817" y="910743"/>
                </a:cubicBezTo>
                <a:cubicBezTo>
                  <a:pt x="6370599" y="894944"/>
                  <a:pt x="6358458" y="878383"/>
                  <a:pt x="6346393" y="861061"/>
                </a:cubicBezTo>
                <a:cubicBezTo>
                  <a:pt x="6334328" y="843738"/>
                  <a:pt x="6322492" y="825348"/>
                  <a:pt x="6310884" y="805892"/>
                </a:cubicBezTo>
                <a:close/>
                <a:moveTo>
                  <a:pt x="5570372" y="735178"/>
                </a:moveTo>
                <a:lnTo>
                  <a:pt x="5693511" y="1039978"/>
                </a:lnTo>
                <a:lnTo>
                  <a:pt x="5538673" y="1107034"/>
                </a:lnTo>
                <a:lnTo>
                  <a:pt x="5416753" y="797357"/>
                </a:lnTo>
                <a:close/>
                <a:moveTo>
                  <a:pt x="5228996" y="735178"/>
                </a:moveTo>
                <a:lnTo>
                  <a:pt x="5382615" y="797357"/>
                </a:lnTo>
                <a:lnTo>
                  <a:pt x="5263134" y="1107034"/>
                </a:lnTo>
                <a:lnTo>
                  <a:pt x="5108295" y="1039978"/>
                </a:lnTo>
                <a:close/>
                <a:moveTo>
                  <a:pt x="6922160" y="682753"/>
                </a:moveTo>
                <a:lnTo>
                  <a:pt x="7629296" y="682753"/>
                </a:lnTo>
                <a:lnTo>
                  <a:pt x="7629296" y="1111911"/>
                </a:lnTo>
                <a:lnTo>
                  <a:pt x="6922160" y="1111911"/>
                </a:lnTo>
                <a:close/>
                <a:moveTo>
                  <a:pt x="4899812" y="680314"/>
                </a:moveTo>
                <a:lnTo>
                  <a:pt x="4899812" y="802234"/>
                </a:lnTo>
                <a:lnTo>
                  <a:pt x="4948580" y="794919"/>
                </a:lnTo>
                <a:lnTo>
                  <a:pt x="4948580" y="680314"/>
                </a:lnTo>
                <a:close/>
                <a:moveTo>
                  <a:pt x="6380378" y="614477"/>
                </a:moveTo>
                <a:cubicBezTo>
                  <a:pt x="6392062" y="635890"/>
                  <a:pt x="6404965" y="657683"/>
                  <a:pt x="6419088" y="679857"/>
                </a:cubicBezTo>
                <a:cubicBezTo>
                  <a:pt x="6433210" y="702031"/>
                  <a:pt x="6447942" y="724129"/>
                  <a:pt x="6463284" y="746151"/>
                </a:cubicBezTo>
                <a:cubicBezTo>
                  <a:pt x="6470548" y="726034"/>
                  <a:pt x="6477050" y="705003"/>
                  <a:pt x="6482790" y="683057"/>
                </a:cubicBezTo>
                <a:cubicBezTo>
                  <a:pt x="6488531" y="661112"/>
                  <a:pt x="6493814" y="638252"/>
                  <a:pt x="6498640" y="614477"/>
                </a:cubicBezTo>
                <a:close/>
                <a:moveTo>
                  <a:pt x="3692347" y="575463"/>
                </a:moveTo>
                <a:lnTo>
                  <a:pt x="3917899" y="575463"/>
                </a:lnTo>
                <a:lnTo>
                  <a:pt x="3917899" y="781508"/>
                </a:lnTo>
                <a:cubicBezTo>
                  <a:pt x="3917560" y="806554"/>
                  <a:pt x="3922302" y="831510"/>
                  <a:pt x="3932123" y="856376"/>
                </a:cubicBezTo>
                <a:cubicBezTo>
                  <a:pt x="3941944" y="881241"/>
                  <a:pt x="3958878" y="902043"/>
                  <a:pt x="3982923" y="918781"/>
                </a:cubicBezTo>
                <a:cubicBezTo>
                  <a:pt x="4006969" y="935518"/>
                  <a:pt x="4040158" y="944218"/>
                  <a:pt x="4082491" y="944881"/>
                </a:cubicBezTo>
                <a:lnTo>
                  <a:pt x="4612843" y="944881"/>
                </a:lnTo>
                <a:lnTo>
                  <a:pt x="4612843" y="1110692"/>
                </a:lnTo>
                <a:lnTo>
                  <a:pt x="4033723" y="1110692"/>
                </a:lnTo>
                <a:cubicBezTo>
                  <a:pt x="3988079" y="1110666"/>
                  <a:pt x="3949217" y="1103402"/>
                  <a:pt x="3917137" y="1088899"/>
                </a:cubicBezTo>
                <a:cubicBezTo>
                  <a:pt x="3885057" y="1074395"/>
                  <a:pt x="3859301" y="1052805"/>
                  <a:pt x="3839870" y="1024129"/>
                </a:cubicBezTo>
                <a:lnTo>
                  <a:pt x="3752088" y="1102157"/>
                </a:lnTo>
                <a:lnTo>
                  <a:pt x="3643579" y="961949"/>
                </a:lnTo>
                <a:lnTo>
                  <a:pt x="3749649" y="864413"/>
                </a:lnTo>
                <a:lnTo>
                  <a:pt x="3749649" y="754685"/>
                </a:lnTo>
                <a:lnTo>
                  <a:pt x="3692347" y="754685"/>
                </a:lnTo>
                <a:close/>
                <a:moveTo>
                  <a:pt x="1863852" y="531572"/>
                </a:moveTo>
                <a:lnTo>
                  <a:pt x="1863852" y="642519"/>
                </a:lnTo>
                <a:lnTo>
                  <a:pt x="2205228" y="642519"/>
                </a:lnTo>
                <a:lnTo>
                  <a:pt x="2205228" y="531572"/>
                </a:lnTo>
                <a:close/>
                <a:moveTo>
                  <a:pt x="4899812" y="453543"/>
                </a:moveTo>
                <a:lnTo>
                  <a:pt x="4899812" y="564490"/>
                </a:lnTo>
                <a:lnTo>
                  <a:pt x="4948580" y="564490"/>
                </a:lnTo>
                <a:lnTo>
                  <a:pt x="4948580" y="453543"/>
                </a:lnTo>
                <a:close/>
                <a:moveTo>
                  <a:pt x="4395825" y="432817"/>
                </a:moveTo>
                <a:lnTo>
                  <a:pt x="4537252" y="432817"/>
                </a:lnTo>
                <a:lnTo>
                  <a:pt x="4537252" y="727863"/>
                </a:lnTo>
                <a:lnTo>
                  <a:pt x="4581143" y="727863"/>
                </a:lnTo>
                <a:lnTo>
                  <a:pt x="4612843" y="691287"/>
                </a:lnTo>
                <a:lnTo>
                  <a:pt x="4612843" y="858317"/>
                </a:lnTo>
                <a:lnTo>
                  <a:pt x="4395825" y="858317"/>
                </a:lnTo>
                <a:close/>
                <a:moveTo>
                  <a:pt x="3993489" y="432817"/>
                </a:moveTo>
                <a:lnTo>
                  <a:pt x="4134917" y="432817"/>
                </a:lnTo>
                <a:lnTo>
                  <a:pt x="4134917" y="591313"/>
                </a:lnTo>
                <a:cubicBezTo>
                  <a:pt x="4134856" y="614109"/>
                  <a:pt x="4133758" y="642346"/>
                  <a:pt x="4131620" y="676024"/>
                </a:cubicBezTo>
                <a:cubicBezTo>
                  <a:pt x="4129483" y="709703"/>
                  <a:pt x="4126668" y="743720"/>
                  <a:pt x="4123176" y="778076"/>
                </a:cubicBezTo>
                <a:cubicBezTo>
                  <a:pt x="4119684" y="812432"/>
                  <a:pt x="4115876" y="842024"/>
                  <a:pt x="4111752" y="866852"/>
                </a:cubicBezTo>
                <a:lnTo>
                  <a:pt x="3967886" y="857098"/>
                </a:lnTo>
                <a:cubicBezTo>
                  <a:pt x="3975354" y="815061"/>
                  <a:pt x="3981450" y="773253"/>
                  <a:pt x="3986174" y="731673"/>
                </a:cubicBezTo>
                <a:cubicBezTo>
                  <a:pt x="3990899" y="690093"/>
                  <a:pt x="3993337" y="644932"/>
                  <a:pt x="3993489" y="596189"/>
                </a:cubicBezTo>
                <a:close/>
                <a:moveTo>
                  <a:pt x="518617" y="419405"/>
                </a:moveTo>
                <a:lnTo>
                  <a:pt x="1462278" y="419405"/>
                </a:lnTo>
                <a:lnTo>
                  <a:pt x="1462278" y="603505"/>
                </a:lnTo>
                <a:lnTo>
                  <a:pt x="518617" y="603505"/>
                </a:lnTo>
                <a:close/>
                <a:moveTo>
                  <a:pt x="3693566" y="325527"/>
                </a:moveTo>
                <a:lnTo>
                  <a:pt x="3906926" y="325527"/>
                </a:lnTo>
                <a:lnTo>
                  <a:pt x="3906926" y="512065"/>
                </a:lnTo>
                <a:lnTo>
                  <a:pt x="3693566" y="512065"/>
                </a:lnTo>
                <a:close/>
                <a:moveTo>
                  <a:pt x="5341162" y="257252"/>
                </a:moveTo>
                <a:lnTo>
                  <a:pt x="5341162" y="532791"/>
                </a:lnTo>
                <a:lnTo>
                  <a:pt x="5449671" y="532791"/>
                </a:lnTo>
                <a:lnTo>
                  <a:pt x="5449671" y="257252"/>
                </a:lnTo>
                <a:close/>
                <a:moveTo>
                  <a:pt x="1863852" y="248717"/>
                </a:moveTo>
                <a:lnTo>
                  <a:pt x="1863852" y="358445"/>
                </a:lnTo>
                <a:lnTo>
                  <a:pt x="2205228" y="358445"/>
                </a:lnTo>
                <a:lnTo>
                  <a:pt x="2205228" y="248717"/>
                </a:lnTo>
                <a:close/>
                <a:moveTo>
                  <a:pt x="4899812" y="226772"/>
                </a:moveTo>
                <a:lnTo>
                  <a:pt x="4899812" y="336500"/>
                </a:lnTo>
                <a:lnTo>
                  <a:pt x="4948580" y="336500"/>
                </a:lnTo>
                <a:lnTo>
                  <a:pt x="4948580" y="226772"/>
                </a:lnTo>
                <a:close/>
                <a:moveTo>
                  <a:pt x="8089391" y="115824"/>
                </a:moveTo>
                <a:lnTo>
                  <a:pt x="8266175" y="115824"/>
                </a:lnTo>
                <a:lnTo>
                  <a:pt x="8266175" y="1153364"/>
                </a:lnTo>
                <a:lnTo>
                  <a:pt x="7923580" y="1153364"/>
                </a:lnTo>
                <a:lnTo>
                  <a:pt x="7923580" y="983895"/>
                </a:lnTo>
                <a:lnTo>
                  <a:pt x="8089391" y="983895"/>
                </a:lnTo>
                <a:close/>
                <a:moveTo>
                  <a:pt x="5163159" y="86564"/>
                </a:moveTo>
                <a:lnTo>
                  <a:pt x="5628893" y="86564"/>
                </a:lnTo>
                <a:lnTo>
                  <a:pt x="5628893" y="707137"/>
                </a:lnTo>
                <a:lnTo>
                  <a:pt x="5163159" y="707137"/>
                </a:lnTo>
                <a:close/>
                <a:moveTo>
                  <a:pt x="3693566" y="75591"/>
                </a:moveTo>
                <a:lnTo>
                  <a:pt x="3906926" y="75591"/>
                </a:lnTo>
                <a:lnTo>
                  <a:pt x="3906926" y="262128"/>
                </a:lnTo>
                <a:lnTo>
                  <a:pt x="3693566" y="262128"/>
                </a:lnTo>
                <a:close/>
                <a:moveTo>
                  <a:pt x="6131661" y="69495"/>
                </a:moveTo>
                <a:lnTo>
                  <a:pt x="6660794" y="69495"/>
                </a:lnTo>
                <a:lnTo>
                  <a:pt x="6660794" y="402337"/>
                </a:lnTo>
                <a:lnTo>
                  <a:pt x="6448653" y="402337"/>
                </a:lnTo>
                <a:lnTo>
                  <a:pt x="6482790" y="359664"/>
                </a:lnTo>
                <a:lnTo>
                  <a:pt x="6482790" y="209703"/>
                </a:lnTo>
                <a:lnTo>
                  <a:pt x="6310884" y="209703"/>
                </a:lnTo>
                <a:lnTo>
                  <a:pt x="6310884" y="463297"/>
                </a:lnTo>
                <a:lnTo>
                  <a:pt x="6688836" y="463297"/>
                </a:lnTo>
                <a:cubicBezTo>
                  <a:pt x="6686066" y="543383"/>
                  <a:pt x="6675450" y="619735"/>
                  <a:pt x="6656984" y="692354"/>
                </a:cubicBezTo>
                <a:cubicBezTo>
                  <a:pt x="6638518" y="764972"/>
                  <a:pt x="6614184" y="832486"/>
                  <a:pt x="6583984" y="894893"/>
                </a:cubicBezTo>
                <a:cubicBezTo>
                  <a:pt x="6608546" y="922452"/>
                  <a:pt x="6633184" y="947497"/>
                  <a:pt x="6657898" y="970027"/>
                </a:cubicBezTo>
                <a:cubicBezTo>
                  <a:pt x="6682612" y="992556"/>
                  <a:pt x="6706336" y="1011810"/>
                  <a:pt x="6729069" y="1027786"/>
                </a:cubicBezTo>
                <a:lnTo>
                  <a:pt x="6599834" y="1125322"/>
                </a:lnTo>
                <a:cubicBezTo>
                  <a:pt x="6586956" y="1115619"/>
                  <a:pt x="6571868" y="1103631"/>
                  <a:pt x="6554571" y="1089356"/>
                </a:cubicBezTo>
                <a:cubicBezTo>
                  <a:pt x="6537273" y="1075081"/>
                  <a:pt x="6518223" y="1058215"/>
                  <a:pt x="6497421" y="1038759"/>
                </a:cubicBezTo>
                <a:cubicBezTo>
                  <a:pt x="6485813" y="1054685"/>
                  <a:pt x="6473672" y="1070077"/>
                  <a:pt x="6460997" y="1084936"/>
                </a:cubicBezTo>
                <a:cubicBezTo>
                  <a:pt x="6448322" y="1099795"/>
                  <a:pt x="6435267" y="1113664"/>
                  <a:pt x="6421830" y="1126541"/>
                </a:cubicBezTo>
                <a:lnTo>
                  <a:pt x="6310884" y="1065581"/>
                </a:lnTo>
                <a:lnTo>
                  <a:pt x="6310884" y="1119226"/>
                </a:lnTo>
                <a:lnTo>
                  <a:pt x="6131661" y="1119226"/>
                </a:lnTo>
                <a:close/>
                <a:moveTo>
                  <a:pt x="1667560" y="64618"/>
                </a:moveTo>
                <a:lnTo>
                  <a:pt x="2403957" y="64618"/>
                </a:lnTo>
                <a:lnTo>
                  <a:pt x="2403957" y="1114349"/>
                </a:lnTo>
                <a:lnTo>
                  <a:pt x="2158899" y="1114349"/>
                </a:lnTo>
                <a:lnTo>
                  <a:pt x="2205228" y="1059485"/>
                </a:lnTo>
                <a:lnTo>
                  <a:pt x="2205228" y="809549"/>
                </a:lnTo>
                <a:lnTo>
                  <a:pt x="1861414" y="809549"/>
                </a:lnTo>
                <a:cubicBezTo>
                  <a:pt x="1859000" y="855549"/>
                  <a:pt x="1854682" y="903148"/>
                  <a:pt x="1848459" y="952348"/>
                </a:cubicBezTo>
                <a:cubicBezTo>
                  <a:pt x="1842237" y="1001548"/>
                  <a:pt x="1833956" y="1057987"/>
                  <a:pt x="1823618" y="1121665"/>
                </a:cubicBezTo>
                <a:lnTo>
                  <a:pt x="1633423" y="1105815"/>
                </a:lnTo>
                <a:cubicBezTo>
                  <a:pt x="1636915" y="1082146"/>
                  <a:pt x="1641310" y="1049152"/>
                  <a:pt x="1646609" y="1006834"/>
                </a:cubicBezTo>
                <a:cubicBezTo>
                  <a:pt x="1651907" y="964516"/>
                  <a:pt x="1656663" y="920775"/>
                  <a:pt x="1660877" y="875612"/>
                </a:cubicBezTo>
                <a:cubicBezTo>
                  <a:pt x="1665092" y="830449"/>
                  <a:pt x="1667320" y="791766"/>
                  <a:pt x="1667560" y="759562"/>
                </a:cubicBezTo>
                <a:close/>
                <a:moveTo>
                  <a:pt x="4701082" y="53645"/>
                </a:moveTo>
                <a:lnTo>
                  <a:pt x="5137556" y="53645"/>
                </a:lnTo>
                <a:lnTo>
                  <a:pt x="5137556" y="226772"/>
                </a:lnTo>
                <a:lnTo>
                  <a:pt x="5107076" y="226772"/>
                </a:lnTo>
                <a:lnTo>
                  <a:pt x="5107076" y="1109473"/>
                </a:lnTo>
                <a:lnTo>
                  <a:pt x="4948580" y="1109473"/>
                </a:lnTo>
                <a:lnTo>
                  <a:pt x="4948580" y="982676"/>
                </a:lnTo>
                <a:lnTo>
                  <a:pt x="4693767" y="1018033"/>
                </a:lnTo>
                <a:lnTo>
                  <a:pt x="4693767" y="831495"/>
                </a:lnTo>
                <a:lnTo>
                  <a:pt x="4743754" y="824180"/>
                </a:lnTo>
                <a:lnTo>
                  <a:pt x="4743754" y="226772"/>
                </a:lnTo>
                <a:lnTo>
                  <a:pt x="4701082" y="226772"/>
                </a:lnTo>
                <a:close/>
                <a:moveTo>
                  <a:pt x="4398263" y="52426"/>
                </a:moveTo>
                <a:lnTo>
                  <a:pt x="4545787" y="52426"/>
                </a:lnTo>
                <a:lnTo>
                  <a:pt x="4545787" y="184100"/>
                </a:lnTo>
                <a:lnTo>
                  <a:pt x="4398263" y="184100"/>
                </a:lnTo>
                <a:close/>
                <a:moveTo>
                  <a:pt x="5843930" y="42672"/>
                </a:moveTo>
                <a:lnTo>
                  <a:pt x="6034125" y="42672"/>
                </a:lnTo>
                <a:lnTo>
                  <a:pt x="6034125" y="238964"/>
                </a:lnTo>
                <a:lnTo>
                  <a:pt x="6101181" y="238964"/>
                </a:lnTo>
                <a:lnTo>
                  <a:pt x="6101181" y="410871"/>
                </a:lnTo>
                <a:lnTo>
                  <a:pt x="6034125" y="410871"/>
                </a:lnTo>
                <a:lnTo>
                  <a:pt x="6034125" y="565709"/>
                </a:lnTo>
                <a:lnTo>
                  <a:pt x="6101181" y="548641"/>
                </a:lnTo>
                <a:lnTo>
                  <a:pt x="6101181" y="731521"/>
                </a:lnTo>
                <a:lnTo>
                  <a:pt x="6034125" y="748589"/>
                </a:lnTo>
                <a:lnTo>
                  <a:pt x="6034125" y="1124103"/>
                </a:lnTo>
                <a:lnTo>
                  <a:pt x="5797601" y="1124103"/>
                </a:lnTo>
                <a:lnTo>
                  <a:pt x="5843930" y="1070458"/>
                </a:lnTo>
                <a:lnTo>
                  <a:pt x="5843930" y="798577"/>
                </a:lnTo>
                <a:lnTo>
                  <a:pt x="5751271" y="821741"/>
                </a:lnTo>
                <a:lnTo>
                  <a:pt x="5751271" y="638861"/>
                </a:lnTo>
                <a:lnTo>
                  <a:pt x="5843930" y="615697"/>
                </a:lnTo>
                <a:lnTo>
                  <a:pt x="5843930" y="410871"/>
                </a:lnTo>
                <a:lnTo>
                  <a:pt x="5763462" y="410871"/>
                </a:lnTo>
                <a:lnTo>
                  <a:pt x="5763462" y="238964"/>
                </a:lnTo>
                <a:lnTo>
                  <a:pt x="5843930" y="238964"/>
                </a:lnTo>
                <a:close/>
                <a:moveTo>
                  <a:pt x="7169657" y="29261"/>
                </a:moveTo>
                <a:lnTo>
                  <a:pt x="7384236" y="29261"/>
                </a:lnTo>
                <a:lnTo>
                  <a:pt x="7384236" y="184100"/>
                </a:lnTo>
                <a:lnTo>
                  <a:pt x="7634172" y="184100"/>
                </a:lnTo>
                <a:lnTo>
                  <a:pt x="7634172" y="340157"/>
                </a:lnTo>
                <a:lnTo>
                  <a:pt x="7384236" y="340157"/>
                </a:lnTo>
                <a:lnTo>
                  <a:pt x="7384236" y="459639"/>
                </a:lnTo>
                <a:lnTo>
                  <a:pt x="7725612" y="459639"/>
                </a:lnTo>
                <a:lnTo>
                  <a:pt x="7725612" y="623012"/>
                </a:lnTo>
                <a:lnTo>
                  <a:pt x="6828281" y="623012"/>
                </a:lnTo>
                <a:lnTo>
                  <a:pt x="6828281" y="459639"/>
                </a:lnTo>
                <a:lnTo>
                  <a:pt x="7169657" y="459639"/>
                </a:lnTo>
                <a:lnTo>
                  <a:pt x="7169657" y="340157"/>
                </a:lnTo>
                <a:lnTo>
                  <a:pt x="7040422" y="340157"/>
                </a:lnTo>
                <a:lnTo>
                  <a:pt x="7025792" y="408433"/>
                </a:lnTo>
                <a:lnTo>
                  <a:pt x="6835596" y="408433"/>
                </a:lnTo>
                <a:lnTo>
                  <a:pt x="6917283" y="52426"/>
                </a:lnTo>
                <a:lnTo>
                  <a:pt x="7103820" y="52426"/>
                </a:lnTo>
                <a:lnTo>
                  <a:pt x="7074560" y="184100"/>
                </a:lnTo>
                <a:lnTo>
                  <a:pt x="7169657" y="184100"/>
                </a:lnTo>
                <a:close/>
                <a:moveTo>
                  <a:pt x="4167835" y="29261"/>
                </a:moveTo>
                <a:lnTo>
                  <a:pt x="4365345" y="29261"/>
                </a:lnTo>
                <a:lnTo>
                  <a:pt x="4365345" y="221895"/>
                </a:lnTo>
                <a:lnTo>
                  <a:pt x="4590897" y="221895"/>
                </a:lnTo>
                <a:lnTo>
                  <a:pt x="4590897" y="379172"/>
                </a:lnTo>
                <a:lnTo>
                  <a:pt x="4365345" y="379172"/>
                </a:lnTo>
                <a:lnTo>
                  <a:pt x="4365345" y="922935"/>
                </a:lnTo>
                <a:lnTo>
                  <a:pt x="4167835" y="922935"/>
                </a:lnTo>
                <a:lnTo>
                  <a:pt x="4167835" y="379172"/>
                </a:lnTo>
                <a:lnTo>
                  <a:pt x="3969105" y="379172"/>
                </a:lnTo>
                <a:lnTo>
                  <a:pt x="3969105" y="221895"/>
                </a:lnTo>
                <a:lnTo>
                  <a:pt x="4167835" y="221895"/>
                </a:lnTo>
                <a:close/>
                <a:moveTo>
                  <a:pt x="2818942" y="12192"/>
                </a:moveTo>
                <a:lnTo>
                  <a:pt x="2976219" y="76810"/>
                </a:lnTo>
                <a:lnTo>
                  <a:pt x="2898190" y="227991"/>
                </a:lnTo>
                <a:lnTo>
                  <a:pt x="2898190" y="442570"/>
                </a:lnTo>
                <a:lnTo>
                  <a:pt x="3062782" y="146304"/>
                </a:lnTo>
                <a:lnTo>
                  <a:pt x="3202991" y="217018"/>
                </a:lnTo>
                <a:lnTo>
                  <a:pt x="3064002" y="490119"/>
                </a:lnTo>
                <a:lnTo>
                  <a:pt x="3385871" y="490119"/>
                </a:lnTo>
                <a:lnTo>
                  <a:pt x="3162757" y="91440"/>
                </a:lnTo>
                <a:lnTo>
                  <a:pt x="3312719" y="12192"/>
                </a:lnTo>
                <a:lnTo>
                  <a:pt x="3606546" y="519380"/>
                </a:lnTo>
                <a:lnTo>
                  <a:pt x="3469995" y="638861"/>
                </a:lnTo>
                <a:lnTo>
                  <a:pt x="3456584" y="615697"/>
                </a:lnTo>
                <a:lnTo>
                  <a:pt x="3456584" y="1113130"/>
                </a:lnTo>
                <a:lnTo>
                  <a:pt x="3243224" y="1113130"/>
                </a:lnTo>
                <a:lnTo>
                  <a:pt x="3272485" y="1058266"/>
                </a:lnTo>
                <a:lnTo>
                  <a:pt x="3272485" y="651053"/>
                </a:lnTo>
                <a:lnTo>
                  <a:pt x="3223717" y="651053"/>
                </a:lnTo>
                <a:lnTo>
                  <a:pt x="3167634" y="1113130"/>
                </a:lnTo>
                <a:lnTo>
                  <a:pt x="2985973" y="1113130"/>
                </a:lnTo>
                <a:lnTo>
                  <a:pt x="3050590" y="651053"/>
                </a:lnTo>
                <a:lnTo>
                  <a:pt x="3022549" y="651053"/>
                </a:lnTo>
                <a:lnTo>
                  <a:pt x="3022549" y="571805"/>
                </a:lnTo>
                <a:lnTo>
                  <a:pt x="2987192" y="641300"/>
                </a:lnTo>
                <a:lnTo>
                  <a:pt x="2898190" y="580340"/>
                </a:lnTo>
                <a:lnTo>
                  <a:pt x="2898190" y="1113130"/>
                </a:lnTo>
                <a:lnTo>
                  <a:pt x="2716530" y="1113130"/>
                </a:lnTo>
                <a:lnTo>
                  <a:pt x="2716530" y="580340"/>
                </a:lnTo>
                <a:lnTo>
                  <a:pt x="2672639" y="664465"/>
                </a:lnTo>
                <a:lnTo>
                  <a:pt x="2560472" y="516941"/>
                </a:lnTo>
                <a:close/>
                <a:moveTo>
                  <a:pt x="0" y="0"/>
                </a:moveTo>
                <a:lnTo>
                  <a:pt x="343814" y="0"/>
                </a:lnTo>
                <a:lnTo>
                  <a:pt x="343814" y="169469"/>
                </a:lnTo>
                <a:lnTo>
                  <a:pt x="176784" y="169469"/>
                </a:lnTo>
                <a:lnTo>
                  <a:pt x="176784" y="1038759"/>
                </a:lnTo>
                <a:lnTo>
                  <a:pt x="0" y="1038759"/>
                </a:lnTo>
                <a:close/>
              </a:path>
            </a:pathLst>
          </a:custGeom>
          <a:solidFill>
            <a:srgbClr val="3B3838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600" dirty="0">
              <a:solidFill>
                <a:srgbClr val="3B3838"/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35092412-061B-4884-8962-DF04039C6B96}"/>
              </a:ext>
            </a:extLst>
          </p:cNvPr>
          <p:cNvGrpSpPr/>
          <p:nvPr/>
        </p:nvGrpSpPr>
        <p:grpSpPr>
          <a:xfrm>
            <a:off x="3097774" y="3769081"/>
            <a:ext cx="384640" cy="546654"/>
            <a:chOff x="302794" y="24846"/>
            <a:chExt cx="757392" cy="1076414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E4D5C42E-9EE7-467F-9CFF-572B79883692}"/>
                </a:ext>
              </a:extLst>
            </p:cNvPr>
            <p:cNvSpPr/>
            <p:nvPr/>
          </p:nvSpPr>
          <p:spPr>
            <a:xfrm rot="13500000">
              <a:off x="302794" y="24846"/>
              <a:ext cx="757391" cy="757391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508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964275B1-A9A4-4B53-A064-BD0E3B6412FA}"/>
                </a:ext>
              </a:extLst>
            </p:cNvPr>
            <p:cNvSpPr/>
            <p:nvPr/>
          </p:nvSpPr>
          <p:spPr>
            <a:xfrm rot="13500000">
              <a:off x="302795" y="343869"/>
              <a:ext cx="757391" cy="757391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508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789A84E0-3A33-41DB-B395-D0A7B9AB00CA}"/>
              </a:ext>
            </a:extLst>
          </p:cNvPr>
          <p:cNvGrpSpPr/>
          <p:nvPr/>
        </p:nvGrpSpPr>
        <p:grpSpPr>
          <a:xfrm>
            <a:off x="3795337" y="3845432"/>
            <a:ext cx="343584" cy="393952"/>
            <a:chOff x="57261" y="3173954"/>
            <a:chExt cx="343584" cy="393952"/>
          </a:xfrm>
        </p:grpSpPr>
        <p:sp>
          <p:nvSpPr>
            <p:cNvPr id="64" name="闪电形 63">
              <a:extLst>
                <a:ext uri="{FF2B5EF4-FFF2-40B4-BE49-F238E27FC236}">
                  <a16:creationId xmlns:a16="http://schemas.microsoft.com/office/drawing/2014/main" xmlns="" id="{1E42EADA-D750-4C66-8035-B14691F71E81}"/>
                </a:ext>
              </a:extLst>
            </p:cNvPr>
            <p:cNvSpPr/>
            <p:nvPr/>
          </p:nvSpPr>
          <p:spPr>
            <a:xfrm flipH="1">
              <a:off x="90715" y="3218021"/>
              <a:ext cx="310130" cy="349885"/>
            </a:xfrm>
            <a:prstGeom prst="lightningBolt">
              <a:avLst/>
            </a:prstGeom>
            <a:solidFill>
              <a:srgbClr val="63B5F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闪电形 64">
              <a:extLst>
                <a:ext uri="{FF2B5EF4-FFF2-40B4-BE49-F238E27FC236}">
                  <a16:creationId xmlns:a16="http://schemas.microsoft.com/office/drawing/2014/main" xmlns="" id="{F572E586-18CE-4F0A-817A-1A79109931D9}"/>
                </a:ext>
              </a:extLst>
            </p:cNvPr>
            <p:cNvSpPr/>
            <p:nvPr/>
          </p:nvSpPr>
          <p:spPr>
            <a:xfrm flipH="1">
              <a:off x="57261" y="3173954"/>
              <a:ext cx="310130" cy="349885"/>
            </a:xfrm>
            <a:prstGeom prst="lightningBolt">
              <a:avLst/>
            </a:prstGeom>
            <a:solidFill>
              <a:srgbClr val="EFE62B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F969F3DE-76ED-4FE9-9355-9ACCB1B01ECD}"/>
              </a:ext>
            </a:extLst>
          </p:cNvPr>
          <p:cNvGrpSpPr/>
          <p:nvPr/>
        </p:nvGrpSpPr>
        <p:grpSpPr>
          <a:xfrm>
            <a:off x="4445555" y="3981107"/>
            <a:ext cx="704734" cy="113079"/>
            <a:chOff x="4516807" y="4672024"/>
            <a:chExt cx="704734" cy="113079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181978D5-38A5-4231-9B7E-7B24535FFDAF}"/>
                </a:ext>
              </a:extLst>
            </p:cNvPr>
            <p:cNvSpPr/>
            <p:nvPr/>
          </p:nvSpPr>
          <p:spPr>
            <a:xfrm rot="19526918">
              <a:off x="4564875" y="4691111"/>
              <a:ext cx="656666" cy="93992"/>
            </a:xfrm>
            <a:prstGeom prst="rect">
              <a:avLst/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199926E4-ACCD-4288-B03B-83F6C98B333F}"/>
                </a:ext>
              </a:extLst>
            </p:cNvPr>
            <p:cNvSpPr/>
            <p:nvPr/>
          </p:nvSpPr>
          <p:spPr>
            <a:xfrm rot="19526918">
              <a:off x="4516807" y="4672024"/>
              <a:ext cx="656666" cy="93992"/>
            </a:xfrm>
            <a:prstGeom prst="rect">
              <a:avLst/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7C68ADE6-8CF6-4591-8DDA-70E315EE7121}"/>
              </a:ext>
            </a:extLst>
          </p:cNvPr>
          <p:cNvGrpSpPr/>
          <p:nvPr/>
        </p:nvGrpSpPr>
        <p:grpSpPr>
          <a:xfrm>
            <a:off x="5466447" y="3913664"/>
            <a:ext cx="554384" cy="257489"/>
            <a:chOff x="4084158" y="5541216"/>
            <a:chExt cx="554384" cy="257489"/>
          </a:xfrm>
        </p:grpSpPr>
        <p:sp>
          <p:nvSpPr>
            <p:cNvPr id="70" name="椭圆 67">
              <a:extLst>
                <a:ext uri="{FF2B5EF4-FFF2-40B4-BE49-F238E27FC236}">
                  <a16:creationId xmlns:a16="http://schemas.microsoft.com/office/drawing/2014/main" xmlns="" id="{1796D8C1-CE6B-4A25-B1ED-F31E61139FF8}"/>
                </a:ext>
              </a:extLst>
            </p:cNvPr>
            <p:cNvSpPr/>
            <p:nvPr/>
          </p:nvSpPr>
          <p:spPr>
            <a:xfrm rot="16200000">
              <a:off x="4273713" y="5433877"/>
              <a:ext cx="243219" cy="486438"/>
            </a:xfrm>
            <a:custGeom>
              <a:avLst/>
              <a:gdLst>
                <a:gd name="connsiteX0" fmla="*/ 0 w 876414"/>
                <a:gd name="connsiteY0" fmla="*/ 438207 h 876414"/>
                <a:gd name="connsiteX1" fmla="*/ 438207 w 876414"/>
                <a:gd name="connsiteY1" fmla="*/ 0 h 876414"/>
                <a:gd name="connsiteX2" fmla="*/ 876414 w 876414"/>
                <a:gd name="connsiteY2" fmla="*/ 438207 h 876414"/>
                <a:gd name="connsiteX3" fmla="*/ 438207 w 876414"/>
                <a:gd name="connsiteY3" fmla="*/ 876414 h 876414"/>
                <a:gd name="connsiteX4" fmla="*/ 0 w 876414"/>
                <a:gd name="connsiteY4" fmla="*/ 438207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4" fmla="*/ 529647 w 876414"/>
                <a:gd name="connsiteY4" fmla="*/ 91440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0" fmla="*/ 0 w 438207"/>
                <a:gd name="connsiteY0" fmla="*/ 0 h 876414"/>
                <a:gd name="connsiteX1" fmla="*/ 438207 w 438207"/>
                <a:gd name="connsiteY1" fmla="*/ 438207 h 876414"/>
                <a:gd name="connsiteX2" fmla="*/ 0 w 438207"/>
                <a:gd name="connsiteY2" fmla="*/ 876414 h 87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207" h="876414">
                  <a:moveTo>
                    <a:pt x="0" y="0"/>
                  </a:moveTo>
                  <a:cubicBezTo>
                    <a:pt x="242015" y="0"/>
                    <a:pt x="438207" y="196192"/>
                    <a:pt x="438207" y="438207"/>
                  </a:cubicBezTo>
                  <a:cubicBezTo>
                    <a:pt x="438207" y="680222"/>
                    <a:pt x="242015" y="876414"/>
                    <a:pt x="0" y="876414"/>
                  </a:cubicBezTo>
                </a:path>
              </a:pathLst>
            </a:custGeom>
            <a:noFill/>
            <a:ln w="76200" cap="rnd">
              <a:solidFill>
                <a:srgbClr val="63B5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67">
              <a:extLst>
                <a:ext uri="{FF2B5EF4-FFF2-40B4-BE49-F238E27FC236}">
                  <a16:creationId xmlns:a16="http://schemas.microsoft.com/office/drawing/2014/main" xmlns="" id="{AB3F3544-BDE9-42B2-8A39-872682DD3D53}"/>
                </a:ext>
              </a:extLst>
            </p:cNvPr>
            <p:cNvSpPr/>
            <p:nvPr/>
          </p:nvSpPr>
          <p:spPr>
            <a:xfrm rot="16200000">
              <a:off x="4205767" y="5419607"/>
              <a:ext cx="243219" cy="486438"/>
            </a:xfrm>
            <a:custGeom>
              <a:avLst/>
              <a:gdLst>
                <a:gd name="connsiteX0" fmla="*/ 0 w 876414"/>
                <a:gd name="connsiteY0" fmla="*/ 438207 h 876414"/>
                <a:gd name="connsiteX1" fmla="*/ 438207 w 876414"/>
                <a:gd name="connsiteY1" fmla="*/ 0 h 876414"/>
                <a:gd name="connsiteX2" fmla="*/ 876414 w 876414"/>
                <a:gd name="connsiteY2" fmla="*/ 438207 h 876414"/>
                <a:gd name="connsiteX3" fmla="*/ 438207 w 876414"/>
                <a:gd name="connsiteY3" fmla="*/ 876414 h 876414"/>
                <a:gd name="connsiteX4" fmla="*/ 0 w 876414"/>
                <a:gd name="connsiteY4" fmla="*/ 438207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4" fmla="*/ 529647 w 876414"/>
                <a:gd name="connsiteY4" fmla="*/ 91440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0" fmla="*/ 0 w 438207"/>
                <a:gd name="connsiteY0" fmla="*/ 0 h 876414"/>
                <a:gd name="connsiteX1" fmla="*/ 438207 w 438207"/>
                <a:gd name="connsiteY1" fmla="*/ 438207 h 876414"/>
                <a:gd name="connsiteX2" fmla="*/ 0 w 438207"/>
                <a:gd name="connsiteY2" fmla="*/ 876414 h 87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207" h="876414">
                  <a:moveTo>
                    <a:pt x="0" y="0"/>
                  </a:moveTo>
                  <a:cubicBezTo>
                    <a:pt x="242015" y="0"/>
                    <a:pt x="438207" y="196192"/>
                    <a:pt x="438207" y="438207"/>
                  </a:cubicBezTo>
                  <a:cubicBezTo>
                    <a:pt x="438207" y="680222"/>
                    <a:pt x="242015" y="876414"/>
                    <a:pt x="0" y="876414"/>
                  </a:cubicBezTo>
                </a:path>
              </a:pathLst>
            </a:custGeom>
            <a:noFill/>
            <a:ln w="76200" cap="rnd">
              <a:solidFill>
                <a:srgbClr val="EFE6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48C4989D-8C89-4518-A510-A2607F17544C}"/>
              </a:ext>
            </a:extLst>
          </p:cNvPr>
          <p:cNvGrpSpPr/>
          <p:nvPr/>
        </p:nvGrpSpPr>
        <p:grpSpPr>
          <a:xfrm>
            <a:off x="6333754" y="3895363"/>
            <a:ext cx="298537" cy="294091"/>
            <a:chOff x="-1207804" y="4713017"/>
            <a:chExt cx="298537" cy="294091"/>
          </a:xfrm>
        </p:grpSpPr>
        <p:sp>
          <p:nvSpPr>
            <p:cNvPr id="73" name="圆: 空心 72">
              <a:extLst>
                <a:ext uri="{FF2B5EF4-FFF2-40B4-BE49-F238E27FC236}">
                  <a16:creationId xmlns:a16="http://schemas.microsoft.com/office/drawing/2014/main" xmlns="" id="{6F1BF872-5455-4025-A66D-D12602205E06}"/>
                </a:ext>
              </a:extLst>
            </p:cNvPr>
            <p:cNvSpPr/>
            <p:nvPr/>
          </p:nvSpPr>
          <p:spPr>
            <a:xfrm>
              <a:off x="-1168535" y="4747840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圆: 空心 73">
              <a:extLst>
                <a:ext uri="{FF2B5EF4-FFF2-40B4-BE49-F238E27FC236}">
                  <a16:creationId xmlns:a16="http://schemas.microsoft.com/office/drawing/2014/main" xmlns="" id="{4032DF5A-B0C6-45AA-B03C-CCF6EEE3374E}"/>
                </a:ext>
              </a:extLst>
            </p:cNvPr>
            <p:cNvSpPr/>
            <p:nvPr/>
          </p:nvSpPr>
          <p:spPr>
            <a:xfrm>
              <a:off x="-1207804" y="4713017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972AE3D3-B6CC-4AFB-902F-F642DDA53BD8}"/>
              </a:ext>
            </a:extLst>
          </p:cNvPr>
          <p:cNvGrpSpPr/>
          <p:nvPr/>
        </p:nvGrpSpPr>
        <p:grpSpPr>
          <a:xfrm>
            <a:off x="7051979" y="3750742"/>
            <a:ext cx="583332" cy="583332"/>
            <a:chOff x="10528663" y="695031"/>
            <a:chExt cx="796861" cy="796862"/>
          </a:xfrm>
        </p:grpSpPr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18C05242-1931-4A73-A44E-EF4BC639ADF1}"/>
                </a:ext>
              </a:extLst>
            </p:cNvPr>
            <p:cNvSpPr/>
            <p:nvPr/>
          </p:nvSpPr>
          <p:spPr>
            <a:xfrm>
              <a:off x="10528663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749889BE-FA40-4D4F-A151-AFDCEFEC9456}"/>
                </a:ext>
              </a:extLst>
            </p:cNvPr>
            <p:cNvSpPr/>
            <p:nvPr/>
          </p:nvSpPr>
          <p:spPr>
            <a:xfrm>
              <a:off x="10764925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37358CF0-76A8-4B38-A95F-F53F2769ACE0}"/>
                </a:ext>
              </a:extLst>
            </p:cNvPr>
            <p:cNvSpPr/>
            <p:nvPr/>
          </p:nvSpPr>
          <p:spPr>
            <a:xfrm>
              <a:off x="11001186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8069E616-42FA-41A5-A78E-63DF02C6BCEB}"/>
                </a:ext>
              </a:extLst>
            </p:cNvPr>
            <p:cNvSpPr/>
            <p:nvPr/>
          </p:nvSpPr>
          <p:spPr>
            <a:xfrm>
              <a:off x="11237448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0EE59D84-C6F5-4923-9590-CBC3F138FA60}"/>
                </a:ext>
              </a:extLst>
            </p:cNvPr>
            <p:cNvSpPr/>
            <p:nvPr/>
          </p:nvSpPr>
          <p:spPr>
            <a:xfrm>
              <a:off x="10528663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C078583A-FAAE-4CC9-A6D2-D3E1E9B4B133}"/>
                </a:ext>
              </a:extLst>
            </p:cNvPr>
            <p:cNvSpPr/>
            <p:nvPr/>
          </p:nvSpPr>
          <p:spPr>
            <a:xfrm>
              <a:off x="10764925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B9D5D84C-6476-4005-B3D8-B135BC027C9D}"/>
                </a:ext>
              </a:extLst>
            </p:cNvPr>
            <p:cNvSpPr/>
            <p:nvPr/>
          </p:nvSpPr>
          <p:spPr>
            <a:xfrm>
              <a:off x="11001186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17FA75B2-0034-4F94-8023-B81F0B76189E}"/>
                </a:ext>
              </a:extLst>
            </p:cNvPr>
            <p:cNvSpPr/>
            <p:nvPr/>
          </p:nvSpPr>
          <p:spPr>
            <a:xfrm>
              <a:off x="11237448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09379C65-243E-4F8D-8B7B-A0898D15A747}"/>
                </a:ext>
              </a:extLst>
            </p:cNvPr>
            <p:cNvSpPr/>
            <p:nvPr/>
          </p:nvSpPr>
          <p:spPr>
            <a:xfrm>
              <a:off x="10528663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28BB8FB4-462E-4656-8552-9F0570BF005B}"/>
                </a:ext>
              </a:extLst>
            </p:cNvPr>
            <p:cNvSpPr/>
            <p:nvPr/>
          </p:nvSpPr>
          <p:spPr>
            <a:xfrm>
              <a:off x="10764925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746B203C-8A4F-494F-A329-F022E3937F93}"/>
                </a:ext>
              </a:extLst>
            </p:cNvPr>
            <p:cNvSpPr/>
            <p:nvPr/>
          </p:nvSpPr>
          <p:spPr>
            <a:xfrm>
              <a:off x="11001186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50A25B25-F12F-4832-B28E-A72B5A027B4B}"/>
                </a:ext>
              </a:extLst>
            </p:cNvPr>
            <p:cNvSpPr/>
            <p:nvPr/>
          </p:nvSpPr>
          <p:spPr>
            <a:xfrm>
              <a:off x="11237448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1D0B4B9E-1A7C-4A32-8685-2F4642C32AD1}"/>
                </a:ext>
              </a:extLst>
            </p:cNvPr>
            <p:cNvSpPr/>
            <p:nvPr/>
          </p:nvSpPr>
          <p:spPr>
            <a:xfrm>
              <a:off x="10528663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C020FC3B-E0EE-4986-B239-ED409482C37C}"/>
                </a:ext>
              </a:extLst>
            </p:cNvPr>
            <p:cNvSpPr/>
            <p:nvPr/>
          </p:nvSpPr>
          <p:spPr>
            <a:xfrm>
              <a:off x="10764925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F2E22220-5BAC-4704-83B1-0F1CAC74E816}"/>
                </a:ext>
              </a:extLst>
            </p:cNvPr>
            <p:cNvSpPr/>
            <p:nvPr/>
          </p:nvSpPr>
          <p:spPr>
            <a:xfrm>
              <a:off x="11001186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FBDD73F3-2ACD-4CBD-83DD-E0A15B77595E}"/>
                </a:ext>
              </a:extLst>
            </p:cNvPr>
            <p:cNvSpPr/>
            <p:nvPr/>
          </p:nvSpPr>
          <p:spPr>
            <a:xfrm>
              <a:off x="11237448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7AFECA86-7937-418C-8F45-1082CD24868C}"/>
              </a:ext>
            </a:extLst>
          </p:cNvPr>
          <p:cNvGrpSpPr/>
          <p:nvPr/>
        </p:nvGrpSpPr>
        <p:grpSpPr>
          <a:xfrm>
            <a:off x="8054998" y="3911967"/>
            <a:ext cx="896724" cy="260882"/>
            <a:chOff x="-1568267" y="6633209"/>
            <a:chExt cx="1243219" cy="361687"/>
          </a:xfrm>
        </p:grpSpPr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xmlns="" id="{923D1E0C-0DCD-499D-A820-06CC9ABE9C0B}"/>
                </a:ext>
              </a:extLst>
            </p:cNvPr>
            <p:cNvGrpSpPr/>
            <p:nvPr/>
          </p:nvGrpSpPr>
          <p:grpSpPr>
            <a:xfrm>
              <a:off x="-1568267" y="6633209"/>
              <a:ext cx="326128" cy="361687"/>
              <a:chOff x="5806440" y="-1273037"/>
              <a:chExt cx="982980" cy="1090157"/>
            </a:xfrm>
          </p:grpSpPr>
          <p:sp>
            <p:nvSpPr>
              <p:cNvPr id="103" name="箭头: V 形 102">
                <a:extLst>
                  <a:ext uri="{FF2B5EF4-FFF2-40B4-BE49-F238E27FC236}">
                    <a16:creationId xmlns:a16="http://schemas.microsoft.com/office/drawing/2014/main" xmlns="" id="{4AAE1676-14FE-4531-A118-6F195BB1C73E}"/>
                  </a:ext>
                </a:extLst>
              </p:cNvPr>
              <p:cNvSpPr/>
              <p:nvPr/>
            </p:nvSpPr>
            <p:spPr>
              <a:xfrm>
                <a:off x="5806440" y="-1165860"/>
                <a:ext cx="982980" cy="982980"/>
              </a:xfrm>
              <a:prstGeom prst="chevron">
                <a:avLst/>
              </a:prstGeom>
              <a:solidFill>
                <a:srgbClr val="63B5F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箭头: V 形 103">
                <a:extLst>
                  <a:ext uri="{FF2B5EF4-FFF2-40B4-BE49-F238E27FC236}">
                    <a16:creationId xmlns:a16="http://schemas.microsoft.com/office/drawing/2014/main" xmlns="" id="{CAD32ED8-65BD-4ECC-959E-F368AAA81492}"/>
                  </a:ext>
                </a:extLst>
              </p:cNvPr>
              <p:cNvSpPr/>
              <p:nvPr/>
            </p:nvSpPr>
            <p:spPr>
              <a:xfrm>
                <a:off x="5806440" y="-1273037"/>
                <a:ext cx="982980" cy="982980"/>
              </a:xfrm>
              <a:prstGeom prst="chevron">
                <a:avLst/>
              </a:prstGeom>
              <a:solidFill>
                <a:srgbClr val="EFE62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xmlns="" id="{1DE7142F-D27B-47D8-938E-2ADEC44E524B}"/>
                </a:ext>
              </a:extLst>
            </p:cNvPr>
            <p:cNvGrpSpPr/>
            <p:nvPr/>
          </p:nvGrpSpPr>
          <p:grpSpPr>
            <a:xfrm>
              <a:off x="-1262570" y="6633209"/>
              <a:ext cx="326128" cy="361687"/>
              <a:chOff x="5806440" y="-1273037"/>
              <a:chExt cx="982980" cy="1090157"/>
            </a:xfrm>
          </p:grpSpPr>
          <p:sp>
            <p:nvSpPr>
              <p:cNvPr id="101" name="箭头: V 形 100">
                <a:extLst>
                  <a:ext uri="{FF2B5EF4-FFF2-40B4-BE49-F238E27FC236}">
                    <a16:creationId xmlns:a16="http://schemas.microsoft.com/office/drawing/2014/main" xmlns="" id="{64756A07-B250-499F-9BCA-8F163B2E0360}"/>
                  </a:ext>
                </a:extLst>
              </p:cNvPr>
              <p:cNvSpPr/>
              <p:nvPr/>
            </p:nvSpPr>
            <p:spPr>
              <a:xfrm>
                <a:off x="5806440" y="-1165860"/>
                <a:ext cx="982980" cy="982980"/>
              </a:xfrm>
              <a:prstGeom prst="chevron">
                <a:avLst/>
              </a:prstGeom>
              <a:solidFill>
                <a:srgbClr val="63B5F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箭头: V 形 101">
                <a:extLst>
                  <a:ext uri="{FF2B5EF4-FFF2-40B4-BE49-F238E27FC236}">
                    <a16:creationId xmlns:a16="http://schemas.microsoft.com/office/drawing/2014/main" xmlns="" id="{EEDAB02D-256A-4C6B-B29E-637369E5B28A}"/>
                  </a:ext>
                </a:extLst>
              </p:cNvPr>
              <p:cNvSpPr/>
              <p:nvPr/>
            </p:nvSpPr>
            <p:spPr>
              <a:xfrm>
                <a:off x="5806440" y="-1273037"/>
                <a:ext cx="982980" cy="982980"/>
              </a:xfrm>
              <a:prstGeom prst="chevron">
                <a:avLst/>
              </a:prstGeom>
              <a:solidFill>
                <a:srgbClr val="EFE62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xmlns="" id="{86DEB021-89C3-44A9-82D8-DC2CE9CD1754}"/>
                </a:ext>
              </a:extLst>
            </p:cNvPr>
            <p:cNvGrpSpPr/>
            <p:nvPr/>
          </p:nvGrpSpPr>
          <p:grpSpPr>
            <a:xfrm>
              <a:off x="-956873" y="6633209"/>
              <a:ext cx="326128" cy="361687"/>
              <a:chOff x="5806440" y="-1273037"/>
              <a:chExt cx="982980" cy="1090157"/>
            </a:xfrm>
          </p:grpSpPr>
          <p:sp>
            <p:nvSpPr>
              <p:cNvPr id="99" name="箭头: V 形 98">
                <a:extLst>
                  <a:ext uri="{FF2B5EF4-FFF2-40B4-BE49-F238E27FC236}">
                    <a16:creationId xmlns:a16="http://schemas.microsoft.com/office/drawing/2014/main" xmlns="" id="{E37682CD-9F12-4969-A06C-5A4477B02694}"/>
                  </a:ext>
                </a:extLst>
              </p:cNvPr>
              <p:cNvSpPr/>
              <p:nvPr/>
            </p:nvSpPr>
            <p:spPr>
              <a:xfrm>
                <a:off x="5806440" y="-1165860"/>
                <a:ext cx="982980" cy="982980"/>
              </a:xfrm>
              <a:prstGeom prst="chevron">
                <a:avLst/>
              </a:prstGeom>
              <a:solidFill>
                <a:srgbClr val="63B5F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箭头: V 形 99">
                <a:extLst>
                  <a:ext uri="{FF2B5EF4-FFF2-40B4-BE49-F238E27FC236}">
                    <a16:creationId xmlns:a16="http://schemas.microsoft.com/office/drawing/2014/main" xmlns="" id="{958E6487-CC41-49F0-AD0D-A57F922E71D3}"/>
                  </a:ext>
                </a:extLst>
              </p:cNvPr>
              <p:cNvSpPr/>
              <p:nvPr/>
            </p:nvSpPr>
            <p:spPr>
              <a:xfrm>
                <a:off x="5806440" y="-1273037"/>
                <a:ext cx="982980" cy="982980"/>
              </a:xfrm>
              <a:prstGeom prst="chevron">
                <a:avLst/>
              </a:prstGeom>
              <a:solidFill>
                <a:srgbClr val="EFE62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xmlns="" id="{AC702DA3-AC3E-4AD5-81B5-44D0814BA673}"/>
                </a:ext>
              </a:extLst>
            </p:cNvPr>
            <p:cNvGrpSpPr/>
            <p:nvPr/>
          </p:nvGrpSpPr>
          <p:grpSpPr>
            <a:xfrm>
              <a:off x="-651176" y="6633209"/>
              <a:ext cx="326128" cy="361687"/>
              <a:chOff x="5806440" y="-1273037"/>
              <a:chExt cx="982980" cy="1090157"/>
            </a:xfrm>
          </p:grpSpPr>
          <p:sp>
            <p:nvSpPr>
              <p:cNvPr id="97" name="箭头: V 形 96">
                <a:extLst>
                  <a:ext uri="{FF2B5EF4-FFF2-40B4-BE49-F238E27FC236}">
                    <a16:creationId xmlns:a16="http://schemas.microsoft.com/office/drawing/2014/main" xmlns="" id="{3CB74BD2-0C27-4D08-8458-071A26DA2043}"/>
                  </a:ext>
                </a:extLst>
              </p:cNvPr>
              <p:cNvSpPr/>
              <p:nvPr/>
            </p:nvSpPr>
            <p:spPr>
              <a:xfrm>
                <a:off x="5806440" y="-1165860"/>
                <a:ext cx="982980" cy="982980"/>
              </a:xfrm>
              <a:prstGeom prst="chevron">
                <a:avLst/>
              </a:prstGeom>
              <a:solidFill>
                <a:srgbClr val="63B5F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箭头: V 形 97">
                <a:extLst>
                  <a:ext uri="{FF2B5EF4-FFF2-40B4-BE49-F238E27FC236}">
                    <a16:creationId xmlns:a16="http://schemas.microsoft.com/office/drawing/2014/main" xmlns="" id="{78AFC967-ECD9-4BBE-AB66-BED6EC166C14}"/>
                  </a:ext>
                </a:extLst>
              </p:cNvPr>
              <p:cNvSpPr/>
              <p:nvPr/>
            </p:nvSpPr>
            <p:spPr>
              <a:xfrm>
                <a:off x="5806440" y="-1273037"/>
                <a:ext cx="982980" cy="982980"/>
              </a:xfrm>
              <a:prstGeom prst="chevron">
                <a:avLst/>
              </a:prstGeom>
              <a:solidFill>
                <a:srgbClr val="EFE62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87945FCB-AE4B-4C69-8498-D6FC68C3BB91}"/>
              </a:ext>
            </a:extLst>
          </p:cNvPr>
          <p:cNvSpPr txBox="1"/>
          <p:nvPr/>
        </p:nvSpPr>
        <p:spPr>
          <a:xfrm>
            <a:off x="5192574" y="5516915"/>
            <a:ext cx="1816913" cy="274624"/>
          </a:xfrm>
          <a:custGeom>
            <a:avLst/>
            <a:gdLst/>
            <a:ahLst/>
            <a:cxnLst/>
            <a:rect l="l" t="t" r="r" b="b"/>
            <a:pathLst>
              <a:path w="1816913" h="274624">
                <a:moveTo>
                  <a:pt x="621182" y="217322"/>
                </a:moveTo>
                <a:lnTo>
                  <a:pt x="654710" y="255117"/>
                </a:lnTo>
                <a:lnTo>
                  <a:pt x="638861" y="269138"/>
                </a:lnTo>
                <a:lnTo>
                  <a:pt x="605333" y="231343"/>
                </a:lnTo>
                <a:close/>
                <a:moveTo>
                  <a:pt x="553822" y="216712"/>
                </a:moveTo>
                <a:lnTo>
                  <a:pt x="569671" y="230733"/>
                </a:lnTo>
                <a:lnTo>
                  <a:pt x="535838" y="269138"/>
                </a:lnTo>
                <a:lnTo>
                  <a:pt x="519989" y="255117"/>
                </a:lnTo>
                <a:close/>
                <a:moveTo>
                  <a:pt x="947928" y="211226"/>
                </a:moveTo>
                <a:lnTo>
                  <a:pt x="975360" y="211226"/>
                </a:lnTo>
                <a:lnTo>
                  <a:pt x="975360" y="255727"/>
                </a:lnTo>
                <a:lnTo>
                  <a:pt x="947928" y="255727"/>
                </a:lnTo>
                <a:close/>
                <a:moveTo>
                  <a:pt x="348082" y="181965"/>
                </a:moveTo>
                <a:lnTo>
                  <a:pt x="368198" y="188671"/>
                </a:lnTo>
                <a:lnTo>
                  <a:pt x="342291" y="265480"/>
                </a:lnTo>
                <a:lnTo>
                  <a:pt x="322174" y="258775"/>
                </a:lnTo>
                <a:close/>
                <a:moveTo>
                  <a:pt x="409651" y="181660"/>
                </a:moveTo>
                <a:lnTo>
                  <a:pt x="436778" y="258165"/>
                </a:lnTo>
                <a:lnTo>
                  <a:pt x="416662" y="265176"/>
                </a:lnTo>
                <a:lnTo>
                  <a:pt x="389534" y="188671"/>
                </a:lnTo>
                <a:close/>
                <a:moveTo>
                  <a:pt x="1335634" y="180136"/>
                </a:moveTo>
                <a:lnTo>
                  <a:pt x="1348130" y="258165"/>
                </a:lnTo>
                <a:lnTo>
                  <a:pt x="1327099" y="261823"/>
                </a:lnTo>
                <a:lnTo>
                  <a:pt x="1314602" y="183489"/>
                </a:lnTo>
                <a:close/>
                <a:moveTo>
                  <a:pt x="1232002" y="179832"/>
                </a:moveTo>
                <a:lnTo>
                  <a:pt x="1252728" y="183794"/>
                </a:lnTo>
                <a:lnTo>
                  <a:pt x="1238098" y="261823"/>
                </a:lnTo>
                <a:lnTo>
                  <a:pt x="1217066" y="257860"/>
                </a:lnTo>
                <a:close/>
                <a:moveTo>
                  <a:pt x="597713" y="171297"/>
                </a:moveTo>
                <a:lnTo>
                  <a:pt x="597713" y="190804"/>
                </a:lnTo>
                <a:lnTo>
                  <a:pt x="623316" y="190804"/>
                </a:lnTo>
                <a:lnTo>
                  <a:pt x="623316" y="171297"/>
                </a:lnTo>
                <a:close/>
                <a:moveTo>
                  <a:pt x="551688" y="171297"/>
                </a:moveTo>
                <a:lnTo>
                  <a:pt x="551688" y="190804"/>
                </a:lnTo>
                <a:lnTo>
                  <a:pt x="576377" y="190804"/>
                </a:lnTo>
                <a:lnTo>
                  <a:pt x="576377" y="171297"/>
                </a:lnTo>
                <a:close/>
                <a:moveTo>
                  <a:pt x="264262" y="159410"/>
                </a:moveTo>
                <a:lnTo>
                  <a:pt x="264262" y="207568"/>
                </a:lnTo>
                <a:lnTo>
                  <a:pt x="287426" y="203911"/>
                </a:lnTo>
                <a:lnTo>
                  <a:pt x="287426" y="159410"/>
                </a:lnTo>
                <a:close/>
                <a:moveTo>
                  <a:pt x="7010" y="147828"/>
                </a:moveTo>
                <a:lnTo>
                  <a:pt x="47549" y="148132"/>
                </a:lnTo>
                <a:lnTo>
                  <a:pt x="47549" y="203606"/>
                </a:lnTo>
                <a:cubicBezTo>
                  <a:pt x="47555" y="209270"/>
                  <a:pt x="48381" y="214401"/>
                  <a:pt x="50025" y="218998"/>
                </a:cubicBezTo>
                <a:cubicBezTo>
                  <a:pt x="51670" y="223596"/>
                  <a:pt x="54096" y="227507"/>
                  <a:pt x="57302" y="230733"/>
                </a:cubicBezTo>
                <a:cubicBezTo>
                  <a:pt x="60503" y="234073"/>
                  <a:pt x="64465" y="236537"/>
                  <a:pt x="69190" y="238125"/>
                </a:cubicBezTo>
                <a:cubicBezTo>
                  <a:pt x="73914" y="239712"/>
                  <a:pt x="79400" y="240500"/>
                  <a:pt x="85649" y="240487"/>
                </a:cubicBezTo>
                <a:lnTo>
                  <a:pt x="207264" y="240487"/>
                </a:lnTo>
                <a:lnTo>
                  <a:pt x="207264" y="261823"/>
                </a:lnTo>
                <a:lnTo>
                  <a:pt x="85649" y="261823"/>
                </a:lnTo>
                <a:cubicBezTo>
                  <a:pt x="76613" y="261810"/>
                  <a:pt x="68396" y="260464"/>
                  <a:pt x="60998" y="257784"/>
                </a:cubicBezTo>
                <a:cubicBezTo>
                  <a:pt x="53600" y="255105"/>
                  <a:pt x="47288" y="251168"/>
                  <a:pt x="42062" y="245973"/>
                </a:cubicBezTo>
                <a:cubicBezTo>
                  <a:pt x="39624" y="243484"/>
                  <a:pt x="37490" y="240842"/>
                  <a:pt x="35662" y="238048"/>
                </a:cubicBezTo>
                <a:lnTo>
                  <a:pt x="14935" y="258165"/>
                </a:lnTo>
                <a:lnTo>
                  <a:pt x="0" y="242925"/>
                </a:lnTo>
                <a:lnTo>
                  <a:pt x="27127" y="216103"/>
                </a:lnTo>
                <a:cubicBezTo>
                  <a:pt x="26518" y="212140"/>
                  <a:pt x="26213" y="207873"/>
                  <a:pt x="26213" y="203301"/>
                </a:cubicBezTo>
                <a:lnTo>
                  <a:pt x="26213" y="169164"/>
                </a:lnTo>
                <a:lnTo>
                  <a:pt x="7010" y="169164"/>
                </a:lnTo>
                <a:close/>
                <a:moveTo>
                  <a:pt x="485242" y="136550"/>
                </a:moveTo>
                <a:lnTo>
                  <a:pt x="505968" y="140817"/>
                </a:lnTo>
                <a:lnTo>
                  <a:pt x="481584" y="267309"/>
                </a:lnTo>
                <a:lnTo>
                  <a:pt x="460858" y="263347"/>
                </a:lnTo>
                <a:close/>
                <a:moveTo>
                  <a:pt x="597713" y="130454"/>
                </a:moveTo>
                <a:lnTo>
                  <a:pt x="597713" y="149961"/>
                </a:lnTo>
                <a:lnTo>
                  <a:pt x="623316" y="149961"/>
                </a:lnTo>
                <a:lnTo>
                  <a:pt x="623316" y="130454"/>
                </a:lnTo>
                <a:close/>
                <a:moveTo>
                  <a:pt x="551688" y="130454"/>
                </a:moveTo>
                <a:lnTo>
                  <a:pt x="551688" y="149961"/>
                </a:lnTo>
                <a:lnTo>
                  <a:pt x="576377" y="149961"/>
                </a:lnTo>
                <a:lnTo>
                  <a:pt x="576377" y="130454"/>
                </a:lnTo>
                <a:close/>
                <a:moveTo>
                  <a:pt x="1709928" y="118872"/>
                </a:moveTo>
                <a:lnTo>
                  <a:pt x="1804111" y="118872"/>
                </a:lnTo>
                <a:lnTo>
                  <a:pt x="1804111" y="140208"/>
                </a:lnTo>
                <a:lnTo>
                  <a:pt x="1777594" y="140208"/>
                </a:lnTo>
                <a:cubicBezTo>
                  <a:pt x="1778521" y="148380"/>
                  <a:pt x="1779791" y="157105"/>
                  <a:pt x="1781403" y="166382"/>
                </a:cubicBezTo>
                <a:cubicBezTo>
                  <a:pt x="1783016" y="175660"/>
                  <a:pt x="1784896" y="184918"/>
                  <a:pt x="1787042" y="194157"/>
                </a:cubicBezTo>
                <a:lnTo>
                  <a:pt x="1806550" y="183184"/>
                </a:lnTo>
                <a:lnTo>
                  <a:pt x="1816913" y="202082"/>
                </a:lnTo>
                <a:lnTo>
                  <a:pt x="1791919" y="215798"/>
                </a:lnTo>
                <a:cubicBezTo>
                  <a:pt x="1794878" y="227419"/>
                  <a:pt x="1797571" y="237248"/>
                  <a:pt x="1799997" y="245287"/>
                </a:cubicBezTo>
                <a:cubicBezTo>
                  <a:pt x="1802422" y="253327"/>
                  <a:pt x="1804200" y="258432"/>
                  <a:pt x="1805331" y="260604"/>
                </a:cubicBezTo>
                <a:lnTo>
                  <a:pt x="1787042" y="271881"/>
                </a:lnTo>
                <a:cubicBezTo>
                  <a:pt x="1785295" y="269045"/>
                  <a:pt x="1782961" y="262887"/>
                  <a:pt x="1780042" y="253407"/>
                </a:cubicBezTo>
                <a:cubicBezTo>
                  <a:pt x="1777122" y="243928"/>
                  <a:pt x="1774045" y="232598"/>
                  <a:pt x="1770812" y="219418"/>
                </a:cubicBezTo>
                <a:cubicBezTo>
                  <a:pt x="1767578" y="206237"/>
                  <a:pt x="1764616" y="192678"/>
                  <a:pt x="1761925" y="178741"/>
                </a:cubicBezTo>
                <a:cubicBezTo>
                  <a:pt x="1759234" y="164804"/>
                  <a:pt x="1757243" y="151959"/>
                  <a:pt x="1755953" y="140208"/>
                </a:cubicBezTo>
                <a:lnTo>
                  <a:pt x="1743456" y="140208"/>
                </a:lnTo>
                <a:lnTo>
                  <a:pt x="1743456" y="225552"/>
                </a:lnTo>
                <a:lnTo>
                  <a:pt x="1760830" y="219760"/>
                </a:lnTo>
                <a:lnTo>
                  <a:pt x="1767535" y="240182"/>
                </a:lnTo>
                <a:lnTo>
                  <a:pt x="1722120" y="254812"/>
                </a:lnTo>
                <a:lnTo>
                  <a:pt x="1722120" y="140208"/>
                </a:lnTo>
                <a:lnTo>
                  <a:pt x="1709928" y="140208"/>
                </a:lnTo>
                <a:close/>
                <a:moveTo>
                  <a:pt x="1481328" y="118872"/>
                </a:moveTo>
                <a:lnTo>
                  <a:pt x="1575511" y="118872"/>
                </a:lnTo>
                <a:lnTo>
                  <a:pt x="1575511" y="140208"/>
                </a:lnTo>
                <a:lnTo>
                  <a:pt x="1548994" y="140208"/>
                </a:lnTo>
                <a:cubicBezTo>
                  <a:pt x="1549921" y="148380"/>
                  <a:pt x="1551191" y="157105"/>
                  <a:pt x="1552803" y="166382"/>
                </a:cubicBezTo>
                <a:cubicBezTo>
                  <a:pt x="1554416" y="175660"/>
                  <a:pt x="1556296" y="184918"/>
                  <a:pt x="1558442" y="194157"/>
                </a:cubicBezTo>
                <a:lnTo>
                  <a:pt x="1577950" y="183184"/>
                </a:lnTo>
                <a:lnTo>
                  <a:pt x="1588313" y="202082"/>
                </a:lnTo>
                <a:lnTo>
                  <a:pt x="1563319" y="215798"/>
                </a:lnTo>
                <a:cubicBezTo>
                  <a:pt x="1566278" y="227419"/>
                  <a:pt x="1568971" y="237248"/>
                  <a:pt x="1571397" y="245287"/>
                </a:cubicBezTo>
                <a:cubicBezTo>
                  <a:pt x="1573822" y="253327"/>
                  <a:pt x="1575600" y="258432"/>
                  <a:pt x="1576731" y="260604"/>
                </a:cubicBezTo>
                <a:lnTo>
                  <a:pt x="1558442" y="271881"/>
                </a:lnTo>
                <a:cubicBezTo>
                  <a:pt x="1556695" y="269045"/>
                  <a:pt x="1554361" y="262887"/>
                  <a:pt x="1551442" y="253407"/>
                </a:cubicBezTo>
                <a:cubicBezTo>
                  <a:pt x="1548522" y="243928"/>
                  <a:pt x="1545445" y="232598"/>
                  <a:pt x="1542212" y="219418"/>
                </a:cubicBezTo>
                <a:cubicBezTo>
                  <a:pt x="1538978" y="206237"/>
                  <a:pt x="1536016" y="192678"/>
                  <a:pt x="1533325" y="178741"/>
                </a:cubicBezTo>
                <a:cubicBezTo>
                  <a:pt x="1530634" y="164804"/>
                  <a:pt x="1528643" y="151959"/>
                  <a:pt x="1527353" y="140208"/>
                </a:cubicBezTo>
                <a:lnTo>
                  <a:pt x="1514856" y="140208"/>
                </a:lnTo>
                <a:lnTo>
                  <a:pt x="1514856" y="225552"/>
                </a:lnTo>
                <a:lnTo>
                  <a:pt x="1532230" y="219760"/>
                </a:lnTo>
                <a:lnTo>
                  <a:pt x="1538935" y="240182"/>
                </a:lnTo>
                <a:lnTo>
                  <a:pt x="1493520" y="254812"/>
                </a:lnTo>
                <a:lnTo>
                  <a:pt x="1493520" y="140208"/>
                </a:lnTo>
                <a:lnTo>
                  <a:pt x="1481328" y="140208"/>
                </a:lnTo>
                <a:close/>
                <a:moveTo>
                  <a:pt x="264262" y="103022"/>
                </a:moveTo>
                <a:lnTo>
                  <a:pt x="264262" y="138074"/>
                </a:lnTo>
                <a:lnTo>
                  <a:pt x="287426" y="138074"/>
                </a:lnTo>
                <a:lnTo>
                  <a:pt x="287426" y="103022"/>
                </a:lnTo>
                <a:close/>
                <a:moveTo>
                  <a:pt x="164897" y="101803"/>
                </a:moveTo>
                <a:lnTo>
                  <a:pt x="186233" y="101803"/>
                </a:lnTo>
                <a:lnTo>
                  <a:pt x="186233" y="181660"/>
                </a:lnTo>
                <a:lnTo>
                  <a:pt x="206959" y="181660"/>
                </a:lnTo>
                <a:lnTo>
                  <a:pt x="206959" y="202996"/>
                </a:lnTo>
                <a:lnTo>
                  <a:pt x="164897" y="202996"/>
                </a:lnTo>
                <a:close/>
                <a:moveTo>
                  <a:pt x="77114" y="101498"/>
                </a:moveTo>
                <a:lnTo>
                  <a:pt x="98450" y="101498"/>
                </a:lnTo>
                <a:lnTo>
                  <a:pt x="98450" y="147828"/>
                </a:lnTo>
                <a:cubicBezTo>
                  <a:pt x="98518" y="154968"/>
                  <a:pt x="98247" y="162870"/>
                  <a:pt x="97638" y="171534"/>
                </a:cubicBezTo>
                <a:cubicBezTo>
                  <a:pt x="97028" y="180199"/>
                  <a:pt x="96283" y="188236"/>
                  <a:pt x="95402" y="195647"/>
                </a:cubicBezTo>
                <a:cubicBezTo>
                  <a:pt x="94522" y="203059"/>
                  <a:pt x="93709" y="208455"/>
                  <a:pt x="92964" y="211836"/>
                </a:cubicBezTo>
                <a:lnTo>
                  <a:pt x="72238" y="207264"/>
                </a:lnTo>
                <a:cubicBezTo>
                  <a:pt x="72874" y="204586"/>
                  <a:pt x="73566" y="199815"/>
                  <a:pt x="74315" y="192949"/>
                </a:cubicBezTo>
                <a:cubicBezTo>
                  <a:pt x="75064" y="186084"/>
                  <a:pt x="75711" y="178558"/>
                  <a:pt x="76256" y="170372"/>
                </a:cubicBezTo>
                <a:cubicBezTo>
                  <a:pt x="76802" y="162185"/>
                  <a:pt x="77088" y="154772"/>
                  <a:pt x="77114" y="148132"/>
                </a:cubicBezTo>
                <a:close/>
                <a:moveTo>
                  <a:pt x="947928" y="96926"/>
                </a:moveTo>
                <a:lnTo>
                  <a:pt x="975360" y="96926"/>
                </a:lnTo>
                <a:lnTo>
                  <a:pt x="975360" y="141427"/>
                </a:lnTo>
                <a:lnTo>
                  <a:pt x="947928" y="141427"/>
                </a:lnTo>
                <a:close/>
                <a:moveTo>
                  <a:pt x="680009" y="92354"/>
                </a:moveTo>
                <a:lnTo>
                  <a:pt x="736092" y="92354"/>
                </a:lnTo>
                <a:lnTo>
                  <a:pt x="736092" y="213664"/>
                </a:lnTo>
                <a:lnTo>
                  <a:pt x="755599" y="202387"/>
                </a:lnTo>
                <a:lnTo>
                  <a:pt x="766267" y="220980"/>
                </a:lnTo>
                <a:lnTo>
                  <a:pt x="699211" y="259384"/>
                </a:lnTo>
                <a:lnTo>
                  <a:pt x="688543" y="241096"/>
                </a:lnTo>
                <a:lnTo>
                  <a:pt x="714756" y="226161"/>
                </a:lnTo>
                <a:lnTo>
                  <a:pt x="714756" y="113690"/>
                </a:lnTo>
                <a:lnTo>
                  <a:pt x="680009" y="113690"/>
                </a:lnTo>
                <a:close/>
                <a:moveTo>
                  <a:pt x="807720" y="83515"/>
                </a:moveTo>
                <a:lnTo>
                  <a:pt x="807720" y="157886"/>
                </a:lnTo>
                <a:lnTo>
                  <a:pt x="843382" y="157886"/>
                </a:lnTo>
                <a:lnTo>
                  <a:pt x="843382" y="83515"/>
                </a:lnTo>
                <a:close/>
                <a:moveTo>
                  <a:pt x="475183" y="76809"/>
                </a:moveTo>
                <a:lnTo>
                  <a:pt x="496519" y="76809"/>
                </a:lnTo>
                <a:lnTo>
                  <a:pt x="496519" y="123444"/>
                </a:lnTo>
                <a:lnTo>
                  <a:pt x="475183" y="123444"/>
                </a:lnTo>
                <a:close/>
                <a:moveTo>
                  <a:pt x="19202" y="75285"/>
                </a:moveTo>
                <a:lnTo>
                  <a:pt x="40538" y="75285"/>
                </a:lnTo>
                <a:lnTo>
                  <a:pt x="40538" y="121615"/>
                </a:lnTo>
                <a:lnTo>
                  <a:pt x="19202" y="121615"/>
                </a:lnTo>
                <a:close/>
                <a:moveTo>
                  <a:pt x="1709928" y="69189"/>
                </a:moveTo>
                <a:lnTo>
                  <a:pt x="1802282" y="69189"/>
                </a:lnTo>
                <a:lnTo>
                  <a:pt x="1802282" y="90525"/>
                </a:lnTo>
                <a:lnTo>
                  <a:pt x="1709928" y="90525"/>
                </a:lnTo>
                <a:close/>
                <a:moveTo>
                  <a:pt x="1481328" y="69189"/>
                </a:moveTo>
                <a:lnTo>
                  <a:pt x="1573682" y="69189"/>
                </a:lnTo>
                <a:lnTo>
                  <a:pt x="1573682" y="90525"/>
                </a:lnTo>
                <a:lnTo>
                  <a:pt x="1481328" y="90525"/>
                </a:lnTo>
                <a:close/>
                <a:moveTo>
                  <a:pt x="552602" y="68884"/>
                </a:moveTo>
                <a:lnTo>
                  <a:pt x="622706" y="68884"/>
                </a:lnTo>
                <a:lnTo>
                  <a:pt x="622706" y="90220"/>
                </a:lnTo>
                <a:lnTo>
                  <a:pt x="597713" y="90220"/>
                </a:lnTo>
                <a:lnTo>
                  <a:pt x="597713" y="109118"/>
                </a:lnTo>
                <a:lnTo>
                  <a:pt x="644652" y="109118"/>
                </a:lnTo>
                <a:lnTo>
                  <a:pt x="644652" y="212140"/>
                </a:lnTo>
                <a:lnTo>
                  <a:pt x="530352" y="212140"/>
                </a:lnTo>
                <a:lnTo>
                  <a:pt x="530352" y="109118"/>
                </a:lnTo>
                <a:lnTo>
                  <a:pt x="576377" y="109118"/>
                </a:lnTo>
                <a:lnTo>
                  <a:pt x="576377" y="90220"/>
                </a:lnTo>
                <a:lnTo>
                  <a:pt x="552602" y="90220"/>
                </a:lnTo>
                <a:close/>
                <a:moveTo>
                  <a:pt x="357226" y="47548"/>
                </a:moveTo>
                <a:lnTo>
                  <a:pt x="357226" y="138074"/>
                </a:lnTo>
                <a:lnTo>
                  <a:pt x="398069" y="138074"/>
                </a:lnTo>
                <a:lnTo>
                  <a:pt x="398069" y="47548"/>
                </a:lnTo>
                <a:close/>
                <a:moveTo>
                  <a:pt x="264262" y="39319"/>
                </a:moveTo>
                <a:lnTo>
                  <a:pt x="264262" y="81686"/>
                </a:lnTo>
                <a:lnTo>
                  <a:pt x="287426" y="81686"/>
                </a:lnTo>
                <a:lnTo>
                  <a:pt x="287426" y="39319"/>
                </a:lnTo>
                <a:close/>
                <a:moveTo>
                  <a:pt x="1166165" y="38404"/>
                </a:moveTo>
                <a:lnTo>
                  <a:pt x="1166165" y="216408"/>
                </a:lnTo>
                <a:lnTo>
                  <a:pt x="1167079" y="216408"/>
                </a:lnTo>
                <a:cubicBezTo>
                  <a:pt x="1176833" y="215798"/>
                  <a:pt x="1183843" y="210616"/>
                  <a:pt x="1188110" y="200863"/>
                </a:cubicBezTo>
                <a:cubicBezTo>
                  <a:pt x="1191491" y="193143"/>
                  <a:pt x="1193094" y="184469"/>
                  <a:pt x="1192919" y="174842"/>
                </a:cubicBezTo>
                <a:cubicBezTo>
                  <a:pt x="1192744" y="165214"/>
                  <a:pt x="1191232" y="155841"/>
                  <a:pt x="1188381" y="146721"/>
                </a:cubicBezTo>
                <a:cubicBezTo>
                  <a:pt x="1185531" y="137602"/>
                  <a:pt x="1181783" y="129944"/>
                  <a:pt x="1177138" y="123748"/>
                </a:cubicBezTo>
                <a:lnTo>
                  <a:pt x="1174394" y="120091"/>
                </a:lnTo>
                <a:lnTo>
                  <a:pt x="1189634" y="38404"/>
                </a:lnTo>
                <a:close/>
                <a:moveTo>
                  <a:pt x="335890" y="26212"/>
                </a:moveTo>
                <a:lnTo>
                  <a:pt x="419405" y="26212"/>
                </a:lnTo>
                <a:lnTo>
                  <a:pt x="419405" y="159410"/>
                </a:lnTo>
                <a:lnTo>
                  <a:pt x="335890" y="159410"/>
                </a:lnTo>
                <a:close/>
                <a:moveTo>
                  <a:pt x="1682191" y="18897"/>
                </a:moveTo>
                <a:lnTo>
                  <a:pt x="1804721" y="18897"/>
                </a:lnTo>
                <a:lnTo>
                  <a:pt x="1804721" y="40233"/>
                </a:lnTo>
                <a:lnTo>
                  <a:pt x="1703527" y="40233"/>
                </a:lnTo>
                <a:lnTo>
                  <a:pt x="1703527" y="272186"/>
                </a:lnTo>
                <a:lnTo>
                  <a:pt x="1682191" y="272186"/>
                </a:lnTo>
                <a:close/>
                <a:moveTo>
                  <a:pt x="1453591" y="18897"/>
                </a:moveTo>
                <a:lnTo>
                  <a:pt x="1576121" y="18897"/>
                </a:lnTo>
                <a:lnTo>
                  <a:pt x="1576121" y="40233"/>
                </a:lnTo>
                <a:lnTo>
                  <a:pt x="1474927" y="40233"/>
                </a:lnTo>
                <a:lnTo>
                  <a:pt x="1474927" y="272186"/>
                </a:lnTo>
                <a:lnTo>
                  <a:pt x="1453591" y="272186"/>
                </a:lnTo>
                <a:close/>
                <a:moveTo>
                  <a:pt x="226162" y="17983"/>
                </a:moveTo>
                <a:lnTo>
                  <a:pt x="321564" y="17983"/>
                </a:lnTo>
                <a:lnTo>
                  <a:pt x="321564" y="39319"/>
                </a:lnTo>
                <a:lnTo>
                  <a:pt x="308762" y="39319"/>
                </a:lnTo>
                <a:lnTo>
                  <a:pt x="308762" y="270967"/>
                </a:lnTo>
                <a:lnTo>
                  <a:pt x="287426" y="270967"/>
                </a:lnTo>
                <a:lnTo>
                  <a:pt x="287426" y="225552"/>
                </a:lnTo>
                <a:lnTo>
                  <a:pt x="226466" y="234696"/>
                </a:lnTo>
                <a:lnTo>
                  <a:pt x="223114" y="213664"/>
                </a:lnTo>
                <a:lnTo>
                  <a:pt x="242926" y="210616"/>
                </a:lnTo>
                <a:lnTo>
                  <a:pt x="242926" y="39319"/>
                </a:lnTo>
                <a:lnTo>
                  <a:pt x="226162" y="39319"/>
                </a:lnTo>
                <a:close/>
                <a:moveTo>
                  <a:pt x="1144829" y="17068"/>
                </a:moveTo>
                <a:lnTo>
                  <a:pt x="1215237" y="17068"/>
                </a:lnTo>
                <a:lnTo>
                  <a:pt x="1196950" y="114909"/>
                </a:lnTo>
                <a:cubicBezTo>
                  <a:pt x="1202314" y="123129"/>
                  <a:pt x="1206555" y="132766"/>
                  <a:pt x="1209672" y="143820"/>
                </a:cubicBezTo>
                <a:cubicBezTo>
                  <a:pt x="1212790" y="154874"/>
                  <a:pt x="1214299" y="166181"/>
                  <a:pt x="1214199" y="177743"/>
                </a:cubicBezTo>
                <a:cubicBezTo>
                  <a:pt x="1214099" y="189305"/>
                  <a:pt x="1211905" y="199958"/>
                  <a:pt x="1207618" y="209702"/>
                </a:cubicBezTo>
                <a:cubicBezTo>
                  <a:pt x="1203750" y="218128"/>
                  <a:pt x="1198454" y="224745"/>
                  <a:pt x="1191730" y="229552"/>
                </a:cubicBezTo>
                <a:cubicBezTo>
                  <a:pt x="1185005" y="234359"/>
                  <a:pt x="1177195" y="237090"/>
                  <a:pt x="1168298" y="237744"/>
                </a:cubicBezTo>
                <a:lnTo>
                  <a:pt x="1166165" y="237744"/>
                </a:lnTo>
                <a:lnTo>
                  <a:pt x="1166165" y="271881"/>
                </a:lnTo>
                <a:lnTo>
                  <a:pt x="1144829" y="271881"/>
                </a:lnTo>
                <a:close/>
                <a:moveTo>
                  <a:pt x="705307" y="16764"/>
                </a:moveTo>
                <a:lnTo>
                  <a:pt x="726643" y="16764"/>
                </a:lnTo>
                <a:lnTo>
                  <a:pt x="726643" y="63398"/>
                </a:lnTo>
                <a:lnTo>
                  <a:pt x="705307" y="63398"/>
                </a:lnTo>
                <a:close/>
                <a:moveTo>
                  <a:pt x="475183" y="13106"/>
                </a:moveTo>
                <a:lnTo>
                  <a:pt x="496519" y="13106"/>
                </a:lnTo>
                <a:lnTo>
                  <a:pt x="496519" y="59131"/>
                </a:lnTo>
                <a:lnTo>
                  <a:pt x="475183" y="59131"/>
                </a:lnTo>
                <a:close/>
                <a:moveTo>
                  <a:pt x="18898" y="13106"/>
                </a:moveTo>
                <a:lnTo>
                  <a:pt x="40234" y="13106"/>
                </a:lnTo>
                <a:lnTo>
                  <a:pt x="40234" y="59131"/>
                </a:lnTo>
                <a:lnTo>
                  <a:pt x="18898" y="59131"/>
                </a:lnTo>
                <a:close/>
                <a:moveTo>
                  <a:pt x="1627327" y="7315"/>
                </a:moveTo>
                <a:lnTo>
                  <a:pt x="1648663" y="7315"/>
                </a:lnTo>
                <a:lnTo>
                  <a:pt x="1648663" y="63093"/>
                </a:lnTo>
                <a:lnTo>
                  <a:pt x="1668780" y="63093"/>
                </a:lnTo>
                <a:lnTo>
                  <a:pt x="1668780" y="84429"/>
                </a:lnTo>
                <a:lnTo>
                  <a:pt x="1648663" y="84429"/>
                </a:lnTo>
                <a:lnTo>
                  <a:pt x="1648663" y="147523"/>
                </a:lnTo>
                <a:lnTo>
                  <a:pt x="1667256" y="142341"/>
                </a:lnTo>
                <a:lnTo>
                  <a:pt x="1673047" y="162763"/>
                </a:lnTo>
                <a:lnTo>
                  <a:pt x="1648663" y="169773"/>
                </a:lnTo>
                <a:lnTo>
                  <a:pt x="1648663" y="271576"/>
                </a:lnTo>
                <a:lnTo>
                  <a:pt x="1627327" y="271576"/>
                </a:lnTo>
                <a:lnTo>
                  <a:pt x="1627327" y="175869"/>
                </a:lnTo>
                <a:lnTo>
                  <a:pt x="1601724" y="183184"/>
                </a:lnTo>
                <a:lnTo>
                  <a:pt x="1595933" y="162458"/>
                </a:lnTo>
                <a:lnTo>
                  <a:pt x="1627327" y="153619"/>
                </a:lnTo>
                <a:lnTo>
                  <a:pt x="1627327" y="84429"/>
                </a:lnTo>
                <a:lnTo>
                  <a:pt x="1601114" y="84429"/>
                </a:lnTo>
                <a:lnTo>
                  <a:pt x="1601114" y="63093"/>
                </a:lnTo>
                <a:lnTo>
                  <a:pt x="1627327" y="63093"/>
                </a:lnTo>
                <a:close/>
                <a:moveTo>
                  <a:pt x="1398727" y="7315"/>
                </a:moveTo>
                <a:lnTo>
                  <a:pt x="1420063" y="7315"/>
                </a:lnTo>
                <a:lnTo>
                  <a:pt x="1420063" y="63093"/>
                </a:lnTo>
                <a:lnTo>
                  <a:pt x="1440180" y="63093"/>
                </a:lnTo>
                <a:lnTo>
                  <a:pt x="1440180" y="84429"/>
                </a:lnTo>
                <a:lnTo>
                  <a:pt x="1420063" y="84429"/>
                </a:lnTo>
                <a:lnTo>
                  <a:pt x="1420063" y="147523"/>
                </a:lnTo>
                <a:lnTo>
                  <a:pt x="1438656" y="142341"/>
                </a:lnTo>
                <a:lnTo>
                  <a:pt x="1444447" y="162763"/>
                </a:lnTo>
                <a:lnTo>
                  <a:pt x="1420063" y="169773"/>
                </a:lnTo>
                <a:lnTo>
                  <a:pt x="1420063" y="271576"/>
                </a:lnTo>
                <a:lnTo>
                  <a:pt x="1398727" y="271576"/>
                </a:lnTo>
                <a:lnTo>
                  <a:pt x="1398727" y="175869"/>
                </a:lnTo>
                <a:lnTo>
                  <a:pt x="1373124" y="183184"/>
                </a:lnTo>
                <a:lnTo>
                  <a:pt x="1367333" y="162458"/>
                </a:lnTo>
                <a:lnTo>
                  <a:pt x="1398727" y="153619"/>
                </a:lnTo>
                <a:lnTo>
                  <a:pt x="1398727" y="84429"/>
                </a:lnTo>
                <a:lnTo>
                  <a:pt x="1372514" y="84429"/>
                </a:lnTo>
                <a:lnTo>
                  <a:pt x="1372514" y="63093"/>
                </a:lnTo>
                <a:lnTo>
                  <a:pt x="1398727" y="63093"/>
                </a:lnTo>
                <a:close/>
                <a:moveTo>
                  <a:pt x="165506" y="7010"/>
                </a:moveTo>
                <a:lnTo>
                  <a:pt x="186842" y="7010"/>
                </a:lnTo>
                <a:lnTo>
                  <a:pt x="186842" y="39928"/>
                </a:lnTo>
                <a:lnTo>
                  <a:pt x="165506" y="39928"/>
                </a:lnTo>
                <a:close/>
                <a:moveTo>
                  <a:pt x="1247546" y="4876"/>
                </a:moveTo>
                <a:lnTo>
                  <a:pt x="1268882" y="7620"/>
                </a:lnTo>
                <a:lnTo>
                  <a:pt x="1264006" y="41148"/>
                </a:lnTo>
                <a:lnTo>
                  <a:pt x="1339291" y="41148"/>
                </a:lnTo>
                <a:lnTo>
                  <a:pt x="1339291" y="62484"/>
                </a:lnTo>
                <a:lnTo>
                  <a:pt x="1260957" y="62484"/>
                </a:lnTo>
                <a:lnTo>
                  <a:pt x="1250899" y="134416"/>
                </a:lnTo>
                <a:lnTo>
                  <a:pt x="1274674" y="134416"/>
                </a:lnTo>
                <a:lnTo>
                  <a:pt x="1274674" y="96012"/>
                </a:lnTo>
                <a:lnTo>
                  <a:pt x="1296010" y="96012"/>
                </a:lnTo>
                <a:lnTo>
                  <a:pt x="1296010" y="134416"/>
                </a:lnTo>
                <a:lnTo>
                  <a:pt x="1336243" y="134416"/>
                </a:lnTo>
                <a:lnTo>
                  <a:pt x="1336243" y="155752"/>
                </a:lnTo>
                <a:lnTo>
                  <a:pt x="1296010" y="155752"/>
                </a:lnTo>
                <a:lnTo>
                  <a:pt x="1296010" y="271881"/>
                </a:lnTo>
                <a:lnTo>
                  <a:pt x="1274674" y="271881"/>
                </a:lnTo>
                <a:lnTo>
                  <a:pt x="1274674" y="155752"/>
                </a:lnTo>
                <a:lnTo>
                  <a:pt x="1226515" y="155752"/>
                </a:lnTo>
                <a:lnTo>
                  <a:pt x="1239317" y="62484"/>
                </a:lnTo>
                <a:lnTo>
                  <a:pt x="1219200" y="62484"/>
                </a:lnTo>
                <a:lnTo>
                  <a:pt x="1219200" y="41148"/>
                </a:lnTo>
                <a:lnTo>
                  <a:pt x="1242365" y="41148"/>
                </a:lnTo>
                <a:close/>
                <a:moveTo>
                  <a:pt x="577596" y="1524"/>
                </a:moveTo>
                <a:lnTo>
                  <a:pt x="598932" y="1524"/>
                </a:lnTo>
                <a:lnTo>
                  <a:pt x="598932" y="30480"/>
                </a:lnTo>
                <a:lnTo>
                  <a:pt x="657454" y="30480"/>
                </a:lnTo>
                <a:lnTo>
                  <a:pt x="657454" y="91744"/>
                </a:lnTo>
                <a:lnTo>
                  <a:pt x="636118" y="91744"/>
                </a:lnTo>
                <a:lnTo>
                  <a:pt x="636118" y="51816"/>
                </a:lnTo>
                <a:lnTo>
                  <a:pt x="540715" y="51816"/>
                </a:lnTo>
                <a:lnTo>
                  <a:pt x="540715" y="91744"/>
                </a:lnTo>
                <a:lnTo>
                  <a:pt x="519379" y="91744"/>
                </a:lnTo>
                <a:lnTo>
                  <a:pt x="519379" y="30480"/>
                </a:lnTo>
                <a:lnTo>
                  <a:pt x="577596" y="30480"/>
                </a:lnTo>
                <a:close/>
                <a:moveTo>
                  <a:pt x="121006" y="914"/>
                </a:moveTo>
                <a:lnTo>
                  <a:pt x="142342" y="914"/>
                </a:lnTo>
                <a:lnTo>
                  <a:pt x="142342" y="57912"/>
                </a:lnTo>
                <a:lnTo>
                  <a:pt x="202387" y="57912"/>
                </a:lnTo>
                <a:lnTo>
                  <a:pt x="202387" y="79248"/>
                </a:lnTo>
                <a:lnTo>
                  <a:pt x="142342" y="79248"/>
                </a:lnTo>
                <a:lnTo>
                  <a:pt x="142342" y="224332"/>
                </a:lnTo>
                <a:lnTo>
                  <a:pt x="121006" y="224332"/>
                </a:lnTo>
                <a:lnTo>
                  <a:pt x="121006" y="79248"/>
                </a:lnTo>
                <a:lnTo>
                  <a:pt x="67056" y="79248"/>
                </a:lnTo>
                <a:lnTo>
                  <a:pt x="67056" y="57912"/>
                </a:lnTo>
                <a:lnTo>
                  <a:pt x="121006" y="57912"/>
                </a:lnTo>
                <a:close/>
                <a:moveTo>
                  <a:pt x="786384" y="0"/>
                </a:moveTo>
                <a:lnTo>
                  <a:pt x="807720" y="0"/>
                </a:lnTo>
                <a:lnTo>
                  <a:pt x="807720" y="62179"/>
                </a:lnTo>
                <a:lnTo>
                  <a:pt x="843382" y="62179"/>
                </a:lnTo>
                <a:lnTo>
                  <a:pt x="843382" y="304"/>
                </a:lnTo>
                <a:lnTo>
                  <a:pt x="864718" y="304"/>
                </a:lnTo>
                <a:lnTo>
                  <a:pt x="864718" y="62179"/>
                </a:lnTo>
                <a:lnTo>
                  <a:pt x="891235" y="62179"/>
                </a:lnTo>
                <a:lnTo>
                  <a:pt x="891235" y="83515"/>
                </a:lnTo>
                <a:lnTo>
                  <a:pt x="864718" y="83515"/>
                </a:lnTo>
                <a:lnTo>
                  <a:pt x="864718" y="157886"/>
                </a:lnTo>
                <a:lnTo>
                  <a:pt x="895503" y="157886"/>
                </a:lnTo>
                <a:lnTo>
                  <a:pt x="895503" y="179222"/>
                </a:lnTo>
                <a:lnTo>
                  <a:pt x="864718" y="179222"/>
                </a:lnTo>
                <a:lnTo>
                  <a:pt x="864718" y="272186"/>
                </a:lnTo>
                <a:lnTo>
                  <a:pt x="843382" y="272186"/>
                </a:lnTo>
                <a:lnTo>
                  <a:pt x="843382" y="179222"/>
                </a:lnTo>
                <a:lnTo>
                  <a:pt x="807110" y="179222"/>
                </a:lnTo>
                <a:cubicBezTo>
                  <a:pt x="806574" y="188776"/>
                  <a:pt x="805716" y="199369"/>
                  <a:pt x="804537" y="211000"/>
                </a:cubicBezTo>
                <a:cubicBezTo>
                  <a:pt x="803357" y="222632"/>
                  <a:pt x="802025" y="234060"/>
                  <a:pt x="800540" y="245285"/>
                </a:cubicBezTo>
                <a:cubicBezTo>
                  <a:pt x="799056" y="256510"/>
                  <a:pt x="797588" y="266289"/>
                  <a:pt x="796138" y="274624"/>
                </a:cubicBezTo>
                <a:lnTo>
                  <a:pt x="775106" y="270967"/>
                </a:lnTo>
                <a:cubicBezTo>
                  <a:pt x="776457" y="263140"/>
                  <a:pt x="777853" y="253834"/>
                  <a:pt x="779295" y="243049"/>
                </a:cubicBezTo>
                <a:cubicBezTo>
                  <a:pt x="780736" y="232265"/>
                  <a:pt x="782042" y="221243"/>
                  <a:pt x="783212" y="209984"/>
                </a:cubicBezTo>
                <a:cubicBezTo>
                  <a:pt x="784382" y="198725"/>
                  <a:pt x="785236" y="188471"/>
                  <a:pt x="785774" y="179222"/>
                </a:cubicBezTo>
                <a:lnTo>
                  <a:pt x="754380" y="179222"/>
                </a:lnTo>
                <a:lnTo>
                  <a:pt x="754380" y="157886"/>
                </a:lnTo>
                <a:lnTo>
                  <a:pt x="786384" y="157886"/>
                </a:lnTo>
                <a:lnTo>
                  <a:pt x="786384" y="83515"/>
                </a:lnTo>
                <a:lnTo>
                  <a:pt x="757733" y="83515"/>
                </a:lnTo>
                <a:lnTo>
                  <a:pt x="757733" y="62179"/>
                </a:lnTo>
                <a:lnTo>
                  <a:pt x="786384" y="621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cxnSp>
        <p:nvCxnSpPr>
          <p:cNvPr id="302" name="直接连接符 301">
            <a:extLst>
              <a:ext uri="{FF2B5EF4-FFF2-40B4-BE49-F238E27FC236}">
                <a16:creationId xmlns:a16="http://schemas.microsoft.com/office/drawing/2014/main" xmlns="" id="{76392C96-D9D9-4766-B5D4-DA6F036EEB2B}"/>
              </a:ext>
            </a:extLst>
          </p:cNvPr>
          <p:cNvCxnSpPr>
            <a:cxnSpLocks/>
          </p:cNvCxnSpPr>
          <p:nvPr/>
        </p:nvCxnSpPr>
        <p:spPr>
          <a:xfrm>
            <a:off x="1320800" y="5641597"/>
            <a:ext cx="3402855" cy="0"/>
          </a:xfrm>
          <a:prstGeom prst="line">
            <a:avLst/>
          </a:prstGeom>
          <a:ln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直接连接符 302">
            <a:extLst>
              <a:ext uri="{FF2B5EF4-FFF2-40B4-BE49-F238E27FC236}">
                <a16:creationId xmlns:a16="http://schemas.microsoft.com/office/drawing/2014/main" xmlns="" id="{CF6E3CD1-A61B-4282-B91C-5EDB0AAEBCF5}"/>
              </a:ext>
            </a:extLst>
          </p:cNvPr>
          <p:cNvCxnSpPr>
            <a:cxnSpLocks/>
          </p:cNvCxnSpPr>
          <p:nvPr/>
        </p:nvCxnSpPr>
        <p:spPr>
          <a:xfrm flipV="1">
            <a:off x="7468347" y="5641596"/>
            <a:ext cx="3415553" cy="1"/>
          </a:xfrm>
          <a:prstGeom prst="line">
            <a:avLst/>
          </a:prstGeom>
          <a:ln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085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EE5B6DB-3157-47E1-8DBA-A77532FA4D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93"/>
          <a:stretch/>
        </p:blipFill>
        <p:spPr>
          <a:xfrm>
            <a:off x="0" y="0"/>
            <a:ext cx="12192000" cy="724262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78F3842-2D6C-4AD6-90BC-EFE43915360A}"/>
              </a:ext>
            </a:extLst>
          </p:cNvPr>
          <p:cNvSpPr/>
          <p:nvPr/>
        </p:nvSpPr>
        <p:spPr>
          <a:xfrm>
            <a:off x="4559300" y="0"/>
            <a:ext cx="7632700" cy="7226300"/>
          </a:xfrm>
          <a:prstGeom prst="rect">
            <a:avLst/>
          </a:prstGeom>
          <a:solidFill>
            <a:srgbClr val="2E3337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BBF4FD2-1DA8-46CA-927B-779E21586AA4}"/>
              </a:ext>
            </a:extLst>
          </p:cNvPr>
          <p:cNvSpPr txBox="1"/>
          <p:nvPr/>
        </p:nvSpPr>
        <p:spPr>
          <a:xfrm>
            <a:off x="5549140" y="1489731"/>
            <a:ext cx="5853114" cy="3189684"/>
          </a:xfrm>
          <a:custGeom>
            <a:avLst/>
            <a:gdLst/>
            <a:ahLst/>
            <a:cxnLst/>
            <a:rect l="l" t="t" r="r" b="b"/>
            <a:pathLst>
              <a:path w="5853114" h="3189684">
                <a:moveTo>
                  <a:pt x="142541" y="3139566"/>
                </a:moveTo>
                <a:cubicBezTo>
                  <a:pt x="161144" y="3154523"/>
                  <a:pt x="175692" y="3167397"/>
                  <a:pt x="186184" y="3178187"/>
                </a:cubicBezTo>
                <a:lnTo>
                  <a:pt x="176920" y="3187451"/>
                </a:lnTo>
                <a:cubicBezTo>
                  <a:pt x="170371" y="3180382"/>
                  <a:pt x="163637" y="3173555"/>
                  <a:pt x="156716" y="3166969"/>
                </a:cubicBezTo>
                <a:cubicBezTo>
                  <a:pt x="149796" y="3160383"/>
                  <a:pt x="142503" y="3153928"/>
                  <a:pt x="134839" y="3147603"/>
                </a:cubicBezTo>
                <a:close/>
                <a:moveTo>
                  <a:pt x="2268029" y="3118804"/>
                </a:moveTo>
                <a:lnTo>
                  <a:pt x="2268029" y="3138673"/>
                </a:lnTo>
                <a:lnTo>
                  <a:pt x="2358108" y="3138673"/>
                </a:lnTo>
                <a:lnTo>
                  <a:pt x="2358108" y="3118804"/>
                </a:lnTo>
                <a:close/>
                <a:moveTo>
                  <a:pt x="1768079" y="3118135"/>
                </a:moveTo>
                <a:lnTo>
                  <a:pt x="1768079" y="3164569"/>
                </a:lnTo>
                <a:lnTo>
                  <a:pt x="1898452" y="3164569"/>
                </a:lnTo>
                <a:lnTo>
                  <a:pt x="1898452" y="3118135"/>
                </a:lnTo>
                <a:close/>
                <a:moveTo>
                  <a:pt x="1756247" y="3107196"/>
                </a:moveTo>
                <a:lnTo>
                  <a:pt x="1910284" y="3107196"/>
                </a:lnTo>
                <a:lnTo>
                  <a:pt x="1910284" y="3188344"/>
                </a:lnTo>
                <a:lnTo>
                  <a:pt x="1898452" y="3188344"/>
                </a:lnTo>
                <a:lnTo>
                  <a:pt x="1898452" y="3175508"/>
                </a:lnTo>
                <a:lnTo>
                  <a:pt x="1768079" y="3175508"/>
                </a:lnTo>
                <a:lnTo>
                  <a:pt x="1768079" y="3188791"/>
                </a:lnTo>
                <a:lnTo>
                  <a:pt x="1756247" y="3188791"/>
                </a:lnTo>
                <a:close/>
                <a:moveTo>
                  <a:pt x="2664507" y="3104405"/>
                </a:moveTo>
                <a:lnTo>
                  <a:pt x="2664507" y="3129074"/>
                </a:lnTo>
                <a:lnTo>
                  <a:pt x="2725453" y="3129074"/>
                </a:lnTo>
                <a:lnTo>
                  <a:pt x="2725453" y="3104405"/>
                </a:lnTo>
                <a:close/>
                <a:moveTo>
                  <a:pt x="2210879" y="3103289"/>
                </a:moveTo>
                <a:cubicBezTo>
                  <a:pt x="2216163" y="3105745"/>
                  <a:pt x="2220144" y="3107419"/>
                  <a:pt x="2222823" y="3108312"/>
                </a:cubicBezTo>
                <a:cubicBezTo>
                  <a:pt x="2216051" y="3132199"/>
                  <a:pt x="2209093" y="3158951"/>
                  <a:pt x="2201950" y="3188568"/>
                </a:cubicBezTo>
                <a:lnTo>
                  <a:pt x="2189002" y="3183991"/>
                </a:lnTo>
                <a:cubicBezTo>
                  <a:pt x="2197038" y="3156979"/>
                  <a:pt x="2204331" y="3130078"/>
                  <a:pt x="2210879" y="3103289"/>
                </a:cubicBezTo>
                <a:close/>
                <a:moveTo>
                  <a:pt x="2889201" y="3093466"/>
                </a:moveTo>
                <a:lnTo>
                  <a:pt x="2889201" y="3155416"/>
                </a:lnTo>
                <a:lnTo>
                  <a:pt x="2946127" y="3155416"/>
                </a:lnTo>
                <a:lnTo>
                  <a:pt x="2946127" y="3093466"/>
                </a:lnTo>
                <a:close/>
                <a:moveTo>
                  <a:pt x="2268029" y="3089113"/>
                </a:moveTo>
                <a:lnTo>
                  <a:pt x="2268029" y="3108758"/>
                </a:lnTo>
                <a:lnTo>
                  <a:pt x="2358108" y="3108758"/>
                </a:lnTo>
                <a:lnTo>
                  <a:pt x="2358108" y="3089113"/>
                </a:lnTo>
                <a:close/>
                <a:moveTo>
                  <a:pt x="2765301" y="3083644"/>
                </a:moveTo>
                <a:lnTo>
                  <a:pt x="2777133" y="3083644"/>
                </a:lnTo>
                <a:lnTo>
                  <a:pt x="2777133" y="3122265"/>
                </a:lnTo>
                <a:cubicBezTo>
                  <a:pt x="2801615" y="3113409"/>
                  <a:pt x="2824088" y="3102880"/>
                  <a:pt x="2844552" y="3090676"/>
                </a:cubicBezTo>
                <a:lnTo>
                  <a:pt x="2851696" y="3101391"/>
                </a:lnTo>
                <a:cubicBezTo>
                  <a:pt x="2826544" y="3114563"/>
                  <a:pt x="2801690" y="3125688"/>
                  <a:pt x="2777133" y="3134766"/>
                </a:cubicBezTo>
                <a:lnTo>
                  <a:pt x="2777133" y="3155863"/>
                </a:lnTo>
                <a:cubicBezTo>
                  <a:pt x="2776687" y="3167025"/>
                  <a:pt x="2782342" y="3172420"/>
                  <a:pt x="2794100" y="3172048"/>
                </a:cubicBezTo>
                <a:lnTo>
                  <a:pt x="2820331" y="3172048"/>
                </a:lnTo>
                <a:cubicBezTo>
                  <a:pt x="2831716" y="3172196"/>
                  <a:pt x="2838190" y="3167880"/>
                  <a:pt x="2839753" y="3159100"/>
                </a:cubicBezTo>
                <a:cubicBezTo>
                  <a:pt x="2841018" y="3153295"/>
                  <a:pt x="2841948" y="3145259"/>
                  <a:pt x="2842543" y="3134989"/>
                </a:cubicBezTo>
                <a:cubicBezTo>
                  <a:pt x="2846710" y="3136701"/>
                  <a:pt x="2850505" y="3138003"/>
                  <a:pt x="2853928" y="3138896"/>
                </a:cubicBezTo>
                <a:cubicBezTo>
                  <a:pt x="2852961" y="3148347"/>
                  <a:pt x="2851845" y="3156049"/>
                  <a:pt x="2850580" y="3162002"/>
                </a:cubicBezTo>
                <a:cubicBezTo>
                  <a:pt x="2847901" y="3176661"/>
                  <a:pt x="2838227" y="3183768"/>
                  <a:pt x="2821558" y="3183321"/>
                </a:cubicBezTo>
                <a:lnTo>
                  <a:pt x="2791532" y="3183321"/>
                </a:lnTo>
                <a:cubicBezTo>
                  <a:pt x="2773598" y="3183768"/>
                  <a:pt x="2764855" y="3175210"/>
                  <a:pt x="2765301" y="3157649"/>
                </a:cubicBezTo>
                <a:close/>
                <a:moveTo>
                  <a:pt x="1114537" y="3081076"/>
                </a:moveTo>
                <a:cubicBezTo>
                  <a:pt x="1109477" y="3089634"/>
                  <a:pt x="1103226" y="3099792"/>
                  <a:pt x="1095785" y="3111549"/>
                </a:cubicBezTo>
                <a:cubicBezTo>
                  <a:pt x="1098984" y="3112963"/>
                  <a:pt x="1103933" y="3115084"/>
                  <a:pt x="1110630" y="3117911"/>
                </a:cubicBezTo>
                <a:cubicBezTo>
                  <a:pt x="1129085" y="3125874"/>
                  <a:pt x="1143335" y="3132050"/>
                  <a:pt x="1153381" y="3136441"/>
                </a:cubicBezTo>
                <a:cubicBezTo>
                  <a:pt x="1173250" y="3121334"/>
                  <a:pt x="1187351" y="3102880"/>
                  <a:pt x="1195686" y="3081076"/>
                </a:cubicBezTo>
                <a:close/>
                <a:moveTo>
                  <a:pt x="2256198" y="3078844"/>
                </a:moveTo>
                <a:lnTo>
                  <a:pt x="2370051" y="3078844"/>
                </a:lnTo>
                <a:lnTo>
                  <a:pt x="2370051" y="3159993"/>
                </a:lnTo>
                <a:cubicBezTo>
                  <a:pt x="2370349" y="3175694"/>
                  <a:pt x="2362498" y="3183842"/>
                  <a:pt x="2346499" y="3184438"/>
                </a:cubicBezTo>
                <a:cubicBezTo>
                  <a:pt x="2343225" y="3184586"/>
                  <a:pt x="2339244" y="3184698"/>
                  <a:pt x="2334556" y="3184772"/>
                </a:cubicBezTo>
                <a:cubicBezTo>
                  <a:pt x="2332249" y="3184847"/>
                  <a:pt x="2329719" y="3184884"/>
                  <a:pt x="2326965" y="3184884"/>
                </a:cubicBezTo>
                <a:cubicBezTo>
                  <a:pt x="2324510" y="3184884"/>
                  <a:pt x="2321198" y="3184884"/>
                  <a:pt x="2317031" y="3184884"/>
                </a:cubicBezTo>
                <a:cubicBezTo>
                  <a:pt x="2316212" y="3179973"/>
                  <a:pt x="2315431" y="3176103"/>
                  <a:pt x="2314687" y="3173275"/>
                </a:cubicBezTo>
                <a:cubicBezTo>
                  <a:pt x="2317143" y="3173424"/>
                  <a:pt x="2320603" y="3173536"/>
                  <a:pt x="2325068" y="3173610"/>
                </a:cubicBezTo>
                <a:cubicBezTo>
                  <a:pt x="2327151" y="3173685"/>
                  <a:pt x="2329570" y="3173722"/>
                  <a:pt x="2332323" y="3173722"/>
                </a:cubicBezTo>
                <a:cubicBezTo>
                  <a:pt x="2334779" y="3173722"/>
                  <a:pt x="2338276" y="3173722"/>
                  <a:pt x="2342815" y="3173722"/>
                </a:cubicBezTo>
                <a:cubicBezTo>
                  <a:pt x="2348620" y="3173796"/>
                  <a:pt x="2352601" y="3172643"/>
                  <a:pt x="2354759" y="3170262"/>
                </a:cubicBezTo>
                <a:cubicBezTo>
                  <a:pt x="2357066" y="3168029"/>
                  <a:pt x="2358182" y="3163974"/>
                  <a:pt x="2358108" y="3158095"/>
                </a:cubicBezTo>
                <a:lnTo>
                  <a:pt x="2358108" y="3148719"/>
                </a:lnTo>
                <a:lnTo>
                  <a:pt x="2268029" y="3148719"/>
                </a:lnTo>
                <a:lnTo>
                  <a:pt x="2268029" y="3188344"/>
                </a:lnTo>
                <a:lnTo>
                  <a:pt x="2256198" y="3188344"/>
                </a:lnTo>
                <a:close/>
                <a:moveTo>
                  <a:pt x="910382" y="3074491"/>
                </a:moveTo>
                <a:lnTo>
                  <a:pt x="921879" y="3078621"/>
                </a:lnTo>
                <a:cubicBezTo>
                  <a:pt x="912577" y="3102954"/>
                  <a:pt x="901676" y="3127771"/>
                  <a:pt x="889174" y="3153072"/>
                </a:cubicBezTo>
                <a:cubicBezTo>
                  <a:pt x="884560" y="3150468"/>
                  <a:pt x="880654" y="3148570"/>
                  <a:pt x="877454" y="3147379"/>
                </a:cubicBezTo>
                <a:cubicBezTo>
                  <a:pt x="891072" y="3122302"/>
                  <a:pt x="902048" y="3098006"/>
                  <a:pt x="910382" y="3074491"/>
                </a:cubicBezTo>
                <a:close/>
                <a:moveTo>
                  <a:pt x="992424" y="3074044"/>
                </a:moveTo>
                <a:cubicBezTo>
                  <a:pt x="1004330" y="3097485"/>
                  <a:pt x="1015864" y="3121260"/>
                  <a:pt x="1027026" y="3145370"/>
                </a:cubicBezTo>
                <a:lnTo>
                  <a:pt x="1015306" y="3151063"/>
                </a:lnTo>
                <a:cubicBezTo>
                  <a:pt x="1004367" y="3125316"/>
                  <a:pt x="993168" y="3101243"/>
                  <a:pt x="981708" y="3078844"/>
                </a:cubicBezTo>
                <a:close/>
                <a:moveTo>
                  <a:pt x="2664507" y="3069691"/>
                </a:moveTo>
                <a:lnTo>
                  <a:pt x="2664507" y="3094359"/>
                </a:lnTo>
                <a:lnTo>
                  <a:pt x="2725453" y="3094359"/>
                </a:lnTo>
                <a:lnTo>
                  <a:pt x="2725453" y="3069691"/>
                </a:lnTo>
                <a:close/>
                <a:moveTo>
                  <a:pt x="1373051" y="3064668"/>
                </a:moveTo>
                <a:cubicBezTo>
                  <a:pt x="1378781" y="3071663"/>
                  <a:pt x="1384139" y="3078584"/>
                  <a:pt x="1389125" y="3085430"/>
                </a:cubicBezTo>
                <a:lnTo>
                  <a:pt x="1380642" y="3090229"/>
                </a:lnTo>
                <a:lnTo>
                  <a:pt x="1483333" y="3090229"/>
                </a:lnTo>
                <a:lnTo>
                  <a:pt x="1483333" y="3101168"/>
                </a:lnTo>
                <a:lnTo>
                  <a:pt x="1380418" y="3101168"/>
                </a:lnTo>
                <a:cubicBezTo>
                  <a:pt x="1387785" y="3115679"/>
                  <a:pt x="1396604" y="3127585"/>
                  <a:pt x="1406873" y="3136887"/>
                </a:cubicBezTo>
                <a:cubicBezTo>
                  <a:pt x="1426890" y="3128032"/>
                  <a:pt x="1443522" y="3120181"/>
                  <a:pt x="1456767" y="3113335"/>
                </a:cubicBezTo>
                <a:lnTo>
                  <a:pt x="1463130" y="3124497"/>
                </a:lnTo>
                <a:cubicBezTo>
                  <a:pt x="1460897" y="3125464"/>
                  <a:pt x="1457623" y="3126916"/>
                  <a:pt x="1453307" y="3128850"/>
                </a:cubicBezTo>
                <a:cubicBezTo>
                  <a:pt x="1438201" y="3135473"/>
                  <a:pt x="1426109" y="3140719"/>
                  <a:pt x="1417030" y="3144589"/>
                </a:cubicBezTo>
                <a:cubicBezTo>
                  <a:pt x="1431839" y="3155379"/>
                  <a:pt x="1453530" y="3163416"/>
                  <a:pt x="1482105" y="3168699"/>
                </a:cubicBezTo>
                <a:cubicBezTo>
                  <a:pt x="1479575" y="3172569"/>
                  <a:pt x="1477157" y="3176885"/>
                  <a:pt x="1474850" y="3181647"/>
                </a:cubicBezTo>
                <a:cubicBezTo>
                  <a:pt x="1424695" y="3171080"/>
                  <a:pt x="1390464" y="3146486"/>
                  <a:pt x="1372159" y="3107866"/>
                </a:cubicBezTo>
                <a:cubicBezTo>
                  <a:pt x="1363154" y="3117316"/>
                  <a:pt x="1352327" y="3126283"/>
                  <a:pt x="1339677" y="3134766"/>
                </a:cubicBezTo>
                <a:lnTo>
                  <a:pt x="1339677" y="3172717"/>
                </a:lnTo>
                <a:cubicBezTo>
                  <a:pt x="1355453" y="3167434"/>
                  <a:pt x="1372605" y="3162039"/>
                  <a:pt x="1391134" y="3156532"/>
                </a:cubicBezTo>
                <a:cubicBezTo>
                  <a:pt x="1391134" y="3160476"/>
                  <a:pt x="1391283" y="3164904"/>
                  <a:pt x="1391581" y="3169815"/>
                </a:cubicBezTo>
                <a:cubicBezTo>
                  <a:pt x="1376549" y="3173759"/>
                  <a:pt x="1361108" y="3178261"/>
                  <a:pt x="1345258" y="3183321"/>
                </a:cubicBezTo>
                <a:cubicBezTo>
                  <a:pt x="1340198" y="3184735"/>
                  <a:pt x="1335472" y="3186707"/>
                  <a:pt x="1331082" y="3189237"/>
                </a:cubicBezTo>
                <a:lnTo>
                  <a:pt x="1324161" y="3179638"/>
                </a:lnTo>
                <a:cubicBezTo>
                  <a:pt x="1327212" y="3176066"/>
                  <a:pt x="1328663" y="3171341"/>
                  <a:pt x="1328515" y="3165462"/>
                </a:cubicBezTo>
                <a:lnTo>
                  <a:pt x="1328515" y="3142133"/>
                </a:lnTo>
                <a:cubicBezTo>
                  <a:pt x="1312069" y="3152179"/>
                  <a:pt x="1294545" y="3160774"/>
                  <a:pt x="1275941" y="3167918"/>
                </a:cubicBezTo>
                <a:cubicBezTo>
                  <a:pt x="1273634" y="3163676"/>
                  <a:pt x="1271179" y="3159732"/>
                  <a:pt x="1268574" y="3156086"/>
                </a:cubicBezTo>
                <a:cubicBezTo>
                  <a:pt x="1309874" y="3142245"/>
                  <a:pt x="1341909" y="3123939"/>
                  <a:pt x="1364680" y="3101168"/>
                </a:cubicBezTo>
                <a:lnTo>
                  <a:pt x="1269802" y="3101168"/>
                </a:lnTo>
                <a:lnTo>
                  <a:pt x="1269802" y="3090229"/>
                </a:lnTo>
                <a:lnTo>
                  <a:pt x="1377405" y="3090229"/>
                </a:lnTo>
                <a:cubicBezTo>
                  <a:pt x="1374056" y="3084946"/>
                  <a:pt x="1369256" y="3078323"/>
                  <a:pt x="1363006" y="3070361"/>
                </a:cubicBezTo>
                <a:close/>
                <a:moveTo>
                  <a:pt x="2996580" y="3063440"/>
                </a:moveTo>
                <a:cubicBezTo>
                  <a:pt x="3006924" y="3076165"/>
                  <a:pt x="3018979" y="3091792"/>
                  <a:pt x="3032745" y="3110321"/>
                </a:cubicBezTo>
                <a:lnTo>
                  <a:pt x="3022699" y="3117911"/>
                </a:lnTo>
                <a:cubicBezTo>
                  <a:pt x="3010421" y="3100275"/>
                  <a:pt x="2998664" y="3084276"/>
                  <a:pt x="2987427" y="3069914"/>
                </a:cubicBezTo>
                <a:close/>
                <a:moveTo>
                  <a:pt x="2652787" y="3059422"/>
                </a:moveTo>
                <a:lnTo>
                  <a:pt x="2737173" y="3059422"/>
                </a:lnTo>
                <a:lnTo>
                  <a:pt x="2737173" y="3163341"/>
                </a:lnTo>
                <a:cubicBezTo>
                  <a:pt x="2737843" y="3177703"/>
                  <a:pt x="2730885" y="3184884"/>
                  <a:pt x="2716300" y="3184884"/>
                </a:cubicBezTo>
                <a:cubicBezTo>
                  <a:pt x="2709454" y="3185182"/>
                  <a:pt x="2702459" y="3185331"/>
                  <a:pt x="2695315" y="3185331"/>
                </a:cubicBezTo>
                <a:cubicBezTo>
                  <a:pt x="2694794" y="3181387"/>
                  <a:pt x="2693938" y="3177443"/>
                  <a:pt x="2692748" y="3173499"/>
                </a:cubicBezTo>
                <a:cubicBezTo>
                  <a:pt x="2698701" y="3173945"/>
                  <a:pt x="2705584" y="3174168"/>
                  <a:pt x="2713398" y="3174168"/>
                </a:cubicBezTo>
                <a:cubicBezTo>
                  <a:pt x="2721806" y="3174466"/>
                  <a:pt x="2725825" y="3171043"/>
                  <a:pt x="2725453" y="3163899"/>
                </a:cubicBezTo>
                <a:lnTo>
                  <a:pt x="2725453" y="3139119"/>
                </a:lnTo>
                <a:lnTo>
                  <a:pt x="2664507" y="3139119"/>
                </a:lnTo>
                <a:lnTo>
                  <a:pt x="2664507" y="3186893"/>
                </a:lnTo>
                <a:lnTo>
                  <a:pt x="2652787" y="3186893"/>
                </a:lnTo>
                <a:close/>
                <a:moveTo>
                  <a:pt x="1763279" y="3059199"/>
                </a:moveTo>
                <a:lnTo>
                  <a:pt x="1895661" y="3059199"/>
                </a:lnTo>
                <a:lnTo>
                  <a:pt x="1895661" y="3069914"/>
                </a:lnTo>
                <a:lnTo>
                  <a:pt x="1860947" y="3101950"/>
                </a:lnTo>
                <a:cubicBezTo>
                  <a:pt x="1857896" y="3099271"/>
                  <a:pt x="1854548" y="3096815"/>
                  <a:pt x="1850901" y="3094583"/>
                </a:cubicBezTo>
                <a:lnTo>
                  <a:pt x="1879700" y="3070138"/>
                </a:lnTo>
                <a:lnTo>
                  <a:pt x="1763279" y="3070138"/>
                </a:lnTo>
                <a:close/>
                <a:moveTo>
                  <a:pt x="3622849" y="3054845"/>
                </a:moveTo>
                <a:cubicBezTo>
                  <a:pt x="3628579" y="3084165"/>
                  <a:pt x="3637732" y="3107605"/>
                  <a:pt x="3650308" y="3125167"/>
                </a:cubicBezTo>
                <a:cubicBezTo>
                  <a:pt x="3663107" y="3108200"/>
                  <a:pt x="3673004" y="3084760"/>
                  <a:pt x="3679999" y="3054845"/>
                </a:cubicBezTo>
                <a:close/>
                <a:moveTo>
                  <a:pt x="1539925" y="3054845"/>
                </a:moveTo>
                <a:lnTo>
                  <a:pt x="1539925" y="3094806"/>
                </a:lnTo>
                <a:lnTo>
                  <a:pt x="1610581" y="3094806"/>
                </a:lnTo>
                <a:lnTo>
                  <a:pt x="1610581" y="3054845"/>
                </a:lnTo>
                <a:close/>
                <a:moveTo>
                  <a:pt x="582328" y="3048595"/>
                </a:moveTo>
                <a:lnTo>
                  <a:pt x="621507" y="3048595"/>
                </a:lnTo>
                <a:lnTo>
                  <a:pt x="621507" y="3146710"/>
                </a:lnTo>
                <a:cubicBezTo>
                  <a:pt x="633339" y="3137631"/>
                  <a:pt x="644389" y="3128925"/>
                  <a:pt x="654658" y="3120590"/>
                </a:cubicBezTo>
                <a:cubicBezTo>
                  <a:pt x="655253" y="3124534"/>
                  <a:pt x="656221" y="3128739"/>
                  <a:pt x="657560" y="3133203"/>
                </a:cubicBezTo>
                <a:cubicBezTo>
                  <a:pt x="646770" y="3141463"/>
                  <a:pt x="634827" y="3150914"/>
                  <a:pt x="621730" y="3161555"/>
                </a:cubicBezTo>
                <a:cubicBezTo>
                  <a:pt x="617860" y="3164681"/>
                  <a:pt x="614735" y="3167657"/>
                  <a:pt x="612354" y="3170485"/>
                </a:cubicBezTo>
                <a:lnTo>
                  <a:pt x="602978" y="3161109"/>
                </a:lnTo>
                <a:cubicBezTo>
                  <a:pt x="607442" y="3156123"/>
                  <a:pt x="609563" y="3149947"/>
                  <a:pt x="609340" y="3142580"/>
                </a:cubicBezTo>
                <a:lnTo>
                  <a:pt x="609340" y="3059868"/>
                </a:lnTo>
                <a:lnTo>
                  <a:pt x="582328" y="3059868"/>
                </a:lnTo>
                <a:close/>
                <a:moveTo>
                  <a:pt x="1527647" y="3043795"/>
                </a:moveTo>
                <a:lnTo>
                  <a:pt x="1622971" y="3043795"/>
                </a:lnTo>
                <a:lnTo>
                  <a:pt x="1622971" y="3105745"/>
                </a:lnTo>
                <a:lnTo>
                  <a:pt x="1539925" y="3105745"/>
                </a:lnTo>
                <a:lnTo>
                  <a:pt x="1539925" y="3149500"/>
                </a:lnTo>
                <a:cubicBezTo>
                  <a:pt x="1539106" y="3163416"/>
                  <a:pt x="1546585" y="3170038"/>
                  <a:pt x="1562361" y="3169369"/>
                </a:cubicBezTo>
                <a:lnTo>
                  <a:pt x="1668401" y="3169369"/>
                </a:lnTo>
                <a:cubicBezTo>
                  <a:pt x="1684549" y="3169666"/>
                  <a:pt x="1693478" y="3164383"/>
                  <a:pt x="1695190" y="3153519"/>
                </a:cubicBezTo>
                <a:cubicBezTo>
                  <a:pt x="1697050" y="3144887"/>
                  <a:pt x="1698576" y="3134096"/>
                  <a:pt x="1699766" y="3121148"/>
                </a:cubicBezTo>
                <a:cubicBezTo>
                  <a:pt x="1703934" y="3122711"/>
                  <a:pt x="1708064" y="3124051"/>
                  <a:pt x="1712156" y="3125167"/>
                </a:cubicBezTo>
                <a:cubicBezTo>
                  <a:pt x="1710370" y="3139008"/>
                  <a:pt x="1708584" y="3149909"/>
                  <a:pt x="1706799" y="3157872"/>
                </a:cubicBezTo>
                <a:cubicBezTo>
                  <a:pt x="1703896" y="3173722"/>
                  <a:pt x="1691804" y="3181498"/>
                  <a:pt x="1670522" y="3181201"/>
                </a:cubicBezTo>
                <a:lnTo>
                  <a:pt x="1560128" y="3181201"/>
                </a:lnTo>
                <a:cubicBezTo>
                  <a:pt x="1538027" y="3181573"/>
                  <a:pt x="1527200" y="3171303"/>
                  <a:pt x="1527647" y="3150393"/>
                </a:cubicBezTo>
                <a:close/>
                <a:moveTo>
                  <a:pt x="946771" y="3042902"/>
                </a:moveTo>
                <a:lnTo>
                  <a:pt x="959049" y="3042902"/>
                </a:lnTo>
                <a:lnTo>
                  <a:pt x="959049" y="3157425"/>
                </a:lnTo>
                <a:cubicBezTo>
                  <a:pt x="959644" y="3176475"/>
                  <a:pt x="950454" y="3185926"/>
                  <a:pt x="931478" y="3185777"/>
                </a:cubicBezTo>
                <a:cubicBezTo>
                  <a:pt x="925525" y="3185926"/>
                  <a:pt x="917526" y="3186000"/>
                  <a:pt x="907480" y="3186000"/>
                </a:cubicBezTo>
                <a:cubicBezTo>
                  <a:pt x="906661" y="3181387"/>
                  <a:pt x="905731" y="3177145"/>
                  <a:pt x="904689" y="3173275"/>
                </a:cubicBezTo>
                <a:cubicBezTo>
                  <a:pt x="911759" y="3173722"/>
                  <a:pt x="919833" y="3173945"/>
                  <a:pt x="928911" y="3173945"/>
                </a:cubicBezTo>
                <a:cubicBezTo>
                  <a:pt x="941264" y="3174317"/>
                  <a:pt x="947217" y="3168587"/>
                  <a:pt x="946771" y="3156756"/>
                </a:cubicBezTo>
                <a:close/>
                <a:moveTo>
                  <a:pt x="492808" y="3038102"/>
                </a:moveTo>
                <a:lnTo>
                  <a:pt x="492808" y="3062101"/>
                </a:lnTo>
                <a:lnTo>
                  <a:pt x="536005" y="3062101"/>
                </a:lnTo>
                <a:lnTo>
                  <a:pt x="536005" y="3038102"/>
                </a:lnTo>
                <a:close/>
                <a:moveTo>
                  <a:pt x="2190788" y="3036986"/>
                </a:moveTo>
                <a:cubicBezTo>
                  <a:pt x="2203215" y="3045916"/>
                  <a:pt x="2214563" y="3054585"/>
                  <a:pt x="2224832" y="3062994"/>
                </a:cubicBezTo>
                <a:lnTo>
                  <a:pt x="2216126" y="3072593"/>
                </a:lnTo>
                <a:cubicBezTo>
                  <a:pt x="2206526" y="3064036"/>
                  <a:pt x="2195476" y="3055069"/>
                  <a:pt x="2182974" y="3045693"/>
                </a:cubicBezTo>
                <a:close/>
                <a:moveTo>
                  <a:pt x="1129383" y="3028726"/>
                </a:moveTo>
                <a:lnTo>
                  <a:pt x="1141326" y="3033749"/>
                </a:lnTo>
                <a:cubicBezTo>
                  <a:pt x="1133215" y="3048781"/>
                  <a:pt x="1126592" y="3060613"/>
                  <a:pt x="1121458" y="3069245"/>
                </a:cubicBezTo>
                <a:lnTo>
                  <a:pt x="1255626" y="3069245"/>
                </a:lnTo>
                <a:lnTo>
                  <a:pt x="1255626" y="3081076"/>
                </a:lnTo>
                <a:lnTo>
                  <a:pt x="1208968" y="3081076"/>
                </a:lnTo>
                <a:cubicBezTo>
                  <a:pt x="1199741" y="3105931"/>
                  <a:pt x="1185491" y="3126283"/>
                  <a:pt x="1166218" y="3142133"/>
                </a:cubicBezTo>
                <a:cubicBezTo>
                  <a:pt x="1198364" y="3156346"/>
                  <a:pt x="1222735" y="3167322"/>
                  <a:pt x="1239329" y="3175061"/>
                </a:cubicBezTo>
                <a:lnTo>
                  <a:pt x="1232074" y="3186893"/>
                </a:lnTo>
                <a:cubicBezTo>
                  <a:pt x="1199034" y="3170969"/>
                  <a:pt x="1173361" y="3158876"/>
                  <a:pt x="1155055" y="3150616"/>
                </a:cubicBezTo>
                <a:cubicBezTo>
                  <a:pt x="1130573" y="3167136"/>
                  <a:pt x="1097273" y="3179936"/>
                  <a:pt x="1055155" y="3189014"/>
                </a:cubicBezTo>
                <a:cubicBezTo>
                  <a:pt x="1052997" y="3184028"/>
                  <a:pt x="1050839" y="3179675"/>
                  <a:pt x="1048681" y="3175954"/>
                </a:cubicBezTo>
                <a:cubicBezTo>
                  <a:pt x="1086334" y="3170224"/>
                  <a:pt x="1117365" y="3159695"/>
                  <a:pt x="1141773" y="3144366"/>
                </a:cubicBezTo>
                <a:cubicBezTo>
                  <a:pt x="1137754" y="3142505"/>
                  <a:pt x="1131503" y="3139640"/>
                  <a:pt x="1123020" y="3135771"/>
                </a:cubicBezTo>
                <a:cubicBezTo>
                  <a:pt x="1104863" y="3127511"/>
                  <a:pt x="1090166" y="3120776"/>
                  <a:pt x="1078930" y="3115567"/>
                </a:cubicBezTo>
                <a:cubicBezTo>
                  <a:pt x="1087339" y="3103140"/>
                  <a:pt x="1094631" y="3091643"/>
                  <a:pt x="1100808" y="3081076"/>
                </a:cubicBezTo>
                <a:lnTo>
                  <a:pt x="1039304" y="3081076"/>
                </a:lnTo>
                <a:lnTo>
                  <a:pt x="1039304" y="3069245"/>
                </a:lnTo>
                <a:lnTo>
                  <a:pt x="1107951" y="3069245"/>
                </a:lnTo>
                <a:cubicBezTo>
                  <a:pt x="1115467" y="3055924"/>
                  <a:pt x="1122611" y="3042418"/>
                  <a:pt x="1129383" y="3028726"/>
                </a:cubicBezTo>
                <a:close/>
                <a:moveTo>
                  <a:pt x="2267583" y="3024819"/>
                </a:moveTo>
                <a:lnTo>
                  <a:pt x="2267583" y="3047702"/>
                </a:lnTo>
                <a:lnTo>
                  <a:pt x="2318817" y="3047702"/>
                </a:lnTo>
                <a:lnTo>
                  <a:pt x="2318817" y="3024819"/>
                </a:lnTo>
                <a:close/>
                <a:moveTo>
                  <a:pt x="2889201" y="3022141"/>
                </a:moveTo>
                <a:lnTo>
                  <a:pt x="2889201" y="3082639"/>
                </a:lnTo>
                <a:lnTo>
                  <a:pt x="2946127" y="3082639"/>
                </a:lnTo>
                <a:lnTo>
                  <a:pt x="2946127" y="3022141"/>
                </a:lnTo>
                <a:close/>
                <a:moveTo>
                  <a:pt x="1827573" y="3018680"/>
                </a:moveTo>
                <a:cubicBezTo>
                  <a:pt x="1836056" y="3028131"/>
                  <a:pt x="1842604" y="3035684"/>
                  <a:pt x="1847218" y="3041339"/>
                </a:cubicBezTo>
                <a:lnTo>
                  <a:pt x="1837842" y="3048148"/>
                </a:lnTo>
                <a:cubicBezTo>
                  <a:pt x="1831293" y="3039665"/>
                  <a:pt x="1824894" y="3032038"/>
                  <a:pt x="1818643" y="3025266"/>
                </a:cubicBezTo>
                <a:close/>
                <a:moveTo>
                  <a:pt x="1988530" y="3017118"/>
                </a:moveTo>
                <a:cubicBezTo>
                  <a:pt x="2001701" y="3033563"/>
                  <a:pt x="2015096" y="3051088"/>
                  <a:pt x="2028714" y="3069691"/>
                </a:cubicBezTo>
                <a:lnTo>
                  <a:pt x="2017552" y="3077170"/>
                </a:lnTo>
                <a:cubicBezTo>
                  <a:pt x="2006613" y="3061022"/>
                  <a:pt x="1993553" y="3043200"/>
                  <a:pt x="1978373" y="3023703"/>
                </a:cubicBezTo>
                <a:close/>
                <a:moveTo>
                  <a:pt x="2134084" y="3016894"/>
                </a:moveTo>
                <a:lnTo>
                  <a:pt x="2145358" y="3023926"/>
                </a:lnTo>
                <a:cubicBezTo>
                  <a:pt x="2132038" y="3041637"/>
                  <a:pt x="2117452" y="3059720"/>
                  <a:pt x="2101602" y="3078174"/>
                </a:cubicBezTo>
                <a:lnTo>
                  <a:pt x="2091556" y="3069914"/>
                </a:lnTo>
                <a:cubicBezTo>
                  <a:pt x="2107035" y="3053394"/>
                  <a:pt x="2121210" y="3035721"/>
                  <a:pt x="2134084" y="3016894"/>
                </a:cubicBezTo>
                <a:close/>
                <a:moveTo>
                  <a:pt x="492808" y="3005174"/>
                </a:moveTo>
                <a:lnTo>
                  <a:pt x="492808" y="3028056"/>
                </a:lnTo>
                <a:lnTo>
                  <a:pt x="536005" y="3028056"/>
                </a:lnTo>
                <a:lnTo>
                  <a:pt x="536005" y="3005174"/>
                </a:lnTo>
                <a:close/>
                <a:moveTo>
                  <a:pt x="2413248" y="3002495"/>
                </a:moveTo>
                <a:lnTo>
                  <a:pt x="2497076" y="3002495"/>
                </a:lnTo>
                <a:lnTo>
                  <a:pt x="2497076" y="3013881"/>
                </a:lnTo>
                <a:lnTo>
                  <a:pt x="2462808" y="3013881"/>
                </a:lnTo>
                <a:lnTo>
                  <a:pt x="2462808" y="3122488"/>
                </a:lnTo>
                <a:cubicBezTo>
                  <a:pt x="2474938" y="3119362"/>
                  <a:pt x="2486360" y="3116312"/>
                  <a:pt x="2497076" y="3113335"/>
                </a:cubicBezTo>
                <a:cubicBezTo>
                  <a:pt x="2497225" y="3117279"/>
                  <a:pt x="2497634" y="3121409"/>
                  <a:pt x="2498304" y="3125725"/>
                </a:cubicBezTo>
                <a:cubicBezTo>
                  <a:pt x="2478658" y="3130562"/>
                  <a:pt x="2450753" y="3138078"/>
                  <a:pt x="2414588" y="3148272"/>
                </a:cubicBezTo>
                <a:lnTo>
                  <a:pt x="2410681" y="3134989"/>
                </a:lnTo>
                <a:cubicBezTo>
                  <a:pt x="2421099" y="3132683"/>
                  <a:pt x="2434382" y="3129483"/>
                  <a:pt x="2450530" y="3125390"/>
                </a:cubicBezTo>
                <a:lnTo>
                  <a:pt x="2450530" y="3013881"/>
                </a:lnTo>
                <a:lnTo>
                  <a:pt x="2413248" y="3013881"/>
                </a:lnTo>
                <a:close/>
                <a:moveTo>
                  <a:pt x="3258071" y="2999481"/>
                </a:moveTo>
                <a:lnTo>
                  <a:pt x="3258071" y="3081076"/>
                </a:lnTo>
                <a:lnTo>
                  <a:pt x="3282628" y="3081076"/>
                </a:lnTo>
                <a:cubicBezTo>
                  <a:pt x="3298180" y="3081076"/>
                  <a:pt x="3310031" y="3077356"/>
                  <a:pt x="3318179" y="3069914"/>
                </a:cubicBezTo>
                <a:cubicBezTo>
                  <a:pt x="3326327" y="3062473"/>
                  <a:pt x="3330401" y="3051943"/>
                  <a:pt x="3330401" y="3038326"/>
                </a:cubicBezTo>
                <a:cubicBezTo>
                  <a:pt x="3330401" y="3012429"/>
                  <a:pt x="3315481" y="2999481"/>
                  <a:pt x="3285641" y="2999481"/>
                </a:cubicBezTo>
                <a:close/>
                <a:moveTo>
                  <a:pt x="3124721" y="2999481"/>
                </a:moveTo>
                <a:lnTo>
                  <a:pt x="3124721" y="3081076"/>
                </a:lnTo>
                <a:lnTo>
                  <a:pt x="3149278" y="3081076"/>
                </a:lnTo>
                <a:cubicBezTo>
                  <a:pt x="3164830" y="3081076"/>
                  <a:pt x="3176681" y="3077356"/>
                  <a:pt x="3184829" y="3069914"/>
                </a:cubicBezTo>
                <a:cubicBezTo>
                  <a:pt x="3192977" y="3062473"/>
                  <a:pt x="3197051" y="3051943"/>
                  <a:pt x="3197051" y="3038326"/>
                </a:cubicBezTo>
                <a:cubicBezTo>
                  <a:pt x="3197051" y="3012429"/>
                  <a:pt x="3182131" y="2999481"/>
                  <a:pt x="3152291" y="2999481"/>
                </a:cubicBezTo>
                <a:close/>
                <a:moveTo>
                  <a:pt x="2267583" y="2994235"/>
                </a:moveTo>
                <a:lnTo>
                  <a:pt x="2267583" y="3014774"/>
                </a:lnTo>
                <a:lnTo>
                  <a:pt x="2330202" y="3014774"/>
                </a:lnTo>
                <a:lnTo>
                  <a:pt x="2330202" y="3047702"/>
                </a:lnTo>
                <a:lnTo>
                  <a:pt x="2357661" y="3047702"/>
                </a:lnTo>
                <a:lnTo>
                  <a:pt x="2357661" y="2994235"/>
                </a:lnTo>
                <a:close/>
                <a:moveTo>
                  <a:pt x="357858" y="2994235"/>
                </a:moveTo>
                <a:lnTo>
                  <a:pt x="420031" y="2994235"/>
                </a:lnTo>
                <a:lnTo>
                  <a:pt x="420031" y="3005621"/>
                </a:lnTo>
                <a:lnTo>
                  <a:pt x="371810" y="3063217"/>
                </a:lnTo>
                <a:lnTo>
                  <a:pt x="417575" y="3063217"/>
                </a:lnTo>
                <a:lnTo>
                  <a:pt x="417575" y="3073821"/>
                </a:lnTo>
                <a:cubicBezTo>
                  <a:pt x="414077" y="3105001"/>
                  <a:pt x="407901" y="3128441"/>
                  <a:pt x="399046" y="3144142"/>
                </a:cubicBezTo>
                <a:cubicBezTo>
                  <a:pt x="414598" y="3160067"/>
                  <a:pt x="441201" y="3168253"/>
                  <a:pt x="478855" y="3168699"/>
                </a:cubicBezTo>
                <a:cubicBezTo>
                  <a:pt x="487636" y="3168922"/>
                  <a:pt x="499728" y="3169034"/>
                  <a:pt x="515132" y="3169034"/>
                </a:cubicBezTo>
                <a:cubicBezTo>
                  <a:pt x="530684" y="3169108"/>
                  <a:pt x="548506" y="3169071"/>
                  <a:pt x="568598" y="3168922"/>
                </a:cubicBezTo>
                <a:cubicBezTo>
                  <a:pt x="567259" y="3171750"/>
                  <a:pt x="565994" y="3175620"/>
                  <a:pt x="564803" y="3180531"/>
                </a:cubicBezTo>
                <a:cubicBezTo>
                  <a:pt x="533773" y="3180531"/>
                  <a:pt x="504565" y="3180233"/>
                  <a:pt x="477181" y="3179638"/>
                </a:cubicBezTo>
                <a:cubicBezTo>
                  <a:pt x="438560" y="3179117"/>
                  <a:pt x="410468" y="3170671"/>
                  <a:pt x="392907" y="3154300"/>
                </a:cubicBezTo>
                <a:cubicBezTo>
                  <a:pt x="385763" y="3164569"/>
                  <a:pt x="374936" y="3175992"/>
                  <a:pt x="360425" y="3188568"/>
                </a:cubicBezTo>
                <a:cubicBezTo>
                  <a:pt x="358862" y="3186633"/>
                  <a:pt x="356109" y="3183656"/>
                  <a:pt x="352165" y="3179638"/>
                </a:cubicBezTo>
                <a:cubicBezTo>
                  <a:pt x="366676" y="3167360"/>
                  <a:pt x="377429" y="3155937"/>
                  <a:pt x="384423" y="3145370"/>
                </a:cubicBezTo>
                <a:cubicBezTo>
                  <a:pt x="374378" y="3133092"/>
                  <a:pt x="365597" y="3116237"/>
                  <a:pt x="358081" y="3094806"/>
                </a:cubicBezTo>
                <a:lnTo>
                  <a:pt x="368350" y="3090453"/>
                </a:lnTo>
                <a:cubicBezTo>
                  <a:pt x="375419" y="3109651"/>
                  <a:pt x="382898" y="3124348"/>
                  <a:pt x="390786" y="3134543"/>
                </a:cubicBezTo>
                <a:cubicBezTo>
                  <a:pt x="398227" y="3120032"/>
                  <a:pt x="403325" y="3099792"/>
                  <a:pt x="406078" y="3073821"/>
                </a:cubicBezTo>
                <a:lnTo>
                  <a:pt x="359755" y="3073821"/>
                </a:lnTo>
                <a:lnTo>
                  <a:pt x="359755" y="3060315"/>
                </a:lnTo>
                <a:lnTo>
                  <a:pt x="406301" y="3004728"/>
                </a:lnTo>
                <a:lnTo>
                  <a:pt x="357858" y="3004728"/>
                </a:lnTo>
                <a:close/>
                <a:moveTo>
                  <a:pt x="3364632" y="2988431"/>
                </a:moveTo>
                <a:lnTo>
                  <a:pt x="3476253" y="2988431"/>
                </a:lnTo>
                <a:lnTo>
                  <a:pt x="3476253" y="2999481"/>
                </a:lnTo>
                <a:lnTo>
                  <a:pt x="3426359" y="2999481"/>
                </a:lnTo>
                <a:lnTo>
                  <a:pt x="3426359" y="3161332"/>
                </a:lnTo>
                <a:lnTo>
                  <a:pt x="3414527" y="3161332"/>
                </a:lnTo>
                <a:lnTo>
                  <a:pt x="3414527" y="2999481"/>
                </a:lnTo>
                <a:lnTo>
                  <a:pt x="3364632" y="2999481"/>
                </a:lnTo>
                <a:close/>
                <a:moveTo>
                  <a:pt x="3246128" y="2988431"/>
                </a:moveTo>
                <a:lnTo>
                  <a:pt x="3287762" y="2988431"/>
                </a:lnTo>
                <a:cubicBezTo>
                  <a:pt x="3305547" y="2988431"/>
                  <a:pt x="3319147" y="2992561"/>
                  <a:pt x="3328560" y="3000821"/>
                </a:cubicBezTo>
                <a:cubicBezTo>
                  <a:pt x="3337973" y="3009081"/>
                  <a:pt x="3342680" y="3021099"/>
                  <a:pt x="3342680" y="3036874"/>
                </a:cubicBezTo>
                <a:cubicBezTo>
                  <a:pt x="3342680" y="3052948"/>
                  <a:pt x="3337434" y="3066156"/>
                  <a:pt x="3326941" y="3076500"/>
                </a:cubicBezTo>
                <a:cubicBezTo>
                  <a:pt x="3316449" y="3086844"/>
                  <a:pt x="3301752" y="3092015"/>
                  <a:pt x="3282851" y="3092015"/>
                </a:cubicBezTo>
                <a:lnTo>
                  <a:pt x="3258071" y="3092015"/>
                </a:lnTo>
                <a:lnTo>
                  <a:pt x="3258071" y="3161332"/>
                </a:lnTo>
                <a:lnTo>
                  <a:pt x="3246128" y="3161332"/>
                </a:lnTo>
                <a:close/>
                <a:moveTo>
                  <a:pt x="3112778" y="2988431"/>
                </a:moveTo>
                <a:lnTo>
                  <a:pt x="3154412" y="2988431"/>
                </a:lnTo>
                <a:cubicBezTo>
                  <a:pt x="3172197" y="2988431"/>
                  <a:pt x="3185797" y="2992561"/>
                  <a:pt x="3195210" y="3000821"/>
                </a:cubicBezTo>
                <a:cubicBezTo>
                  <a:pt x="3204623" y="3009081"/>
                  <a:pt x="3209330" y="3021099"/>
                  <a:pt x="3209330" y="3036874"/>
                </a:cubicBezTo>
                <a:cubicBezTo>
                  <a:pt x="3209330" y="3052948"/>
                  <a:pt x="3204084" y="3066156"/>
                  <a:pt x="3193591" y="3076500"/>
                </a:cubicBezTo>
                <a:cubicBezTo>
                  <a:pt x="3183099" y="3086844"/>
                  <a:pt x="3168402" y="3092015"/>
                  <a:pt x="3149501" y="3092015"/>
                </a:cubicBezTo>
                <a:lnTo>
                  <a:pt x="3124721" y="3092015"/>
                </a:lnTo>
                <a:lnTo>
                  <a:pt x="3124721" y="3161332"/>
                </a:lnTo>
                <a:lnTo>
                  <a:pt x="3112778" y="3161332"/>
                </a:lnTo>
                <a:close/>
                <a:moveTo>
                  <a:pt x="767730" y="2988319"/>
                </a:moveTo>
                <a:lnTo>
                  <a:pt x="780567" y="2990775"/>
                </a:lnTo>
                <a:cubicBezTo>
                  <a:pt x="771265" y="3047776"/>
                  <a:pt x="753034" y="3091755"/>
                  <a:pt x="725872" y="3122711"/>
                </a:cubicBezTo>
                <a:cubicBezTo>
                  <a:pt x="744625" y="3141836"/>
                  <a:pt x="768884" y="3158839"/>
                  <a:pt x="798649" y="3173722"/>
                </a:cubicBezTo>
                <a:cubicBezTo>
                  <a:pt x="795301" y="3177666"/>
                  <a:pt x="792250" y="3181907"/>
                  <a:pt x="789496" y="3186447"/>
                </a:cubicBezTo>
                <a:cubicBezTo>
                  <a:pt x="759805" y="3169629"/>
                  <a:pt x="735658" y="3151658"/>
                  <a:pt x="717054" y="3132534"/>
                </a:cubicBezTo>
                <a:cubicBezTo>
                  <a:pt x="699567" y="3151063"/>
                  <a:pt x="674489" y="3169890"/>
                  <a:pt x="641822" y="3189014"/>
                </a:cubicBezTo>
                <a:cubicBezTo>
                  <a:pt x="639217" y="3185442"/>
                  <a:pt x="636017" y="3181387"/>
                  <a:pt x="632222" y="3176847"/>
                </a:cubicBezTo>
                <a:cubicBezTo>
                  <a:pt x="663699" y="3160551"/>
                  <a:pt x="689000" y="3142580"/>
                  <a:pt x="708125" y="3122934"/>
                </a:cubicBezTo>
                <a:cubicBezTo>
                  <a:pt x="679029" y="3090118"/>
                  <a:pt x="661021" y="3045990"/>
                  <a:pt x="654100" y="2990552"/>
                </a:cubicBezTo>
                <a:lnTo>
                  <a:pt x="666267" y="2988543"/>
                </a:lnTo>
                <a:cubicBezTo>
                  <a:pt x="672443" y="3039739"/>
                  <a:pt x="689372" y="3081188"/>
                  <a:pt x="717054" y="3112888"/>
                </a:cubicBezTo>
                <a:cubicBezTo>
                  <a:pt x="743546" y="3082453"/>
                  <a:pt x="760438" y="3040930"/>
                  <a:pt x="767730" y="2988319"/>
                </a:cubicBezTo>
                <a:close/>
                <a:moveTo>
                  <a:pt x="58453" y="2985529"/>
                </a:moveTo>
                <a:cubicBezTo>
                  <a:pt x="65373" y="2985529"/>
                  <a:pt x="71643" y="2986589"/>
                  <a:pt x="77261" y="2988710"/>
                </a:cubicBezTo>
                <a:cubicBezTo>
                  <a:pt x="82879" y="2990831"/>
                  <a:pt x="87679" y="2993807"/>
                  <a:pt x="91660" y="2997640"/>
                </a:cubicBezTo>
                <a:cubicBezTo>
                  <a:pt x="95641" y="3001472"/>
                  <a:pt x="98711" y="3006123"/>
                  <a:pt x="100869" y="3011592"/>
                </a:cubicBezTo>
                <a:cubicBezTo>
                  <a:pt x="103027" y="3017062"/>
                  <a:pt x="104106" y="3023182"/>
                  <a:pt x="104106" y="3029954"/>
                </a:cubicBezTo>
                <a:cubicBezTo>
                  <a:pt x="104106" y="3037916"/>
                  <a:pt x="102971" y="3044967"/>
                  <a:pt x="100701" y="3051106"/>
                </a:cubicBezTo>
                <a:cubicBezTo>
                  <a:pt x="98432" y="3057245"/>
                  <a:pt x="95325" y="3062826"/>
                  <a:pt x="91381" y="3067849"/>
                </a:cubicBezTo>
                <a:cubicBezTo>
                  <a:pt x="87437" y="3072872"/>
                  <a:pt x="82842" y="3077486"/>
                  <a:pt x="77596" y="3081690"/>
                </a:cubicBezTo>
                <a:cubicBezTo>
                  <a:pt x="72349" y="3085895"/>
                  <a:pt x="66787" y="3090118"/>
                  <a:pt x="60908" y="3094359"/>
                </a:cubicBezTo>
                <a:cubicBezTo>
                  <a:pt x="53095" y="3099866"/>
                  <a:pt x="46491" y="3104777"/>
                  <a:pt x="41096" y="3109093"/>
                </a:cubicBezTo>
                <a:cubicBezTo>
                  <a:pt x="35701" y="3113409"/>
                  <a:pt x="31329" y="3117614"/>
                  <a:pt x="27980" y="3121707"/>
                </a:cubicBezTo>
                <a:cubicBezTo>
                  <a:pt x="24631" y="3125799"/>
                  <a:pt x="22213" y="3130004"/>
                  <a:pt x="20725" y="3134320"/>
                </a:cubicBezTo>
                <a:cubicBezTo>
                  <a:pt x="19236" y="3138636"/>
                  <a:pt x="18492" y="3143659"/>
                  <a:pt x="18492" y="3149389"/>
                </a:cubicBezTo>
                <a:lnTo>
                  <a:pt x="18492" y="3151174"/>
                </a:lnTo>
                <a:lnTo>
                  <a:pt x="104441" y="3151174"/>
                </a:lnTo>
                <a:lnTo>
                  <a:pt x="104441" y="3161332"/>
                </a:lnTo>
                <a:lnTo>
                  <a:pt x="6549" y="3161332"/>
                </a:lnTo>
                <a:lnTo>
                  <a:pt x="6549" y="3153295"/>
                </a:lnTo>
                <a:cubicBezTo>
                  <a:pt x="6549" y="3147863"/>
                  <a:pt x="6977" y="3143008"/>
                  <a:pt x="7832" y="3138729"/>
                </a:cubicBezTo>
                <a:cubicBezTo>
                  <a:pt x="8688" y="3134450"/>
                  <a:pt x="10028" y="3130506"/>
                  <a:pt x="11851" y="3126897"/>
                </a:cubicBezTo>
                <a:cubicBezTo>
                  <a:pt x="13674" y="3123288"/>
                  <a:pt x="15925" y="3119883"/>
                  <a:pt x="18604" y="3116684"/>
                </a:cubicBezTo>
                <a:cubicBezTo>
                  <a:pt x="21283" y="3113484"/>
                  <a:pt x="24427" y="3110303"/>
                  <a:pt x="28036" y="3107140"/>
                </a:cubicBezTo>
                <a:cubicBezTo>
                  <a:pt x="31645" y="3103977"/>
                  <a:pt x="35719" y="3100722"/>
                  <a:pt x="40258" y="3097373"/>
                </a:cubicBezTo>
                <a:cubicBezTo>
                  <a:pt x="44798" y="3094024"/>
                  <a:pt x="49746" y="3090378"/>
                  <a:pt x="55104" y="3086434"/>
                </a:cubicBezTo>
                <a:cubicBezTo>
                  <a:pt x="60313" y="3082714"/>
                  <a:pt x="65187" y="3078993"/>
                  <a:pt x="69726" y="3075272"/>
                </a:cubicBezTo>
                <a:cubicBezTo>
                  <a:pt x="74266" y="3071551"/>
                  <a:pt x="78228" y="3067570"/>
                  <a:pt x="81614" y="3063329"/>
                </a:cubicBezTo>
                <a:cubicBezTo>
                  <a:pt x="85000" y="3059087"/>
                  <a:pt x="87679" y="3054418"/>
                  <a:pt x="89651" y="3049320"/>
                </a:cubicBezTo>
                <a:cubicBezTo>
                  <a:pt x="91623" y="3044223"/>
                  <a:pt x="92609" y="3038363"/>
                  <a:pt x="92609" y="3031740"/>
                </a:cubicBezTo>
                <a:cubicBezTo>
                  <a:pt x="92609" y="3020355"/>
                  <a:pt x="89446" y="3011499"/>
                  <a:pt x="83121" y="3005174"/>
                </a:cubicBezTo>
                <a:cubicBezTo>
                  <a:pt x="76796" y="2998849"/>
                  <a:pt x="67940" y="2995686"/>
                  <a:pt x="56555" y="2995686"/>
                </a:cubicBezTo>
                <a:cubicBezTo>
                  <a:pt x="48816" y="2995686"/>
                  <a:pt x="41375" y="2997379"/>
                  <a:pt x="34231" y="3000765"/>
                </a:cubicBezTo>
                <a:cubicBezTo>
                  <a:pt x="27087" y="3004151"/>
                  <a:pt x="20092" y="3008858"/>
                  <a:pt x="13246" y="3014885"/>
                </a:cubicBezTo>
                <a:lnTo>
                  <a:pt x="13246" y="3001825"/>
                </a:lnTo>
                <a:cubicBezTo>
                  <a:pt x="19869" y="2996765"/>
                  <a:pt x="26994" y="2992784"/>
                  <a:pt x="34622" y="2989882"/>
                </a:cubicBezTo>
                <a:cubicBezTo>
                  <a:pt x="42249" y="2986980"/>
                  <a:pt x="50193" y="2985529"/>
                  <a:pt x="58453" y="2985529"/>
                </a:cubicBezTo>
                <a:close/>
                <a:moveTo>
                  <a:pt x="1966094" y="2984859"/>
                </a:moveTo>
                <a:lnTo>
                  <a:pt x="2158529" y="2984859"/>
                </a:lnTo>
                <a:lnTo>
                  <a:pt x="2158529" y="2996691"/>
                </a:lnTo>
                <a:lnTo>
                  <a:pt x="2068228" y="2996691"/>
                </a:lnTo>
                <a:lnTo>
                  <a:pt x="2068228" y="3095252"/>
                </a:lnTo>
                <a:lnTo>
                  <a:pt x="2168352" y="3095252"/>
                </a:lnTo>
                <a:lnTo>
                  <a:pt x="2168352" y="3107419"/>
                </a:lnTo>
                <a:lnTo>
                  <a:pt x="2068228" y="3107419"/>
                </a:lnTo>
                <a:lnTo>
                  <a:pt x="2068228" y="3189684"/>
                </a:lnTo>
                <a:lnTo>
                  <a:pt x="2055503" y="3189684"/>
                </a:lnTo>
                <a:lnTo>
                  <a:pt x="2055503" y="3107419"/>
                </a:lnTo>
                <a:lnTo>
                  <a:pt x="1955825" y="3107419"/>
                </a:lnTo>
                <a:lnTo>
                  <a:pt x="1955825" y="3095252"/>
                </a:lnTo>
                <a:lnTo>
                  <a:pt x="2055503" y="3095252"/>
                </a:lnTo>
                <a:lnTo>
                  <a:pt x="2055503" y="2996691"/>
                </a:lnTo>
                <a:lnTo>
                  <a:pt x="1966094" y="2996691"/>
                </a:lnTo>
                <a:close/>
                <a:moveTo>
                  <a:pt x="1286657" y="2984636"/>
                </a:moveTo>
                <a:cubicBezTo>
                  <a:pt x="1296926" y="2993268"/>
                  <a:pt x="1307158" y="3002272"/>
                  <a:pt x="1317353" y="3011648"/>
                </a:cubicBezTo>
                <a:lnTo>
                  <a:pt x="1307976" y="3020243"/>
                </a:lnTo>
                <a:cubicBezTo>
                  <a:pt x="1298972" y="3010867"/>
                  <a:pt x="1289038" y="3001491"/>
                  <a:pt x="1278174" y="2992114"/>
                </a:cubicBezTo>
                <a:close/>
                <a:moveTo>
                  <a:pt x="3696631" y="2983966"/>
                </a:moveTo>
                <a:lnTo>
                  <a:pt x="3700091" y="2995351"/>
                </a:lnTo>
                <a:cubicBezTo>
                  <a:pt x="3670995" y="2998551"/>
                  <a:pt x="3636764" y="3001081"/>
                  <a:pt x="3597399" y="3002942"/>
                </a:cubicBezTo>
                <a:lnTo>
                  <a:pt x="3597399" y="3044018"/>
                </a:lnTo>
                <a:lnTo>
                  <a:pt x="3691607" y="3044018"/>
                </a:lnTo>
                <a:lnTo>
                  <a:pt x="3691607" y="3055069"/>
                </a:lnTo>
                <a:cubicBezTo>
                  <a:pt x="3684091" y="3089225"/>
                  <a:pt x="3672818" y="3115865"/>
                  <a:pt x="3657786" y="3134989"/>
                </a:cubicBezTo>
                <a:cubicBezTo>
                  <a:pt x="3668799" y="3148012"/>
                  <a:pt x="3684278" y="3161295"/>
                  <a:pt x="3704221" y="3174838"/>
                </a:cubicBezTo>
                <a:cubicBezTo>
                  <a:pt x="3700649" y="3179154"/>
                  <a:pt x="3697970" y="3182800"/>
                  <a:pt x="3696184" y="3185777"/>
                </a:cubicBezTo>
                <a:cubicBezTo>
                  <a:pt x="3676315" y="3171638"/>
                  <a:pt x="3660912" y="3157909"/>
                  <a:pt x="3649973" y="3144589"/>
                </a:cubicBezTo>
                <a:cubicBezTo>
                  <a:pt x="3638141" y="3158355"/>
                  <a:pt x="3620542" y="3172941"/>
                  <a:pt x="3597176" y="3188344"/>
                </a:cubicBezTo>
                <a:cubicBezTo>
                  <a:pt x="3595985" y="3186410"/>
                  <a:pt x="3593902" y="3183582"/>
                  <a:pt x="3590925" y="3179861"/>
                </a:cubicBezTo>
                <a:cubicBezTo>
                  <a:pt x="3590181" y="3178968"/>
                  <a:pt x="3589623" y="3178298"/>
                  <a:pt x="3589251" y="3177852"/>
                </a:cubicBezTo>
                <a:cubicBezTo>
                  <a:pt x="3613138" y="3162523"/>
                  <a:pt x="3630811" y="3148161"/>
                  <a:pt x="3642271" y="3134766"/>
                </a:cubicBezTo>
                <a:cubicBezTo>
                  <a:pt x="3627388" y="3114377"/>
                  <a:pt x="3617156" y="3087737"/>
                  <a:pt x="3611575" y="3054845"/>
                </a:cubicBezTo>
                <a:lnTo>
                  <a:pt x="3597399" y="3054845"/>
                </a:lnTo>
                <a:lnTo>
                  <a:pt x="3597399" y="3070361"/>
                </a:lnTo>
                <a:cubicBezTo>
                  <a:pt x="3597548" y="3099829"/>
                  <a:pt x="3595651" y="3122376"/>
                  <a:pt x="3591707" y="3138003"/>
                </a:cubicBezTo>
                <a:cubicBezTo>
                  <a:pt x="3588060" y="3154077"/>
                  <a:pt x="3580693" y="3170559"/>
                  <a:pt x="3569605" y="3187451"/>
                </a:cubicBezTo>
                <a:cubicBezTo>
                  <a:pt x="3566778" y="3184996"/>
                  <a:pt x="3563317" y="3182540"/>
                  <a:pt x="3559225" y="3180084"/>
                </a:cubicBezTo>
                <a:cubicBezTo>
                  <a:pt x="3570089" y="3164681"/>
                  <a:pt x="3577196" y="3149649"/>
                  <a:pt x="3580545" y="3134989"/>
                </a:cubicBezTo>
                <a:cubicBezTo>
                  <a:pt x="3584265" y="3120404"/>
                  <a:pt x="3586088" y="3098936"/>
                  <a:pt x="3586014" y="3070584"/>
                </a:cubicBezTo>
                <a:lnTo>
                  <a:pt x="3586014" y="2991891"/>
                </a:lnTo>
                <a:cubicBezTo>
                  <a:pt x="3623295" y="2991519"/>
                  <a:pt x="3660167" y="2988877"/>
                  <a:pt x="3696631" y="2983966"/>
                </a:cubicBezTo>
                <a:close/>
                <a:moveTo>
                  <a:pt x="2255751" y="2983966"/>
                </a:moveTo>
                <a:lnTo>
                  <a:pt x="2369605" y="2983966"/>
                </a:lnTo>
                <a:lnTo>
                  <a:pt x="2369605" y="3047702"/>
                </a:lnTo>
                <a:lnTo>
                  <a:pt x="2390143" y="3047702"/>
                </a:lnTo>
                <a:lnTo>
                  <a:pt x="2390143" y="3077170"/>
                </a:lnTo>
                <a:lnTo>
                  <a:pt x="2378423" y="3077170"/>
                </a:lnTo>
                <a:lnTo>
                  <a:pt x="2378423" y="3057971"/>
                </a:lnTo>
                <a:lnTo>
                  <a:pt x="2247714" y="3057971"/>
                </a:lnTo>
                <a:lnTo>
                  <a:pt x="2247714" y="3077616"/>
                </a:lnTo>
                <a:lnTo>
                  <a:pt x="2236106" y="3077616"/>
                </a:lnTo>
                <a:lnTo>
                  <a:pt x="2236106" y="3047702"/>
                </a:lnTo>
                <a:lnTo>
                  <a:pt x="2255751" y="3047702"/>
                </a:lnTo>
                <a:close/>
                <a:moveTo>
                  <a:pt x="603871" y="2980283"/>
                </a:moveTo>
                <a:cubicBezTo>
                  <a:pt x="614735" y="2991817"/>
                  <a:pt x="624930" y="3003165"/>
                  <a:pt x="634455" y="3014327"/>
                </a:cubicBezTo>
                <a:lnTo>
                  <a:pt x="624186" y="3022587"/>
                </a:lnTo>
                <a:cubicBezTo>
                  <a:pt x="614065" y="3009862"/>
                  <a:pt x="604168" y="2998216"/>
                  <a:pt x="594494" y="2987650"/>
                </a:cubicBezTo>
                <a:close/>
                <a:moveTo>
                  <a:pt x="2199494" y="2977715"/>
                </a:moveTo>
                <a:cubicBezTo>
                  <a:pt x="2210731" y="2986645"/>
                  <a:pt x="2222525" y="2996654"/>
                  <a:pt x="2234878" y="3007741"/>
                </a:cubicBezTo>
                <a:lnTo>
                  <a:pt x="2225948" y="3016671"/>
                </a:lnTo>
                <a:cubicBezTo>
                  <a:pt x="2214414" y="3005732"/>
                  <a:pt x="2202843" y="2995426"/>
                  <a:pt x="2191234" y="2985752"/>
                </a:cubicBezTo>
                <a:close/>
                <a:moveTo>
                  <a:pt x="3541254" y="2975929"/>
                </a:moveTo>
                <a:lnTo>
                  <a:pt x="3552639" y="2975929"/>
                </a:lnTo>
                <a:lnTo>
                  <a:pt x="3552639" y="3042679"/>
                </a:lnTo>
                <a:lnTo>
                  <a:pt x="3570722" y="3042679"/>
                </a:lnTo>
                <a:lnTo>
                  <a:pt x="3570722" y="3052948"/>
                </a:lnTo>
                <a:lnTo>
                  <a:pt x="3514018" y="3052948"/>
                </a:lnTo>
                <a:lnTo>
                  <a:pt x="3514018" y="3092350"/>
                </a:lnTo>
                <a:lnTo>
                  <a:pt x="3553979" y="3092350"/>
                </a:lnTo>
                <a:lnTo>
                  <a:pt x="3553979" y="3186224"/>
                </a:lnTo>
                <a:lnTo>
                  <a:pt x="3542593" y="3186224"/>
                </a:lnTo>
                <a:lnTo>
                  <a:pt x="3542593" y="3102619"/>
                </a:lnTo>
                <a:lnTo>
                  <a:pt x="3514018" y="3102619"/>
                </a:lnTo>
                <a:cubicBezTo>
                  <a:pt x="3514688" y="3138933"/>
                  <a:pt x="3508809" y="3167285"/>
                  <a:pt x="3496382" y="3187675"/>
                </a:cubicBezTo>
                <a:cubicBezTo>
                  <a:pt x="3493182" y="3184847"/>
                  <a:pt x="3489759" y="3182242"/>
                  <a:pt x="3486113" y="3179861"/>
                </a:cubicBezTo>
                <a:cubicBezTo>
                  <a:pt x="3493033" y="3168029"/>
                  <a:pt x="3497461" y="3156644"/>
                  <a:pt x="3499396" y="3145705"/>
                </a:cubicBezTo>
                <a:cubicBezTo>
                  <a:pt x="3501628" y="3134692"/>
                  <a:pt x="3502707" y="3117130"/>
                  <a:pt x="3502633" y="3093020"/>
                </a:cubicBezTo>
                <a:lnTo>
                  <a:pt x="3502633" y="2981622"/>
                </a:lnTo>
                <a:lnTo>
                  <a:pt x="3514018" y="2981622"/>
                </a:lnTo>
                <a:lnTo>
                  <a:pt x="3514018" y="3042679"/>
                </a:lnTo>
                <a:lnTo>
                  <a:pt x="3541254" y="3042679"/>
                </a:lnTo>
                <a:close/>
                <a:moveTo>
                  <a:pt x="707455" y="2975929"/>
                </a:moveTo>
                <a:cubicBezTo>
                  <a:pt x="717054" y="2991482"/>
                  <a:pt x="726096" y="3006886"/>
                  <a:pt x="734579" y="3022141"/>
                </a:cubicBezTo>
                <a:lnTo>
                  <a:pt x="723640" y="3028280"/>
                </a:lnTo>
                <a:cubicBezTo>
                  <a:pt x="714115" y="3010197"/>
                  <a:pt x="705260" y="2994496"/>
                  <a:pt x="697074" y="2981176"/>
                </a:cubicBezTo>
                <a:close/>
                <a:moveTo>
                  <a:pt x="2533464" y="2975260"/>
                </a:moveTo>
                <a:lnTo>
                  <a:pt x="2545854" y="2975260"/>
                </a:lnTo>
                <a:cubicBezTo>
                  <a:pt x="2545854" y="2993045"/>
                  <a:pt x="2545519" y="3008448"/>
                  <a:pt x="2544850" y="3021471"/>
                </a:cubicBezTo>
                <a:lnTo>
                  <a:pt x="2616399" y="3021471"/>
                </a:lnTo>
                <a:cubicBezTo>
                  <a:pt x="2615208" y="3073561"/>
                  <a:pt x="2613683" y="3115828"/>
                  <a:pt x="2611822" y="3148272"/>
                </a:cubicBezTo>
                <a:cubicBezTo>
                  <a:pt x="2611748" y="3172457"/>
                  <a:pt x="2599730" y="3184289"/>
                  <a:pt x="2575769" y="3183768"/>
                </a:cubicBezTo>
                <a:cubicBezTo>
                  <a:pt x="2569295" y="3183917"/>
                  <a:pt x="2558393" y="3183991"/>
                  <a:pt x="2543064" y="3183991"/>
                </a:cubicBezTo>
                <a:cubicBezTo>
                  <a:pt x="2542394" y="3178633"/>
                  <a:pt x="2541464" y="3174206"/>
                  <a:pt x="2540273" y="3170708"/>
                </a:cubicBezTo>
                <a:cubicBezTo>
                  <a:pt x="2544143" y="3170931"/>
                  <a:pt x="2548756" y="3171117"/>
                  <a:pt x="2554114" y="3171266"/>
                </a:cubicBezTo>
                <a:cubicBezTo>
                  <a:pt x="2556719" y="3171266"/>
                  <a:pt x="2559584" y="3171303"/>
                  <a:pt x="2562709" y="3171378"/>
                </a:cubicBezTo>
                <a:cubicBezTo>
                  <a:pt x="2565537" y="3171378"/>
                  <a:pt x="2569369" y="3171378"/>
                  <a:pt x="2574206" y="3171378"/>
                </a:cubicBezTo>
                <a:cubicBezTo>
                  <a:pt x="2591172" y="3172271"/>
                  <a:pt x="2599618" y="3164643"/>
                  <a:pt x="2599544" y="3148496"/>
                </a:cubicBezTo>
                <a:cubicBezTo>
                  <a:pt x="2601702" y="3108014"/>
                  <a:pt x="2603079" y="3069542"/>
                  <a:pt x="2603674" y="3033079"/>
                </a:cubicBezTo>
                <a:lnTo>
                  <a:pt x="2544180" y="3033079"/>
                </a:lnTo>
                <a:cubicBezTo>
                  <a:pt x="2544106" y="3035907"/>
                  <a:pt x="2543845" y="3040223"/>
                  <a:pt x="2543399" y="3046027"/>
                </a:cubicBezTo>
                <a:cubicBezTo>
                  <a:pt x="2543175" y="3049674"/>
                  <a:pt x="2542989" y="3052464"/>
                  <a:pt x="2542840" y="3054399"/>
                </a:cubicBezTo>
                <a:cubicBezTo>
                  <a:pt x="2540608" y="3115344"/>
                  <a:pt x="2518061" y="3160141"/>
                  <a:pt x="2475198" y="3188791"/>
                </a:cubicBezTo>
                <a:cubicBezTo>
                  <a:pt x="2470808" y="3184475"/>
                  <a:pt x="2467385" y="3181201"/>
                  <a:pt x="2464929" y="3178968"/>
                </a:cubicBezTo>
                <a:cubicBezTo>
                  <a:pt x="2507196" y="3153221"/>
                  <a:pt x="2529037" y="3111437"/>
                  <a:pt x="2530451" y="3053618"/>
                </a:cubicBezTo>
                <a:cubicBezTo>
                  <a:pt x="2530525" y="3052501"/>
                  <a:pt x="2530637" y="3050827"/>
                  <a:pt x="2530785" y="3048595"/>
                </a:cubicBezTo>
                <a:cubicBezTo>
                  <a:pt x="2531083" y="3045841"/>
                  <a:pt x="2531455" y="3040670"/>
                  <a:pt x="2531902" y="3033079"/>
                </a:cubicBezTo>
                <a:lnTo>
                  <a:pt x="2500759" y="3033079"/>
                </a:lnTo>
                <a:lnTo>
                  <a:pt x="2500759" y="3021471"/>
                </a:lnTo>
                <a:lnTo>
                  <a:pt x="2532348" y="3021471"/>
                </a:lnTo>
                <a:cubicBezTo>
                  <a:pt x="2533092" y="3004356"/>
                  <a:pt x="2533464" y="2988952"/>
                  <a:pt x="2533464" y="2975260"/>
                </a:cubicBezTo>
                <a:close/>
                <a:moveTo>
                  <a:pt x="919981" y="2975260"/>
                </a:moveTo>
                <a:lnTo>
                  <a:pt x="932371" y="2978943"/>
                </a:lnTo>
                <a:cubicBezTo>
                  <a:pt x="927832" y="2989436"/>
                  <a:pt x="923181" y="2999705"/>
                  <a:pt x="918419" y="3009751"/>
                </a:cubicBezTo>
                <a:lnTo>
                  <a:pt x="1023343" y="3009751"/>
                </a:lnTo>
                <a:lnTo>
                  <a:pt x="1023343" y="3022141"/>
                </a:lnTo>
                <a:lnTo>
                  <a:pt x="1007827" y="3061431"/>
                </a:lnTo>
                <a:cubicBezTo>
                  <a:pt x="1003362" y="3059794"/>
                  <a:pt x="999307" y="3058566"/>
                  <a:pt x="995660" y="3057748"/>
                </a:cubicBezTo>
                <a:lnTo>
                  <a:pt x="1010953" y="3021248"/>
                </a:lnTo>
                <a:lnTo>
                  <a:pt x="912726" y="3021248"/>
                </a:lnTo>
                <a:cubicBezTo>
                  <a:pt x="905359" y="3035609"/>
                  <a:pt x="897360" y="3049599"/>
                  <a:pt x="888728" y="3063217"/>
                </a:cubicBezTo>
                <a:cubicBezTo>
                  <a:pt x="884858" y="3060166"/>
                  <a:pt x="881323" y="3057748"/>
                  <a:pt x="878124" y="3055962"/>
                </a:cubicBezTo>
                <a:cubicBezTo>
                  <a:pt x="894792" y="3031331"/>
                  <a:pt x="908745" y="3004430"/>
                  <a:pt x="919981" y="2975260"/>
                </a:cubicBezTo>
                <a:close/>
                <a:moveTo>
                  <a:pt x="3001603" y="2974590"/>
                </a:moveTo>
                <a:lnTo>
                  <a:pt x="3013770" y="2977715"/>
                </a:lnTo>
                <a:cubicBezTo>
                  <a:pt x="3009751" y="2989547"/>
                  <a:pt x="3005621" y="3000523"/>
                  <a:pt x="3001380" y="3010644"/>
                </a:cubicBezTo>
                <a:lnTo>
                  <a:pt x="3075273" y="3010644"/>
                </a:lnTo>
                <a:cubicBezTo>
                  <a:pt x="3074380" y="3062733"/>
                  <a:pt x="3073003" y="3108089"/>
                  <a:pt x="3071143" y="3146710"/>
                </a:cubicBezTo>
                <a:cubicBezTo>
                  <a:pt x="3071143" y="3171713"/>
                  <a:pt x="3058418" y="3184140"/>
                  <a:pt x="3032969" y="3183991"/>
                </a:cubicBezTo>
                <a:cubicBezTo>
                  <a:pt x="3028429" y="3184140"/>
                  <a:pt x="3023369" y="3184252"/>
                  <a:pt x="3017788" y="3184326"/>
                </a:cubicBezTo>
                <a:cubicBezTo>
                  <a:pt x="3015109" y="3184400"/>
                  <a:pt x="3012170" y="3184438"/>
                  <a:pt x="3008970" y="3184438"/>
                </a:cubicBezTo>
                <a:cubicBezTo>
                  <a:pt x="3006142" y="3184438"/>
                  <a:pt x="3002235" y="3184438"/>
                  <a:pt x="2997250" y="3184438"/>
                </a:cubicBezTo>
                <a:cubicBezTo>
                  <a:pt x="2996506" y="3180122"/>
                  <a:pt x="2995538" y="3175917"/>
                  <a:pt x="2994348" y="3171824"/>
                </a:cubicBezTo>
                <a:cubicBezTo>
                  <a:pt x="3006031" y="3172271"/>
                  <a:pt x="3018197" y="3172494"/>
                  <a:pt x="3030848" y="3172494"/>
                </a:cubicBezTo>
                <a:cubicBezTo>
                  <a:pt x="3049675" y="3173462"/>
                  <a:pt x="3059125" y="3164420"/>
                  <a:pt x="3059199" y="3145370"/>
                </a:cubicBezTo>
                <a:cubicBezTo>
                  <a:pt x="3060539" y="3121334"/>
                  <a:pt x="3061767" y="3080258"/>
                  <a:pt x="3062883" y="3022141"/>
                </a:cubicBezTo>
                <a:lnTo>
                  <a:pt x="2996580" y="3022141"/>
                </a:lnTo>
                <a:cubicBezTo>
                  <a:pt x="2990478" y="3036726"/>
                  <a:pt x="2984227" y="3049302"/>
                  <a:pt x="2977828" y="3059868"/>
                </a:cubicBezTo>
                <a:cubicBezTo>
                  <a:pt x="2975298" y="3057859"/>
                  <a:pt x="2971800" y="3055627"/>
                  <a:pt x="2967335" y="3053171"/>
                </a:cubicBezTo>
                <a:cubicBezTo>
                  <a:pt x="2980953" y="3031219"/>
                  <a:pt x="2992376" y="3005025"/>
                  <a:pt x="3001603" y="2974590"/>
                </a:cubicBezTo>
                <a:close/>
                <a:moveTo>
                  <a:pt x="2911078" y="2974590"/>
                </a:moveTo>
                <a:lnTo>
                  <a:pt x="2923468" y="2977269"/>
                </a:lnTo>
                <a:cubicBezTo>
                  <a:pt x="2922575" y="2979948"/>
                  <a:pt x="2921050" y="2984636"/>
                  <a:pt x="2918892" y="2991333"/>
                </a:cubicBezTo>
                <a:cubicBezTo>
                  <a:pt x="2915990" y="3000486"/>
                  <a:pt x="2913869" y="3007072"/>
                  <a:pt x="2912530" y="3011090"/>
                </a:cubicBezTo>
                <a:lnTo>
                  <a:pt x="2957959" y="3011090"/>
                </a:lnTo>
                <a:lnTo>
                  <a:pt x="2957959" y="3184438"/>
                </a:lnTo>
                <a:lnTo>
                  <a:pt x="2946127" y="3184438"/>
                </a:lnTo>
                <a:lnTo>
                  <a:pt x="2946127" y="3166132"/>
                </a:lnTo>
                <a:lnTo>
                  <a:pt x="2889201" y="3166132"/>
                </a:lnTo>
                <a:lnTo>
                  <a:pt x="2889201" y="3186000"/>
                </a:lnTo>
                <a:lnTo>
                  <a:pt x="2877257" y="3186000"/>
                </a:lnTo>
                <a:lnTo>
                  <a:pt x="2877257" y="3011090"/>
                </a:lnTo>
                <a:lnTo>
                  <a:pt x="2900586" y="3011090"/>
                </a:lnTo>
                <a:cubicBezTo>
                  <a:pt x="2904977" y="2997249"/>
                  <a:pt x="2908474" y="2985082"/>
                  <a:pt x="2911078" y="2974590"/>
                </a:cubicBezTo>
                <a:close/>
                <a:moveTo>
                  <a:pt x="2765525" y="2974367"/>
                </a:moveTo>
                <a:lnTo>
                  <a:pt x="2777356" y="2974367"/>
                </a:lnTo>
                <a:lnTo>
                  <a:pt x="2777356" y="3016894"/>
                </a:lnTo>
                <a:cubicBezTo>
                  <a:pt x="2799978" y="3008411"/>
                  <a:pt x="2821000" y="2998477"/>
                  <a:pt x="2840422" y="2987091"/>
                </a:cubicBezTo>
                <a:lnTo>
                  <a:pt x="2847343" y="2997472"/>
                </a:lnTo>
                <a:cubicBezTo>
                  <a:pt x="2824126" y="3009453"/>
                  <a:pt x="2800797" y="3019945"/>
                  <a:pt x="2777356" y="3028949"/>
                </a:cubicBezTo>
                <a:lnTo>
                  <a:pt x="2777356" y="3043125"/>
                </a:lnTo>
                <a:cubicBezTo>
                  <a:pt x="2776761" y="3053841"/>
                  <a:pt x="2782417" y="3058938"/>
                  <a:pt x="2794323" y="3058417"/>
                </a:cubicBezTo>
                <a:lnTo>
                  <a:pt x="2819884" y="3058417"/>
                </a:lnTo>
                <a:cubicBezTo>
                  <a:pt x="2831121" y="3058566"/>
                  <a:pt x="2837520" y="3054176"/>
                  <a:pt x="2839083" y="3045246"/>
                </a:cubicBezTo>
                <a:cubicBezTo>
                  <a:pt x="2840497" y="3038549"/>
                  <a:pt x="2841650" y="3030475"/>
                  <a:pt x="2842543" y="3021024"/>
                </a:cubicBezTo>
                <a:cubicBezTo>
                  <a:pt x="2846487" y="3022587"/>
                  <a:pt x="2850357" y="3023926"/>
                  <a:pt x="2854152" y="3025043"/>
                </a:cubicBezTo>
                <a:cubicBezTo>
                  <a:pt x="2852812" y="3034568"/>
                  <a:pt x="2851473" y="3042270"/>
                  <a:pt x="2850133" y="3048148"/>
                </a:cubicBezTo>
                <a:cubicBezTo>
                  <a:pt x="2847008" y="3062808"/>
                  <a:pt x="2837297" y="3069989"/>
                  <a:pt x="2821000" y="3069691"/>
                </a:cubicBezTo>
                <a:lnTo>
                  <a:pt x="2792202" y="3069691"/>
                </a:lnTo>
                <a:cubicBezTo>
                  <a:pt x="2774045" y="3070063"/>
                  <a:pt x="2765152" y="3061915"/>
                  <a:pt x="2765525" y="3045246"/>
                </a:cubicBezTo>
                <a:close/>
                <a:moveTo>
                  <a:pt x="481311" y="2974143"/>
                </a:moveTo>
                <a:lnTo>
                  <a:pt x="492808" y="2974143"/>
                </a:lnTo>
                <a:lnTo>
                  <a:pt x="492808" y="2995128"/>
                </a:lnTo>
                <a:lnTo>
                  <a:pt x="547390" y="2995128"/>
                </a:lnTo>
                <a:lnTo>
                  <a:pt x="547390" y="3028056"/>
                </a:lnTo>
                <a:lnTo>
                  <a:pt x="567929" y="3028056"/>
                </a:lnTo>
                <a:lnTo>
                  <a:pt x="567929" y="3038102"/>
                </a:lnTo>
                <a:lnTo>
                  <a:pt x="547390" y="3038102"/>
                </a:lnTo>
                <a:lnTo>
                  <a:pt x="547390" y="3072147"/>
                </a:lnTo>
                <a:lnTo>
                  <a:pt x="492808" y="3072147"/>
                </a:lnTo>
                <a:lnTo>
                  <a:pt x="492808" y="3094806"/>
                </a:lnTo>
                <a:lnTo>
                  <a:pt x="552860" y="3094806"/>
                </a:lnTo>
                <a:lnTo>
                  <a:pt x="552860" y="3104852"/>
                </a:lnTo>
                <a:lnTo>
                  <a:pt x="492808" y="3104852"/>
                </a:lnTo>
                <a:lnTo>
                  <a:pt x="492808" y="3127957"/>
                </a:lnTo>
                <a:lnTo>
                  <a:pt x="560003" y="3127957"/>
                </a:lnTo>
                <a:lnTo>
                  <a:pt x="560003" y="3138003"/>
                </a:lnTo>
                <a:lnTo>
                  <a:pt x="492808" y="3138003"/>
                </a:lnTo>
                <a:lnTo>
                  <a:pt x="492808" y="3159100"/>
                </a:lnTo>
                <a:lnTo>
                  <a:pt x="481311" y="3159100"/>
                </a:lnTo>
                <a:lnTo>
                  <a:pt x="481311" y="3138003"/>
                </a:lnTo>
                <a:lnTo>
                  <a:pt x="423937" y="3138003"/>
                </a:lnTo>
                <a:lnTo>
                  <a:pt x="423937" y="3127957"/>
                </a:lnTo>
                <a:lnTo>
                  <a:pt x="481311" y="3127957"/>
                </a:lnTo>
                <a:lnTo>
                  <a:pt x="481311" y="3104852"/>
                </a:lnTo>
                <a:lnTo>
                  <a:pt x="431528" y="3104852"/>
                </a:lnTo>
                <a:lnTo>
                  <a:pt x="431528" y="3094806"/>
                </a:lnTo>
                <a:lnTo>
                  <a:pt x="481311" y="3094806"/>
                </a:lnTo>
                <a:lnTo>
                  <a:pt x="481311" y="3072147"/>
                </a:lnTo>
                <a:lnTo>
                  <a:pt x="434653" y="3072147"/>
                </a:lnTo>
                <a:lnTo>
                  <a:pt x="434653" y="3062101"/>
                </a:lnTo>
                <a:lnTo>
                  <a:pt x="481311" y="3062101"/>
                </a:lnTo>
                <a:lnTo>
                  <a:pt x="481311" y="3038102"/>
                </a:lnTo>
                <a:lnTo>
                  <a:pt x="423044" y="3038102"/>
                </a:lnTo>
                <a:lnTo>
                  <a:pt x="423044" y="3028056"/>
                </a:lnTo>
                <a:lnTo>
                  <a:pt x="481311" y="3028056"/>
                </a:lnTo>
                <a:lnTo>
                  <a:pt x="481311" y="3005174"/>
                </a:lnTo>
                <a:lnTo>
                  <a:pt x="434653" y="3005174"/>
                </a:lnTo>
                <a:lnTo>
                  <a:pt x="434653" y="2995128"/>
                </a:lnTo>
                <a:lnTo>
                  <a:pt x="481311" y="2995128"/>
                </a:lnTo>
                <a:close/>
                <a:moveTo>
                  <a:pt x="863501" y="2973920"/>
                </a:moveTo>
                <a:lnTo>
                  <a:pt x="876338" y="2978050"/>
                </a:lnTo>
                <a:cubicBezTo>
                  <a:pt x="870533" y="2994942"/>
                  <a:pt x="863613" y="3011983"/>
                  <a:pt x="855576" y="3029173"/>
                </a:cubicBezTo>
                <a:lnTo>
                  <a:pt x="855576" y="3189014"/>
                </a:lnTo>
                <a:lnTo>
                  <a:pt x="843409" y="3189014"/>
                </a:lnTo>
                <a:lnTo>
                  <a:pt x="843409" y="3053171"/>
                </a:lnTo>
                <a:cubicBezTo>
                  <a:pt x="834182" y="3070212"/>
                  <a:pt x="825029" y="3084611"/>
                  <a:pt x="815951" y="3096369"/>
                </a:cubicBezTo>
                <a:cubicBezTo>
                  <a:pt x="814016" y="3091011"/>
                  <a:pt x="812193" y="3086285"/>
                  <a:pt x="810481" y="3082193"/>
                </a:cubicBezTo>
                <a:cubicBezTo>
                  <a:pt x="833475" y="3050716"/>
                  <a:pt x="851148" y="3014625"/>
                  <a:pt x="863501" y="2973920"/>
                </a:cubicBezTo>
                <a:close/>
                <a:moveTo>
                  <a:pt x="3817851" y="2973474"/>
                </a:moveTo>
                <a:lnTo>
                  <a:pt x="3829906" y="2973474"/>
                </a:lnTo>
                <a:lnTo>
                  <a:pt x="3829906" y="3013657"/>
                </a:lnTo>
                <a:lnTo>
                  <a:pt x="3923445" y="3013657"/>
                </a:lnTo>
                <a:lnTo>
                  <a:pt x="3923445" y="3025043"/>
                </a:lnTo>
                <a:lnTo>
                  <a:pt x="3840957" y="3025043"/>
                </a:lnTo>
                <a:cubicBezTo>
                  <a:pt x="3859932" y="3070658"/>
                  <a:pt x="3890181" y="3106935"/>
                  <a:pt x="3931705" y="3133873"/>
                </a:cubicBezTo>
                <a:cubicBezTo>
                  <a:pt x="3927761" y="3138338"/>
                  <a:pt x="3924709" y="3142096"/>
                  <a:pt x="3922551" y="3145147"/>
                </a:cubicBezTo>
                <a:cubicBezTo>
                  <a:pt x="3879094" y="3115009"/>
                  <a:pt x="3848695" y="3074974"/>
                  <a:pt x="3831357" y="3025043"/>
                </a:cubicBezTo>
                <a:lnTo>
                  <a:pt x="3829906" y="3025043"/>
                </a:lnTo>
                <a:lnTo>
                  <a:pt x="3829906" y="3132311"/>
                </a:lnTo>
                <a:lnTo>
                  <a:pt x="3881363" y="3132311"/>
                </a:lnTo>
                <a:lnTo>
                  <a:pt x="3881363" y="3143696"/>
                </a:lnTo>
                <a:lnTo>
                  <a:pt x="3829906" y="3143696"/>
                </a:lnTo>
                <a:lnTo>
                  <a:pt x="3829906" y="3188791"/>
                </a:lnTo>
                <a:lnTo>
                  <a:pt x="3817851" y="3188791"/>
                </a:lnTo>
                <a:lnTo>
                  <a:pt x="3817851" y="3143696"/>
                </a:lnTo>
                <a:lnTo>
                  <a:pt x="3764831" y="3143696"/>
                </a:lnTo>
                <a:lnTo>
                  <a:pt x="3764831" y="3132311"/>
                </a:lnTo>
                <a:lnTo>
                  <a:pt x="3817851" y="3132311"/>
                </a:lnTo>
                <a:lnTo>
                  <a:pt x="3817851" y="3025043"/>
                </a:lnTo>
                <a:lnTo>
                  <a:pt x="3817181" y="3025043"/>
                </a:lnTo>
                <a:cubicBezTo>
                  <a:pt x="3799173" y="3076909"/>
                  <a:pt x="3768812" y="3118135"/>
                  <a:pt x="3726098" y="3148719"/>
                </a:cubicBezTo>
                <a:cubicBezTo>
                  <a:pt x="3722899" y="3144775"/>
                  <a:pt x="3719773" y="3141352"/>
                  <a:pt x="3716722" y="3138450"/>
                </a:cubicBezTo>
                <a:cubicBezTo>
                  <a:pt x="3757799" y="3109726"/>
                  <a:pt x="3787751" y="3071924"/>
                  <a:pt x="3806577" y="3025043"/>
                </a:cubicBezTo>
                <a:lnTo>
                  <a:pt x="3724759" y="3025043"/>
                </a:lnTo>
                <a:lnTo>
                  <a:pt x="3724759" y="3013657"/>
                </a:lnTo>
                <a:lnTo>
                  <a:pt x="3817851" y="3013657"/>
                </a:lnTo>
                <a:close/>
                <a:moveTo>
                  <a:pt x="1413570" y="2973474"/>
                </a:moveTo>
                <a:lnTo>
                  <a:pt x="1425179" y="2973474"/>
                </a:lnTo>
                <a:lnTo>
                  <a:pt x="1425179" y="3003835"/>
                </a:lnTo>
                <a:lnTo>
                  <a:pt x="1482998" y="3003835"/>
                </a:lnTo>
                <a:lnTo>
                  <a:pt x="1482998" y="3014550"/>
                </a:lnTo>
                <a:lnTo>
                  <a:pt x="1425179" y="3014550"/>
                </a:lnTo>
                <a:lnTo>
                  <a:pt x="1425179" y="3049041"/>
                </a:lnTo>
                <a:lnTo>
                  <a:pt x="1475296" y="3049041"/>
                </a:lnTo>
                <a:lnTo>
                  <a:pt x="1475296" y="3059645"/>
                </a:lnTo>
                <a:lnTo>
                  <a:pt x="1365126" y="3059645"/>
                </a:lnTo>
                <a:lnTo>
                  <a:pt x="1365126" y="3049041"/>
                </a:lnTo>
                <a:lnTo>
                  <a:pt x="1413570" y="3049041"/>
                </a:lnTo>
                <a:lnTo>
                  <a:pt x="1413570" y="3014550"/>
                </a:lnTo>
                <a:lnTo>
                  <a:pt x="1357313" y="3014550"/>
                </a:lnTo>
                <a:lnTo>
                  <a:pt x="1357313" y="3003835"/>
                </a:lnTo>
                <a:lnTo>
                  <a:pt x="1413570" y="3003835"/>
                </a:lnTo>
                <a:close/>
                <a:moveTo>
                  <a:pt x="1551422" y="2972916"/>
                </a:moveTo>
                <a:lnTo>
                  <a:pt x="1564482" y="2976376"/>
                </a:lnTo>
                <a:cubicBezTo>
                  <a:pt x="1560835" y="2984636"/>
                  <a:pt x="1557152" y="2992487"/>
                  <a:pt x="1553431" y="2999928"/>
                </a:cubicBezTo>
                <a:lnTo>
                  <a:pt x="1683805" y="2999928"/>
                </a:lnTo>
                <a:cubicBezTo>
                  <a:pt x="1683358" y="3031256"/>
                  <a:pt x="1682279" y="3066156"/>
                  <a:pt x="1680568" y="3104628"/>
                </a:cubicBezTo>
                <a:cubicBezTo>
                  <a:pt x="1680493" y="3129929"/>
                  <a:pt x="1668215" y="3142133"/>
                  <a:pt x="1643733" y="3141240"/>
                </a:cubicBezTo>
                <a:cubicBezTo>
                  <a:pt x="1639342" y="3141315"/>
                  <a:pt x="1635212" y="3141389"/>
                  <a:pt x="1631343" y="3141463"/>
                </a:cubicBezTo>
                <a:cubicBezTo>
                  <a:pt x="1629482" y="3141463"/>
                  <a:pt x="1627436" y="3141463"/>
                  <a:pt x="1625204" y="3141463"/>
                </a:cubicBezTo>
                <a:cubicBezTo>
                  <a:pt x="1623343" y="3141463"/>
                  <a:pt x="1620441" y="3141463"/>
                  <a:pt x="1616497" y="3141463"/>
                </a:cubicBezTo>
                <a:cubicBezTo>
                  <a:pt x="1616051" y="3137668"/>
                  <a:pt x="1615232" y="3133241"/>
                  <a:pt x="1614041" y="3128181"/>
                </a:cubicBezTo>
                <a:cubicBezTo>
                  <a:pt x="1622078" y="3128627"/>
                  <a:pt x="1631752" y="3128850"/>
                  <a:pt x="1643063" y="3128850"/>
                </a:cubicBezTo>
                <a:cubicBezTo>
                  <a:pt x="1659360" y="3129669"/>
                  <a:pt x="1667657" y="3121744"/>
                  <a:pt x="1667954" y="3105075"/>
                </a:cubicBezTo>
                <a:cubicBezTo>
                  <a:pt x="1669815" y="3076723"/>
                  <a:pt x="1670819" y="3045507"/>
                  <a:pt x="1670968" y="3011425"/>
                </a:cubicBezTo>
                <a:lnTo>
                  <a:pt x="1547515" y="3011425"/>
                </a:lnTo>
                <a:cubicBezTo>
                  <a:pt x="1537172" y="3030549"/>
                  <a:pt x="1522549" y="3051199"/>
                  <a:pt x="1503648" y="3073375"/>
                </a:cubicBezTo>
                <a:cubicBezTo>
                  <a:pt x="1500448" y="3068463"/>
                  <a:pt x="1497844" y="3064854"/>
                  <a:pt x="1495835" y="3062547"/>
                </a:cubicBezTo>
                <a:cubicBezTo>
                  <a:pt x="1520242" y="3035684"/>
                  <a:pt x="1538772" y="3005807"/>
                  <a:pt x="1551422" y="2972916"/>
                </a:cubicBezTo>
                <a:close/>
                <a:moveTo>
                  <a:pt x="1330747" y="2972916"/>
                </a:moveTo>
                <a:lnTo>
                  <a:pt x="1342021" y="2972916"/>
                </a:lnTo>
                <a:lnTo>
                  <a:pt x="1342021" y="3074268"/>
                </a:lnTo>
                <a:lnTo>
                  <a:pt x="1330747" y="3074268"/>
                </a:lnTo>
                <a:lnTo>
                  <a:pt x="1330747" y="3035200"/>
                </a:lnTo>
                <a:cubicBezTo>
                  <a:pt x="1312739" y="3044651"/>
                  <a:pt x="1295066" y="3054548"/>
                  <a:pt x="1277727" y="3064891"/>
                </a:cubicBezTo>
                <a:lnTo>
                  <a:pt x="1270918" y="3053171"/>
                </a:lnTo>
                <a:cubicBezTo>
                  <a:pt x="1289596" y="3043795"/>
                  <a:pt x="1309539" y="3033526"/>
                  <a:pt x="1330747" y="3022364"/>
                </a:cubicBezTo>
                <a:close/>
                <a:moveTo>
                  <a:pt x="1145679" y="2972916"/>
                </a:moveTo>
                <a:cubicBezTo>
                  <a:pt x="1151186" y="2981027"/>
                  <a:pt x="1157362" y="2990477"/>
                  <a:pt x="1164208" y="3001267"/>
                </a:cubicBezTo>
                <a:lnTo>
                  <a:pt x="1154274" y="3006848"/>
                </a:lnTo>
                <a:lnTo>
                  <a:pt x="1243459" y="3006848"/>
                </a:lnTo>
                <a:lnTo>
                  <a:pt x="1243459" y="3044800"/>
                </a:lnTo>
                <a:lnTo>
                  <a:pt x="1231181" y="3044800"/>
                </a:lnTo>
                <a:lnTo>
                  <a:pt x="1231181" y="3018457"/>
                </a:lnTo>
                <a:lnTo>
                  <a:pt x="1064307" y="3018457"/>
                </a:lnTo>
                <a:lnTo>
                  <a:pt x="1064307" y="3044800"/>
                </a:lnTo>
                <a:lnTo>
                  <a:pt x="1051918" y="3044800"/>
                </a:lnTo>
                <a:lnTo>
                  <a:pt x="1051918" y="3006848"/>
                </a:lnTo>
                <a:lnTo>
                  <a:pt x="1152265" y="3006848"/>
                </a:lnTo>
                <a:cubicBezTo>
                  <a:pt x="1146312" y="2996505"/>
                  <a:pt x="1140508" y="2987129"/>
                  <a:pt x="1134852" y="2978720"/>
                </a:cubicBezTo>
                <a:close/>
                <a:moveTo>
                  <a:pt x="1833265" y="2972246"/>
                </a:moveTo>
                <a:lnTo>
                  <a:pt x="1845878" y="2975260"/>
                </a:lnTo>
                <a:cubicBezTo>
                  <a:pt x="1845283" y="2976004"/>
                  <a:pt x="1844465" y="2977083"/>
                  <a:pt x="1843423" y="2978497"/>
                </a:cubicBezTo>
                <a:cubicBezTo>
                  <a:pt x="1842232" y="2980208"/>
                  <a:pt x="1841302" y="2981473"/>
                  <a:pt x="1840632" y="2982292"/>
                </a:cubicBezTo>
                <a:cubicBezTo>
                  <a:pt x="1864519" y="3011537"/>
                  <a:pt x="1897819" y="3033042"/>
                  <a:pt x="1940533" y="3046809"/>
                </a:cubicBezTo>
                <a:cubicBezTo>
                  <a:pt x="1938226" y="3050083"/>
                  <a:pt x="1935919" y="3053878"/>
                  <a:pt x="1933613" y="3058194"/>
                </a:cubicBezTo>
                <a:cubicBezTo>
                  <a:pt x="1888890" y="3041079"/>
                  <a:pt x="1855515" y="3018680"/>
                  <a:pt x="1833488" y="2990998"/>
                </a:cubicBezTo>
                <a:cubicBezTo>
                  <a:pt x="1812206" y="3017341"/>
                  <a:pt x="1778534" y="3040893"/>
                  <a:pt x="1732471" y="3061654"/>
                </a:cubicBezTo>
                <a:cubicBezTo>
                  <a:pt x="1729644" y="3057041"/>
                  <a:pt x="1727188" y="3053469"/>
                  <a:pt x="1725104" y="3050939"/>
                </a:cubicBezTo>
                <a:cubicBezTo>
                  <a:pt x="1775929" y="3029805"/>
                  <a:pt x="1811983" y="3003574"/>
                  <a:pt x="1833265" y="2972246"/>
                </a:cubicBezTo>
                <a:close/>
                <a:moveTo>
                  <a:pt x="2689622" y="2972023"/>
                </a:moveTo>
                <a:lnTo>
                  <a:pt x="2701231" y="2977715"/>
                </a:lnTo>
                <a:cubicBezTo>
                  <a:pt x="2687018" y="2995947"/>
                  <a:pt x="2672767" y="3012504"/>
                  <a:pt x="2658480" y="3027387"/>
                </a:cubicBezTo>
                <a:cubicBezTo>
                  <a:pt x="2673512" y="3026866"/>
                  <a:pt x="2695761" y="3025712"/>
                  <a:pt x="2725229" y="3023926"/>
                </a:cubicBezTo>
                <a:cubicBezTo>
                  <a:pt x="2718532" y="3016336"/>
                  <a:pt x="2712058" y="3009341"/>
                  <a:pt x="2705807" y="3002942"/>
                </a:cubicBezTo>
                <a:lnTo>
                  <a:pt x="2714737" y="2995798"/>
                </a:lnTo>
                <a:cubicBezTo>
                  <a:pt x="2727834" y="3008895"/>
                  <a:pt x="2741489" y="3023443"/>
                  <a:pt x="2755702" y="3039442"/>
                </a:cubicBezTo>
                <a:lnTo>
                  <a:pt x="2745656" y="3047702"/>
                </a:lnTo>
                <a:cubicBezTo>
                  <a:pt x="2744019" y="3045693"/>
                  <a:pt x="2741563" y="3042790"/>
                  <a:pt x="2738289" y="3038995"/>
                </a:cubicBezTo>
                <a:cubicBezTo>
                  <a:pt x="2736429" y="3036837"/>
                  <a:pt x="2735052" y="3035237"/>
                  <a:pt x="2734159" y="3034196"/>
                </a:cubicBezTo>
                <a:cubicBezTo>
                  <a:pt x="2710347" y="3035163"/>
                  <a:pt x="2685827" y="3036391"/>
                  <a:pt x="2660601" y="3037879"/>
                </a:cubicBezTo>
                <a:cubicBezTo>
                  <a:pt x="2654499" y="3038251"/>
                  <a:pt x="2649141" y="3039032"/>
                  <a:pt x="2644527" y="3040223"/>
                </a:cubicBezTo>
                <a:lnTo>
                  <a:pt x="2639281" y="3028280"/>
                </a:lnTo>
                <a:cubicBezTo>
                  <a:pt x="2643746" y="3025973"/>
                  <a:pt x="2648322" y="3022401"/>
                  <a:pt x="2653010" y="3017564"/>
                </a:cubicBezTo>
                <a:cubicBezTo>
                  <a:pt x="2666405" y="3003574"/>
                  <a:pt x="2678609" y="2988394"/>
                  <a:pt x="2689622" y="2972023"/>
                </a:cubicBezTo>
                <a:close/>
                <a:moveTo>
                  <a:pt x="104441" y="2787141"/>
                </a:moveTo>
                <a:cubicBezTo>
                  <a:pt x="123044" y="2802098"/>
                  <a:pt x="137592" y="2814972"/>
                  <a:pt x="148084" y="2825762"/>
                </a:cubicBezTo>
                <a:lnTo>
                  <a:pt x="138820" y="2835026"/>
                </a:lnTo>
                <a:cubicBezTo>
                  <a:pt x="132271" y="2827957"/>
                  <a:pt x="125537" y="2821130"/>
                  <a:pt x="118616" y="2814544"/>
                </a:cubicBezTo>
                <a:cubicBezTo>
                  <a:pt x="111696" y="2807958"/>
                  <a:pt x="104403" y="2801503"/>
                  <a:pt x="96739" y="2795178"/>
                </a:cubicBezTo>
                <a:close/>
                <a:moveTo>
                  <a:pt x="2200461" y="2772295"/>
                </a:moveTo>
                <a:cubicBezTo>
                  <a:pt x="2232608" y="2776835"/>
                  <a:pt x="2266690" y="2782564"/>
                  <a:pt x="2302706" y="2789485"/>
                </a:cubicBezTo>
                <a:lnTo>
                  <a:pt x="2299023" y="2800201"/>
                </a:lnTo>
                <a:cubicBezTo>
                  <a:pt x="2268067" y="2793503"/>
                  <a:pt x="2234134" y="2787625"/>
                  <a:pt x="2197224" y="2782564"/>
                </a:cubicBezTo>
                <a:close/>
                <a:moveTo>
                  <a:pt x="874403" y="2767719"/>
                </a:moveTo>
                <a:cubicBezTo>
                  <a:pt x="884523" y="2777095"/>
                  <a:pt x="894048" y="2786620"/>
                  <a:pt x="902978" y="2796294"/>
                </a:cubicBezTo>
                <a:lnTo>
                  <a:pt x="893378" y="2804107"/>
                </a:lnTo>
                <a:cubicBezTo>
                  <a:pt x="885267" y="2794582"/>
                  <a:pt x="876263" y="2784834"/>
                  <a:pt x="866366" y="2774863"/>
                </a:cubicBezTo>
                <a:close/>
                <a:moveTo>
                  <a:pt x="2579303" y="2753320"/>
                </a:moveTo>
                <a:lnTo>
                  <a:pt x="2589126" y="2761133"/>
                </a:lnTo>
                <a:cubicBezTo>
                  <a:pt x="2562337" y="2794843"/>
                  <a:pt x="2531455" y="2820069"/>
                  <a:pt x="2496481" y="2836812"/>
                </a:cubicBezTo>
                <a:cubicBezTo>
                  <a:pt x="2493355" y="2832422"/>
                  <a:pt x="2490639" y="2828850"/>
                  <a:pt x="2488332" y="2826097"/>
                </a:cubicBezTo>
                <a:cubicBezTo>
                  <a:pt x="2525018" y="2809130"/>
                  <a:pt x="2555342" y="2784871"/>
                  <a:pt x="2579303" y="2753320"/>
                </a:cubicBezTo>
                <a:close/>
                <a:moveTo>
                  <a:pt x="2223567" y="2743051"/>
                </a:moveTo>
                <a:cubicBezTo>
                  <a:pt x="2246710" y="2746697"/>
                  <a:pt x="2268104" y="2750343"/>
                  <a:pt x="2287749" y="2753989"/>
                </a:cubicBezTo>
                <a:lnTo>
                  <a:pt x="2284624" y="2764593"/>
                </a:lnTo>
                <a:cubicBezTo>
                  <a:pt x="2263490" y="2760203"/>
                  <a:pt x="2242133" y="2756445"/>
                  <a:pt x="2220553" y="2753320"/>
                </a:cubicBezTo>
                <a:close/>
                <a:moveTo>
                  <a:pt x="1759000" y="2737135"/>
                </a:moveTo>
                <a:lnTo>
                  <a:pt x="1759000" y="2793615"/>
                </a:lnTo>
                <a:lnTo>
                  <a:pt x="1799742" y="2793615"/>
                </a:lnTo>
                <a:lnTo>
                  <a:pt x="1799742" y="2737135"/>
                </a:lnTo>
                <a:close/>
                <a:moveTo>
                  <a:pt x="943831" y="2722736"/>
                </a:moveTo>
                <a:lnTo>
                  <a:pt x="955775" y="2722736"/>
                </a:lnTo>
                <a:lnTo>
                  <a:pt x="955775" y="2746511"/>
                </a:lnTo>
                <a:lnTo>
                  <a:pt x="989149" y="2746511"/>
                </a:lnTo>
                <a:lnTo>
                  <a:pt x="989149" y="2757003"/>
                </a:lnTo>
                <a:lnTo>
                  <a:pt x="955775" y="2757003"/>
                </a:lnTo>
                <a:lnTo>
                  <a:pt x="955775" y="2810246"/>
                </a:lnTo>
                <a:cubicBezTo>
                  <a:pt x="956444" y="2825948"/>
                  <a:pt x="947440" y="2833947"/>
                  <a:pt x="928762" y="2834245"/>
                </a:cubicBezTo>
                <a:cubicBezTo>
                  <a:pt x="925265" y="2834319"/>
                  <a:pt x="921619" y="2834394"/>
                  <a:pt x="917823" y="2834468"/>
                </a:cubicBezTo>
                <a:cubicBezTo>
                  <a:pt x="915963" y="2834468"/>
                  <a:pt x="913880" y="2834468"/>
                  <a:pt x="911573" y="2834468"/>
                </a:cubicBezTo>
                <a:cubicBezTo>
                  <a:pt x="909712" y="2834468"/>
                  <a:pt x="906699" y="2834468"/>
                  <a:pt x="902531" y="2834468"/>
                </a:cubicBezTo>
                <a:cubicBezTo>
                  <a:pt x="902085" y="2831789"/>
                  <a:pt x="901378" y="2828478"/>
                  <a:pt x="900411" y="2824534"/>
                </a:cubicBezTo>
                <a:cubicBezTo>
                  <a:pt x="900113" y="2823343"/>
                  <a:pt x="899890" y="2822413"/>
                  <a:pt x="899741" y="2821743"/>
                </a:cubicBezTo>
                <a:cubicBezTo>
                  <a:pt x="903089" y="2822041"/>
                  <a:pt x="906847" y="2822264"/>
                  <a:pt x="911015" y="2822413"/>
                </a:cubicBezTo>
                <a:cubicBezTo>
                  <a:pt x="913024" y="2822488"/>
                  <a:pt x="915219" y="2822562"/>
                  <a:pt x="917600" y="2822636"/>
                </a:cubicBezTo>
                <a:cubicBezTo>
                  <a:pt x="919684" y="2822636"/>
                  <a:pt x="922511" y="2822636"/>
                  <a:pt x="926083" y="2822636"/>
                </a:cubicBezTo>
                <a:cubicBezTo>
                  <a:pt x="938436" y="2823083"/>
                  <a:pt x="944352" y="2817911"/>
                  <a:pt x="943831" y="2807121"/>
                </a:cubicBezTo>
                <a:lnTo>
                  <a:pt x="943831" y="2757003"/>
                </a:lnTo>
                <a:lnTo>
                  <a:pt x="856097" y="2757003"/>
                </a:lnTo>
                <a:lnTo>
                  <a:pt x="856097" y="2746511"/>
                </a:lnTo>
                <a:lnTo>
                  <a:pt x="943831" y="2746511"/>
                </a:lnTo>
                <a:close/>
                <a:moveTo>
                  <a:pt x="1271216" y="2695946"/>
                </a:moveTo>
                <a:lnTo>
                  <a:pt x="1401478" y="2695946"/>
                </a:lnTo>
                <a:lnTo>
                  <a:pt x="1401478" y="2709006"/>
                </a:lnTo>
                <a:lnTo>
                  <a:pt x="1346672" y="2742604"/>
                </a:lnTo>
                <a:lnTo>
                  <a:pt x="1346672" y="2753543"/>
                </a:lnTo>
                <a:lnTo>
                  <a:pt x="1446126" y="2753543"/>
                </a:lnTo>
                <a:lnTo>
                  <a:pt x="1446126" y="2764817"/>
                </a:lnTo>
                <a:lnTo>
                  <a:pt x="1346672" y="2764817"/>
                </a:lnTo>
                <a:lnTo>
                  <a:pt x="1346672" y="2805447"/>
                </a:lnTo>
                <a:cubicBezTo>
                  <a:pt x="1347713" y="2823529"/>
                  <a:pt x="1338709" y="2832831"/>
                  <a:pt x="1319659" y="2833352"/>
                </a:cubicBezTo>
                <a:cubicBezTo>
                  <a:pt x="1306488" y="2833650"/>
                  <a:pt x="1296814" y="2833799"/>
                  <a:pt x="1290638" y="2833799"/>
                </a:cubicBezTo>
                <a:cubicBezTo>
                  <a:pt x="1290340" y="2830003"/>
                  <a:pt x="1289596" y="2825687"/>
                  <a:pt x="1288405" y="2820850"/>
                </a:cubicBezTo>
                <a:cubicBezTo>
                  <a:pt x="1291977" y="2821074"/>
                  <a:pt x="1295921" y="2821260"/>
                  <a:pt x="1300237" y="2821409"/>
                </a:cubicBezTo>
                <a:cubicBezTo>
                  <a:pt x="1302395" y="2821409"/>
                  <a:pt x="1304739" y="2821446"/>
                  <a:pt x="1307269" y="2821520"/>
                </a:cubicBezTo>
                <a:cubicBezTo>
                  <a:pt x="1309427" y="2821520"/>
                  <a:pt x="1312478" y="2821520"/>
                  <a:pt x="1316422" y="2821520"/>
                </a:cubicBezTo>
                <a:cubicBezTo>
                  <a:pt x="1323120" y="2821595"/>
                  <a:pt x="1327771" y="2820255"/>
                  <a:pt x="1330375" y="2817502"/>
                </a:cubicBezTo>
                <a:cubicBezTo>
                  <a:pt x="1333054" y="2814972"/>
                  <a:pt x="1334356" y="2810358"/>
                  <a:pt x="1334282" y="2803661"/>
                </a:cubicBezTo>
                <a:lnTo>
                  <a:pt x="1334282" y="2764817"/>
                </a:lnTo>
                <a:lnTo>
                  <a:pt x="1230474" y="2764817"/>
                </a:lnTo>
                <a:lnTo>
                  <a:pt x="1230474" y="2753543"/>
                </a:lnTo>
                <a:lnTo>
                  <a:pt x="1334282" y="2753543"/>
                </a:lnTo>
                <a:lnTo>
                  <a:pt x="1334282" y="2737358"/>
                </a:lnTo>
                <a:lnTo>
                  <a:pt x="1385293" y="2706997"/>
                </a:lnTo>
                <a:lnTo>
                  <a:pt x="1271216" y="2706997"/>
                </a:lnTo>
                <a:close/>
                <a:moveTo>
                  <a:pt x="3209069" y="2691147"/>
                </a:moveTo>
                <a:lnTo>
                  <a:pt x="3209069" y="2727982"/>
                </a:lnTo>
                <a:lnTo>
                  <a:pt x="3249253" y="2727982"/>
                </a:lnTo>
                <a:lnTo>
                  <a:pt x="3249253" y="2691147"/>
                </a:lnTo>
                <a:close/>
                <a:moveTo>
                  <a:pt x="3156943" y="2691147"/>
                </a:moveTo>
                <a:lnTo>
                  <a:pt x="3156943" y="2727982"/>
                </a:lnTo>
                <a:lnTo>
                  <a:pt x="3197126" y="2727982"/>
                </a:lnTo>
                <a:lnTo>
                  <a:pt x="3197126" y="2691147"/>
                </a:lnTo>
                <a:close/>
                <a:moveTo>
                  <a:pt x="2574280" y="2689807"/>
                </a:moveTo>
                <a:lnTo>
                  <a:pt x="2583657" y="2697844"/>
                </a:lnTo>
                <a:cubicBezTo>
                  <a:pt x="2563416" y="2720466"/>
                  <a:pt x="2538710" y="2739888"/>
                  <a:pt x="2509540" y="2756110"/>
                </a:cubicBezTo>
                <a:cubicBezTo>
                  <a:pt x="2506266" y="2751720"/>
                  <a:pt x="2503438" y="2748371"/>
                  <a:pt x="2501057" y="2746064"/>
                </a:cubicBezTo>
                <a:cubicBezTo>
                  <a:pt x="2531120" y="2730512"/>
                  <a:pt x="2555528" y="2711759"/>
                  <a:pt x="2574280" y="2689807"/>
                </a:cubicBezTo>
                <a:close/>
                <a:moveTo>
                  <a:pt x="2867286" y="2678868"/>
                </a:moveTo>
                <a:cubicBezTo>
                  <a:pt x="2866542" y="2681399"/>
                  <a:pt x="2865239" y="2685156"/>
                  <a:pt x="2863379" y="2690142"/>
                </a:cubicBezTo>
                <a:cubicBezTo>
                  <a:pt x="2862784" y="2691854"/>
                  <a:pt x="2862337" y="2693119"/>
                  <a:pt x="2862040" y="2693937"/>
                </a:cubicBezTo>
                <a:cubicBezTo>
                  <a:pt x="2868439" y="2723777"/>
                  <a:pt x="2877741" y="2748074"/>
                  <a:pt x="2889945" y="2766826"/>
                </a:cubicBezTo>
                <a:cubicBezTo>
                  <a:pt x="2905869" y="2742567"/>
                  <a:pt x="2915767" y="2713248"/>
                  <a:pt x="2919636" y="2678868"/>
                </a:cubicBezTo>
                <a:close/>
                <a:moveTo>
                  <a:pt x="2219883" y="2677864"/>
                </a:moveTo>
                <a:lnTo>
                  <a:pt x="2219214" y="2678645"/>
                </a:lnTo>
                <a:cubicBezTo>
                  <a:pt x="2229706" y="2690700"/>
                  <a:pt x="2242282" y="2700746"/>
                  <a:pt x="2256942" y="2708783"/>
                </a:cubicBezTo>
                <a:cubicBezTo>
                  <a:pt x="2272197" y="2700076"/>
                  <a:pt x="2285293" y="2689770"/>
                  <a:pt x="2296232" y="2677864"/>
                </a:cubicBezTo>
                <a:close/>
                <a:moveTo>
                  <a:pt x="1845283" y="2674738"/>
                </a:moveTo>
                <a:cubicBezTo>
                  <a:pt x="1844985" y="2675557"/>
                  <a:pt x="1844502" y="2676859"/>
                  <a:pt x="1843832" y="2678645"/>
                </a:cubicBezTo>
                <a:cubicBezTo>
                  <a:pt x="1842865" y="2681175"/>
                  <a:pt x="1842121" y="2683073"/>
                  <a:pt x="1841600" y="2684338"/>
                </a:cubicBezTo>
                <a:cubicBezTo>
                  <a:pt x="1845171" y="2721173"/>
                  <a:pt x="1851273" y="2748743"/>
                  <a:pt x="1859905" y="2767049"/>
                </a:cubicBezTo>
                <a:cubicBezTo>
                  <a:pt x="1870026" y="2746883"/>
                  <a:pt x="1876425" y="2716113"/>
                  <a:pt x="1879104" y="2674738"/>
                </a:cubicBezTo>
                <a:close/>
                <a:moveTo>
                  <a:pt x="1238064" y="2655093"/>
                </a:moveTo>
                <a:lnTo>
                  <a:pt x="1437643" y="2655093"/>
                </a:lnTo>
                <a:lnTo>
                  <a:pt x="1437643" y="2695277"/>
                </a:lnTo>
                <a:lnTo>
                  <a:pt x="1425476" y="2695277"/>
                </a:lnTo>
                <a:lnTo>
                  <a:pt x="1425476" y="2666255"/>
                </a:lnTo>
                <a:lnTo>
                  <a:pt x="1250231" y="2666255"/>
                </a:lnTo>
                <a:lnTo>
                  <a:pt x="1250231" y="2695277"/>
                </a:lnTo>
                <a:lnTo>
                  <a:pt x="1238064" y="2695277"/>
                </a:lnTo>
                <a:close/>
                <a:moveTo>
                  <a:pt x="2229036" y="2649289"/>
                </a:moveTo>
                <a:lnTo>
                  <a:pt x="2239306" y="2654200"/>
                </a:lnTo>
                <a:cubicBezTo>
                  <a:pt x="2236775" y="2657921"/>
                  <a:pt x="2233204" y="2662460"/>
                  <a:pt x="2228590" y="2667818"/>
                </a:cubicBezTo>
                <a:lnTo>
                  <a:pt x="2309515" y="2667818"/>
                </a:lnTo>
                <a:lnTo>
                  <a:pt x="2309515" y="2678199"/>
                </a:lnTo>
                <a:cubicBezTo>
                  <a:pt x="2297460" y="2692486"/>
                  <a:pt x="2283582" y="2704430"/>
                  <a:pt x="2267881" y="2714029"/>
                </a:cubicBezTo>
                <a:cubicBezTo>
                  <a:pt x="2284847" y="2721619"/>
                  <a:pt x="2304529" y="2727014"/>
                  <a:pt x="2326928" y="2730214"/>
                </a:cubicBezTo>
                <a:cubicBezTo>
                  <a:pt x="2324919" y="2733860"/>
                  <a:pt x="2323245" y="2737544"/>
                  <a:pt x="2321905" y="2741265"/>
                </a:cubicBezTo>
                <a:cubicBezTo>
                  <a:pt x="2294967" y="2735386"/>
                  <a:pt x="2273313" y="2728354"/>
                  <a:pt x="2256942" y="2720168"/>
                </a:cubicBezTo>
                <a:cubicBezTo>
                  <a:pt x="2237743" y="2730586"/>
                  <a:pt x="2212889" y="2738921"/>
                  <a:pt x="2182379" y="2745171"/>
                </a:cubicBezTo>
                <a:cubicBezTo>
                  <a:pt x="2182230" y="2744799"/>
                  <a:pt x="2181969" y="2744204"/>
                  <a:pt x="2181597" y="2743385"/>
                </a:cubicBezTo>
                <a:cubicBezTo>
                  <a:pt x="2180035" y="2739739"/>
                  <a:pt x="2178546" y="2736725"/>
                  <a:pt x="2177133" y="2734344"/>
                </a:cubicBezTo>
                <a:cubicBezTo>
                  <a:pt x="2202657" y="2730623"/>
                  <a:pt x="2225613" y="2723926"/>
                  <a:pt x="2246003" y="2714252"/>
                </a:cubicBezTo>
                <a:cubicBezTo>
                  <a:pt x="2233873" y="2706960"/>
                  <a:pt x="2222600" y="2697584"/>
                  <a:pt x="2212182" y="2686124"/>
                </a:cubicBezTo>
                <a:cubicBezTo>
                  <a:pt x="2205112" y="2693268"/>
                  <a:pt x="2197410" y="2700225"/>
                  <a:pt x="2189076" y="2706997"/>
                </a:cubicBezTo>
                <a:cubicBezTo>
                  <a:pt x="2186174" y="2703574"/>
                  <a:pt x="2183644" y="2700895"/>
                  <a:pt x="2181486" y="2698960"/>
                </a:cubicBezTo>
                <a:cubicBezTo>
                  <a:pt x="2200015" y="2684970"/>
                  <a:pt x="2215865" y="2668413"/>
                  <a:pt x="2229036" y="2649289"/>
                </a:cubicBezTo>
                <a:close/>
                <a:moveTo>
                  <a:pt x="2417453" y="2648619"/>
                </a:moveTo>
                <a:lnTo>
                  <a:pt x="2417453" y="2717489"/>
                </a:lnTo>
                <a:lnTo>
                  <a:pt x="2459199" y="2717489"/>
                </a:lnTo>
                <a:lnTo>
                  <a:pt x="2459199" y="2648619"/>
                </a:lnTo>
                <a:close/>
                <a:moveTo>
                  <a:pt x="688331" y="2645047"/>
                </a:moveTo>
                <a:lnTo>
                  <a:pt x="688331" y="2716596"/>
                </a:lnTo>
                <a:lnTo>
                  <a:pt x="730077" y="2716596"/>
                </a:lnTo>
                <a:lnTo>
                  <a:pt x="730077" y="2645047"/>
                </a:lnTo>
                <a:close/>
                <a:moveTo>
                  <a:pt x="634529" y="2645047"/>
                </a:moveTo>
                <a:lnTo>
                  <a:pt x="634529" y="2716596"/>
                </a:lnTo>
                <a:lnTo>
                  <a:pt x="676610" y="2716596"/>
                </a:lnTo>
                <a:lnTo>
                  <a:pt x="676610" y="2645047"/>
                </a:lnTo>
                <a:close/>
                <a:moveTo>
                  <a:pt x="3209069" y="2644043"/>
                </a:moveTo>
                <a:lnTo>
                  <a:pt x="3209069" y="2680878"/>
                </a:lnTo>
                <a:lnTo>
                  <a:pt x="3249253" y="2680878"/>
                </a:lnTo>
                <a:lnTo>
                  <a:pt x="3249253" y="2644043"/>
                </a:lnTo>
                <a:close/>
                <a:moveTo>
                  <a:pt x="3156943" y="2644043"/>
                </a:moveTo>
                <a:lnTo>
                  <a:pt x="3156943" y="2680878"/>
                </a:lnTo>
                <a:lnTo>
                  <a:pt x="3197126" y="2680878"/>
                </a:lnTo>
                <a:lnTo>
                  <a:pt x="3197126" y="2644043"/>
                </a:lnTo>
                <a:close/>
                <a:moveTo>
                  <a:pt x="3059497" y="2641587"/>
                </a:moveTo>
                <a:lnTo>
                  <a:pt x="3131381" y="2641587"/>
                </a:lnTo>
                <a:lnTo>
                  <a:pt x="3131381" y="2652303"/>
                </a:lnTo>
                <a:lnTo>
                  <a:pt x="3101578" y="2652303"/>
                </a:lnTo>
                <a:lnTo>
                  <a:pt x="3101578" y="2716596"/>
                </a:lnTo>
                <a:lnTo>
                  <a:pt x="3129707" y="2716596"/>
                </a:lnTo>
                <a:lnTo>
                  <a:pt x="3129707" y="2727089"/>
                </a:lnTo>
                <a:lnTo>
                  <a:pt x="3101578" y="2727089"/>
                </a:lnTo>
                <a:lnTo>
                  <a:pt x="3101578" y="2794061"/>
                </a:lnTo>
                <a:cubicBezTo>
                  <a:pt x="3110955" y="2791903"/>
                  <a:pt x="3120889" y="2789522"/>
                  <a:pt x="3131381" y="2786918"/>
                </a:cubicBezTo>
                <a:cubicBezTo>
                  <a:pt x="3131381" y="2791755"/>
                  <a:pt x="3131605" y="2795885"/>
                  <a:pt x="3132051" y="2799308"/>
                </a:cubicBezTo>
                <a:cubicBezTo>
                  <a:pt x="3107271" y="2804293"/>
                  <a:pt x="3083496" y="2809688"/>
                  <a:pt x="3060725" y="2815493"/>
                </a:cubicBezTo>
                <a:lnTo>
                  <a:pt x="3057935" y="2803214"/>
                </a:lnTo>
                <a:cubicBezTo>
                  <a:pt x="3070064" y="2800907"/>
                  <a:pt x="3080743" y="2798675"/>
                  <a:pt x="3089970" y="2796517"/>
                </a:cubicBezTo>
                <a:lnTo>
                  <a:pt x="3089970" y="2727089"/>
                </a:lnTo>
                <a:lnTo>
                  <a:pt x="3061618" y="2727089"/>
                </a:lnTo>
                <a:lnTo>
                  <a:pt x="3061618" y="2716596"/>
                </a:lnTo>
                <a:lnTo>
                  <a:pt x="3089970" y="2716596"/>
                </a:lnTo>
                <a:lnTo>
                  <a:pt x="3089970" y="2652303"/>
                </a:lnTo>
                <a:lnTo>
                  <a:pt x="3059497" y="2652303"/>
                </a:lnTo>
                <a:close/>
                <a:moveTo>
                  <a:pt x="2167533" y="2641364"/>
                </a:moveTo>
                <a:lnTo>
                  <a:pt x="2167533" y="2814376"/>
                </a:lnTo>
                <a:lnTo>
                  <a:pt x="2336081" y="2814376"/>
                </a:lnTo>
                <a:lnTo>
                  <a:pt x="2336081" y="2641364"/>
                </a:lnTo>
                <a:close/>
                <a:moveTo>
                  <a:pt x="1923864" y="2639020"/>
                </a:moveTo>
                <a:lnTo>
                  <a:pt x="2117750" y="2639020"/>
                </a:lnTo>
                <a:lnTo>
                  <a:pt x="2117750" y="2654423"/>
                </a:lnTo>
                <a:lnTo>
                  <a:pt x="2034927" y="2709899"/>
                </a:lnTo>
                <a:lnTo>
                  <a:pt x="2034927" y="2794285"/>
                </a:lnTo>
                <a:cubicBezTo>
                  <a:pt x="2035895" y="2819362"/>
                  <a:pt x="2024100" y="2831641"/>
                  <a:pt x="1999543" y="2831120"/>
                </a:cubicBezTo>
                <a:cubicBezTo>
                  <a:pt x="1993888" y="2831194"/>
                  <a:pt x="1988642" y="2831268"/>
                  <a:pt x="1983805" y="2831343"/>
                </a:cubicBezTo>
                <a:cubicBezTo>
                  <a:pt x="1981424" y="2831343"/>
                  <a:pt x="1978856" y="2831343"/>
                  <a:pt x="1976103" y="2831343"/>
                </a:cubicBezTo>
                <a:cubicBezTo>
                  <a:pt x="1973722" y="2831343"/>
                  <a:pt x="1970038" y="2831343"/>
                  <a:pt x="1965053" y="2831343"/>
                </a:cubicBezTo>
                <a:cubicBezTo>
                  <a:pt x="1964457" y="2826357"/>
                  <a:pt x="1963601" y="2821334"/>
                  <a:pt x="1962485" y="2816274"/>
                </a:cubicBezTo>
                <a:cubicBezTo>
                  <a:pt x="1972903" y="2816869"/>
                  <a:pt x="1984549" y="2817167"/>
                  <a:pt x="1997423" y="2817167"/>
                </a:cubicBezTo>
                <a:cubicBezTo>
                  <a:pt x="2006650" y="2817241"/>
                  <a:pt x="2012975" y="2815567"/>
                  <a:pt x="2016398" y="2812144"/>
                </a:cubicBezTo>
                <a:cubicBezTo>
                  <a:pt x="2020044" y="2808944"/>
                  <a:pt x="2021830" y="2802991"/>
                  <a:pt x="2021756" y="2794285"/>
                </a:cubicBezTo>
                <a:lnTo>
                  <a:pt x="2021756" y="2703090"/>
                </a:lnTo>
                <a:lnTo>
                  <a:pt x="2100114" y="2651410"/>
                </a:lnTo>
                <a:lnTo>
                  <a:pt x="1923864" y="2651410"/>
                </a:lnTo>
                <a:close/>
                <a:moveTo>
                  <a:pt x="1006004" y="2639020"/>
                </a:moveTo>
                <a:lnTo>
                  <a:pt x="1081906" y="2639020"/>
                </a:lnTo>
                <a:lnTo>
                  <a:pt x="1081906" y="2649847"/>
                </a:lnTo>
                <a:lnTo>
                  <a:pt x="1046076" y="2649847"/>
                </a:lnTo>
                <a:cubicBezTo>
                  <a:pt x="1043992" y="2663018"/>
                  <a:pt x="1041537" y="2675334"/>
                  <a:pt x="1038709" y="2686794"/>
                </a:cubicBezTo>
                <a:lnTo>
                  <a:pt x="1075767" y="2686794"/>
                </a:lnTo>
                <a:lnTo>
                  <a:pt x="1075767" y="2698737"/>
                </a:lnTo>
                <a:cubicBezTo>
                  <a:pt x="1070707" y="2756482"/>
                  <a:pt x="1048904" y="2801652"/>
                  <a:pt x="1010357" y="2834245"/>
                </a:cubicBezTo>
                <a:cubicBezTo>
                  <a:pt x="1008274" y="2831715"/>
                  <a:pt x="1005297" y="2828664"/>
                  <a:pt x="1001428" y="2825092"/>
                </a:cubicBezTo>
                <a:cubicBezTo>
                  <a:pt x="1039825" y="2793168"/>
                  <a:pt x="1060884" y="2750418"/>
                  <a:pt x="1064605" y="2696839"/>
                </a:cubicBezTo>
                <a:lnTo>
                  <a:pt x="1036030" y="2696839"/>
                </a:lnTo>
                <a:cubicBezTo>
                  <a:pt x="1033128" y="2707183"/>
                  <a:pt x="1029593" y="2717341"/>
                  <a:pt x="1025426" y="2727312"/>
                </a:cubicBezTo>
                <a:cubicBezTo>
                  <a:pt x="1029445" y="2730065"/>
                  <a:pt x="1036291" y="2734977"/>
                  <a:pt x="1045964" y="2742046"/>
                </a:cubicBezTo>
                <a:cubicBezTo>
                  <a:pt x="1047304" y="2742939"/>
                  <a:pt x="1048309" y="2743646"/>
                  <a:pt x="1048978" y="2744167"/>
                </a:cubicBezTo>
                <a:lnTo>
                  <a:pt x="1041946" y="2753766"/>
                </a:lnTo>
                <a:cubicBezTo>
                  <a:pt x="1036067" y="2748780"/>
                  <a:pt x="1029221" y="2743237"/>
                  <a:pt x="1021408" y="2737135"/>
                </a:cubicBezTo>
                <a:cubicBezTo>
                  <a:pt x="1018357" y="2743683"/>
                  <a:pt x="1013929" y="2751906"/>
                  <a:pt x="1008125" y="2761803"/>
                </a:cubicBezTo>
                <a:cubicBezTo>
                  <a:pt x="1005744" y="2758008"/>
                  <a:pt x="1003214" y="2754436"/>
                  <a:pt x="1000535" y="2751087"/>
                </a:cubicBezTo>
                <a:cubicBezTo>
                  <a:pt x="1017948" y="2721991"/>
                  <a:pt x="1029221" y="2688245"/>
                  <a:pt x="1034356" y="2649847"/>
                </a:cubicBezTo>
                <a:lnTo>
                  <a:pt x="1006004" y="2649847"/>
                </a:lnTo>
                <a:close/>
                <a:moveTo>
                  <a:pt x="2381511" y="2637680"/>
                </a:moveTo>
                <a:lnTo>
                  <a:pt x="2498825" y="2637680"/>
                </a:lnTo>
                <a:lnTo>
                  <a:pt x="2498825" y="2648619"/>
                </a:lnTo>
                <a:lnTo>
                  <a:pt x="2471366" y="2648619"/>
                </a:lnTo>
                <a:lnTo>
                  <a:pt x="2471366" y="2717489"/>
                </a:lnTo>
                <a:lnTo>
                  <a:pt x="2505857" y="2717489"/>
                </a:lnTo>
                <a:lnTo>
                  <a:pt x="2505857" y="2728428"/>
                </a:lnTo>
                <a:lnTo>
                  <a:pt x="2471366" y="2728428"/>
                </a:lnTo>
                <a:lnTo>
                  <a:pt x="2471366" y="2835696"/>
                </a:lnTo>
                <a:lnTo>
                  <a:pt x="2459199" y="2835696"/>
                </a:lnTo>
                <a:lnTo>
                  <a:pt x="2459199" y="2728428"/>
                </a:lnTo>
                <a:lnTo>
                  <a:pt x="2417453" y="2728428"/>
                </a:lnTo>
                <a:cubicBezTo>
                  <a:pt x="2417527" y="2730586"/>
                  <a:pt x="2417564" y="2733377"/>
                  <a:pt x="2417564" y="2736800"/>
                </a:cubicBezTo>
                <a:cubicBezTo>
                  <a:pt x="2417564" y="2780258"/>
                  <a:pt x="2405323" y="2813297"/>
                  <a:pt x="2380841" y="2835919"/>
                </a:cubicBezTo>
                <a:cubicBezTo>
                  <a:pt x="2376079" y="2831231"/>
                  <a:pt x="2372804" y="2828180"/>
                  <a:pt x="2371018" y="2826766"/>
                </a:cubicBezTo>
                <a:cubicBezTo>
                  <a:pt x="2384934" y="2812181"/>
                  <a:pt x="2393975" y="2798526"/>
                  <a:pt x="2398142" y="2785801"/>
                </a:cubicBezTo>
                <a:cubicBezTo>
                  <a:pt x="2402756" y="2773300"/>
                  <a:pt x="2405137" y="2754175"/>
                  <a:pt x="2405286" y="2728428"/>
                </a:cubicBezTo>
                <a:lnTo>
                  <a:pt x="2375148" y="2728428"/>
                </a:lnTo>
                <a:lnTo>
                  <a:pt x="2375148" y="2717489"/>
                </a:lnTo>
                <a:lnTo>
                  <a:pt x="2405286" y="2717489"/>
                </a:lnTo>
                <a:lnTo>
                  <a:pt x="2405286" y="2648619"/>
                </a:lnTo>
                <a:lnTo>
                  <a:pt x="2381511" y="2648619"/>
                </a:lnTo>
                <a:close/>
                <a:moveTo>
                  <a:pt x="477255" y="2634666"/>
                </a:moveTo>
                <a:cubicBezTo>
                  <a:pt x="490575" y="2645754"/>
                  <a:pt x="502853" y="2656358"/>
                  <a:pt x="514090" y="2666478"/>
                </a:cubicBezTo>
                <a:lnTo>
                  <a:pt x="504491" y="2675185"/>
                </a:lnTo>
                <a:cubicBezTo>
                  <a:pt x="494742" y="2665437"/>
                  <a:pt x="482687" y="2654609"/>
                  <a:pt x="468325" y="2642703"/>
                </a:cubicBezTo>
                <a:close/>
                <a:moveTo>
                  <a:pt x="622474" y="2633774"/>
                </a:moveTo>
                <a:lnTo>
                  <a:pt x="742020" y="2633774"/>
                </a:lnTo>
                <a:lnTo>
                  <a:pt x="742020" y="2727758"/>
                </a:lnTo>
                <a:lnTo>
                  <a:pt x="634529" y="2727758"/>
                </a:lnTo>
                <a:lnTo>
                  <a:pt x="634529" y="2799084"/>
                </a:lnTo>
                <a:cubicBezTo>
                  <a:pt x="634529" y="2806005"/>
                  <a:pt x="636203" y="2810842"/>
                  <a:pt x="639552" y="2813595"/>
                </a:cubicBezTo>
                <a:cubicBezTo>
                  <a:pt x="642677" y="2816348"/>
                  <a:pt x="648407" y="2817688"/>
                  <a:pt x="656742" y="2817613"/>
                </a:cubicBezTo>
                <a:lnTo>
                  <a:pt x="716124" y="2817613"/>
                </a:lnTo>
                <a:cubicBezTo>
                  <a:pt x="731453" y="2817688"/>
                  <a:pt x="740160" y="2811809"/>
                  <a:pt x="742243" y="2799977"/>
                </a:cubicBezTo>
                <a:cubicBezTo>
                  <a:pt x="744253" y="2789187"/>
                  <a:pt x="745778" y="2777467"/>
                  <a:pt x="746820" y="2764817"/>
                </a:cubicBezTo>
                <a:cubicBezTo>
                  <a:pt x="751210" y="2766379"/>
                  <a:pt x="755638" y="2767756"/>
                  <a:pt x="760103" y="2768947"/>
                </a:cubicBezTo>
                <a:cubicBezTo>
                  <a:pt x="758540" y="2783383"/>
                  <a:pt x="756866" y="2794657"/>
                  <a:pt x="755080" y="2802768"/>
                </a:cubicBezTo>
                <a:cubicBezTo>
                  <a:pt x="751062" y="2820404"/>
                  <a:pt x="738932" y="2829222"/>
                  <a:pt x="718691" y="2829222"/>
                </a:cubicBezTo>
                <a:lnTo>
                  <a:pt x="650379" y="2829222"/>
                </a:lnTo>
                <a:cubicBezTo>
                  <a:pt x="631255" y="2829817"/>
                  <a:pt x="621953" y="2820218"/>
                  <a:pt x="622474" y="2800424"/>
                </a:cubicBezTo>
                <a:close/>
                <a:moveTo>
                  <a:pt x="3145222" y="2633550"/>
                </a:moveTo>
                <a:lnTo>
                  <a:pt x="3260973" y="2633550"/>
                </a:lnTo>
                <a:lnTo>
                  <a:pt x="3260973" y="2738474"/>
                </a:lnTo>
                <a:lnTo>
                  <a:pt x="3209069" y="2738474"/>
                </a:lnTo>
                <a:lnTo>
                  <a:pt x="3209069" y="2769840"/>
                </a:lnTo>
                <a:lnTo>
                  <a:pt x="3265773" y="2769840"/>
                </a:lnTo>
                <a:lnTo>
                  <a:pt x="3265773" y="2780332"/>
                </a:lnTo>
                <a:lnTo>
                  <a:pt x="3209069" y="2780332"/>
                </a:lnTo>
                <a:lnTo>
                  <a:pt x="3209069" y="2817390"/>
                </a:lnTo>
                <a:lnTo>
                  <a:pt x="3275149" y="2817390"/>
                </a:lnTo>
                <a:lnTo>
                  <a:pt x="3275149" y="2828106"/>
                </a:lnTo>
                <a:lnTo>
                  <a:pt x="3127475" y="2828106"/>
                </a:lnTo>
                <a:lnTo>
                  <a:pt x="3127475" y="2817390"/>
                </a:lnTo>
                <a:lnTo>
                  <a:pt x="3197126" y="2817390"/>
                </a:lnTo>
                <a:lnTo>
                  <a:pt x="3197126" y="2780332"/>
                </a:lnTo>
                <a:lnTo>
                  <a:pt x="3140423" y="2780332"/>
                </a:lnTo>
                <a:lnTo>
                  <a:pt x="3140423" y="2769840"/>
                </a:lnTo>
                <a:lnTo>
                  <a:pt x="3197126" y="2769840"/>
                </a:lnTo>
                <a:lnTo>
                  <a:pt x="3197126" y="2738474"/>
                </a:lnTo>
                <a:lnTo>
                  <a:pt x="3145222" y="2738474"/>
                </a:lnTo>
                <a:close/>
                <a:moveTo>
                  <a:pt x="54546" y="2632211"/>
                </a:moveTo>
                <a:lnTo>
                  <a:pt x="58341" y="2632211"/>
                </a:lnTo>
                <a:lnTo>
                  <a:pt x="58341" y="2808907"/>
                </a:lnTo>
                <a:lnTo>
                  <a:pt x="47291" y="2808907"/>
                </a:lnTo>
                <a:lnTo>
                  <a:pt x="47291" y="2649624"/>
                </a:lnTo>
                <a:cubicBezTo>
                  <a:pt x="41709" y="2654982"/>
                  <a:pt x="35366" y="2659577"/>
                  <a:pt x="28259" y="2663409"/>
                </a:cubicBezTo>
                <a:cubicBezTo>
                  <a:pt x="21153" y="2667241"/>
                  <a:pt x="13395" y="2670646"/>
                  <a:pt x="4986" y="2673622"/>
                </a:cubicBezTo>
                <a:lnTo>
                  <a:pt x="4986" y="2663576"/>
                </a:lnTo>
                <a:cubicBezTo>
                  <a:pt x="10046" y="2661865"/>
                  <a:pt x="14734" y="2659949"/>
                  <a:pt x="19050" y="2657828"/>
                </a:cubicBezTo>
                <a:cubicBezTo>
                  <a:pt x="23366" y="2655707"/>
                  <a:pt x="27515" y="2653344"/>
                  <a:pt x="31496" y="2650740"/>
                </a:cubicBezTo>
                <a:cubicBezTo>
                  <a:pt x="35477" y="2648135"/>
                  <a:pt x="39347" y="2645289"/>
                  <a:pt x="43105" y="2642201"/>
                </a:cubicBezTo>
                <a:cubicBezTo>
                  <a:pt x="46863" y="2639113"/>
                  <a:pt x="50676" y="2635783"/>
                  <a:pt x="54546" y="2632211"/>
                </a:cubicBezTo>
                <a:close/>
                <a:moveTo>
                  <a:pt x="2155925" y="2630425"/>
                </a:moveTo>
                <a:lnTo>
                  <a:pt x="2347690" y="2630425"/>
                </a:lnTo>
                <a:lnTo>
                  <a:pt x="2347690" y="2836366"/>
                </a:lnTo>
                <a:lnTo>
                  <a:pt x="2336081" y="2836366"/>
                </a:lnTo>
                <a:lnTo>
                  <a:pt x="2336081" y="2825427"/>
                </a:lnTo>
                <a:lnTo>
                  <a:pt x="2167533" y="2825427"/>
                </a:lnTo>
                <a:lnTo>
                  <a:pt x="2167533" y="2836366"/>
                </a:lnTo>
                <a:lnTo>
                  <a:pt x="2155925" y="2836366"/>
                </a:lnTo>
                <a:close/>
                <a:moveTo>
                  <a:pt x="2717379" y="2625848"/>
                </a:moveTo>
                <a:lnTo>
                  <a:pt x="2729880" y="2625848"/>
                </a:lnTo>
                <a:lnTo>
                  <a:pt x="2729880" y="2718606"/>
                </a:lnTo>
                <a:cubicBezTo>
                  <a:pt x="2754586" y="2699928"/>
                  <a:pt x="2776389" y="2677901"/>
                  <a:pt x="2795290" y="2652526"/>
                </a:cubicBezTo>
                <a:lnTo>
                  <a:pt x="2806452" y="2659446"/>
                </a:lnTo>
                <a:cubicBezTo>
                  <a:pt x="2784054" y="2687873"/>
                  <a:pt x="2758530" y="2712615"/>
                  <a:pt x="2729880" y="2733674"/>
                </a:cubicBezTo>
                <a:lnTo>
                  <a:pt x="2729880" y="2795847"/>
                </a:lnTo>
                <a:cubicBezTo>
                  <a:pt x="2729806" y="2803661"/>
                  <a:pt x="2731406" y="2808981"/>
                  <a:pt x="2734680" y="2811809"/>
                </a:cubicBezTo>
                <a:cubicBezTo>
                  <a:pt x="2737731" y="2814860"/>
                  <a:pt x="2743386" y="2816348"/>
                  <a:pt x="2751646" y="2816274"/>
                </a:cubicBezTo>
                <a:lnTo>
                  <a:pt x="2776538" y="2816274"/>
                </a:lnTo>
                <a:cubicBezTo>
                  <a:pt x="2790379" y="2816572"/>
                  <a:pt x="2798304" y="2811512"/>
                  <a:pt x="2800313" y="2801094"/>
                </a:cubicBezTo>
                <a:cubicBezTo>
                  <a:pt x="2802099" y="2793131"/>
                  <a:pt x="2803848" y="2780034"/>
                  <a:pt x="2805559" y="2761803"/>
                </a:cubicBezTo>
                <a:cubicBezTo>
                  <a:pt x="2810694" y="2763738"/>
                  <a:pt x="2814749" y="2765114"/>
                  <a:pt x="2817726" y="2765933"/>
                </a:cubicBezTo>
                <a:cubicBezTo>
                  <a:pt x="2816089" y="2781560"/>
                  <a:pt x="2814340" y="2794433"/>
                  <a:pt x="2812480" y="2804554"/>
                </a:cubicBezTo>
                <a:cubicBezTo>
                  <a:pt x="2809652" y="2820850"/>
                  <a:pt x="2797895" y="2828850"/>
                  <a:pt x="2777208" y="2828552"/>
                </a:cubicBezTo>
                <a:lnTo>
                  <a:pt x="2748186" y="2828552"/>
                </a:lnTo>
                <a:cubicBezTo>
                  <a:pt x="2726978" y="2829222"/>
                  <a:pt x="2716709" y="2818730"/>
                  <a:pt x="2717379" y="2797075"/>
                </a:cubicBezTo>
                <a:lnTo>
                  <a:pt x="2717379" y="2742604"/>
                </a:lnTo>
                <a:cubicBezTo>
                  <a:pt x="2702273" y="2752724"/>
                  <a:pt x="2686720" y="2761877"/>
                  <a:pt x="2670721" y="2770063"/>
                </a:cubicBezTo>
                <a:cubicBezTo>
                  <a:pt x="2668935" y="2766937"/>
                  <a:pt x="2666256" y="2763105"/>
                  <a:pt x="2662684" y="2758566"/>
                </a:cubicBezTo>
                <a:cubicBezTo>
                  <a:pt x="2682627" y="2749041"/>
                  <a:pt x="2700859" y="2738697"/>
                  <a:pt x="2717379" y="2727535"/>
                </a:cubicBezTo>
                <a:close/>
                <a:moveTo>
                  <a:pt x="2569927" y="2625067"/>
                </a:moveTo>
                <a:lnTo>
                  <a:pt x="2579303" y="2633104"/>
                </a:lnTo>
                <a:cubicBezTo>
                  <a:pt x="2560030" y="2654312"/>
                  <a:pt x="2536032" y="2672990"/>
                  <a:pt x="2507308" y="2689138"/>
                </a:cubicBezTo>
                <a:cubicBezTo>
                  <a:pt x="2505150" y="2685491"/>
                  <a:pt x="2502471" y="2682068"/>
                  <a:pt x="2499271" y="2678868"/>
                </a:cubicBezTo>
                <a:cubicBezTo>
                  <a:pt x="2528441" y="2663837"/>
                  <a:pt x="2551993" y="2645903"/>
                  <a:pt x="2569927" y="2625067"/>
                </a:cubicBezTo>
                <a:close/>
                <a:moveTo>
                  <a:pt x="2663801" y="2623951"/>
                </a:moveTo>
                <a:lnTo>
                  <a:pt x="2676414" y="2627858"/>
                </a:lnTo>
                <a:cubicBezTo>
                  <a:pt x="2668451" y="2646387"/>
                  <a:pt x="2659373" y="2665139"/>
                  <a:pt x="2649178" y="2684115"/>
                </a:cubicBezTo>
                <a:lnTo>
                  <a:pt x="2649178" y="2836143"/>
                </a:lnTo>
                <a:lnTo>
                  <a:pt x="2636900" y="2836143"/>
                </a:lnTo>
                <a:lnTo>
                  <a:pt x="2636900" y="2705323"/>
                </a:lnTo>
                <a:cubicBezTo>
                  <a:pt x="2628193" y="2719461"/>
                  <a:pt x="2618892" y="2732819"/>
                  <a:pt x="2608995" y="2745395"/>
                </a:cubicBezTo>
                <a:cubicBezTo>
                  <a:pt x="2606241" y="2740855"/>
                  <a:pt x="2603414" y="2736800"/>
                  <a:pt x="2600511" y="2733228"/>
                </a:cubicBezTo>
                <a:cubicBezTo>
                  <a:pt x="2626407" y="2703239"/>
                  <a:pt x="2647504" y="2666813"/>
                  <a:pt x="2663801" y="2623951"/>
                </a:cubicBezTo>
                <a:close/>
                <a:moveTo>
                  <a:pt x="1773622" y="2623281"/>
                </a:moveTo>
                <a:lnTo>
                  <a:pt x="1785119" y="2623281"/>
                </a:lnTo>
                <a:lnTo>
                  <a:pt x="1785119" y="2668823"/>
                </a:lnTo>
                <a:lnTo>
                  <a:pt x="1820726" y="2668823"/>
                </a:lnTo>
                <a:lnTo>
                  <a:pt x="1820726" y="2679315"/>
                </a:lnTo>
                <a:lnTo>
                  <a:pt x="1785119" y="2679315"/>
                </a:lnTo>
                <a:lnTo>
                  <a:pt x="1785119" y="2726642"/>
                </a:lnTo>
                <a:lnTo>
                  <a:pt x="1811127" y="2726642"/>
                </a:lnTo>
                <a:lnTo>
                  <a:pt x="1811127" y="2804107"/>
                </a:lnTo>
                <a:lnTo>
                  <a:pt x="1759000" y="2804107"/>
                </a:lnTo>
                <a:lnTo>
                  <a:pt x="1759000" y="2819176"/>
                </a:lnTo>
                <a:lnTo>
                  <a:pt x="1747615" y="2819176"/>
                </a:lnTo>
                <a:lnTo>
                  <a:pt x="1747615" y="2726642"/>
                </a:lnTo>
                <a:lnTo>
                  <a:pt x="1773622" y="2726642"/>
                </a:lnTo>
                <a:lnTo>
                  <a:pt x="1773622" y="2679315"/>
                </a:lnTo>
                <a:lnTo>
                  <a:pt x="1738238" y="2679315"/>
                </a:lnTo>
                <a:lnTo>
                  <a:pt x="1738238" y="2668823"/>
                </a:lnTo>
                <a:lnTo>
                  <a:pt x="1773622" y="2668823"/>
                </a:lnTo>
                <a:close/>
                <a:moveTo>
                  <a:pt x="2967187" y="2622835"/>
                </a:moveTo>
                <a:lnTo>
                  <a:pt x="2979577" y="2622835"/>
                </a:lnTo>
                <a:lnTo>
                  <a:pt x="2979577" y="2694161"/>
                </a:lnTo>
                <a:lnTo>
                  <a:pt x="2985939" y="2686570"/>
                </a:lnTo>
                <a:cubicBezTo>
                  <a:pt x="3003649" y="2698849"/>
                  <a:pt x="3022253" y="2712206"/>
                  <a:pt x="3041749" y="2726642"/>
                </a:cubicBezTo>
                <a:lnTo>
                  <a:pt x="3032820" y="2737358"/>
                </a:lnTo>
                <a:cubicBezTo>
                  <a:pt x="3012281" y="2721061"/>
                  <a:pt x="2994534" y="2707667"/>
                  <a:pt x="2979577" y="2697174"/>
                </a:cubicBezTo>
                <a:lnTo>
                  <a:pt x="2979577" y="2800647"/>
                </a:lnTo>
                <a:lnTo>
                  <a:pt x="2967187" y="2800647"/>
                </a:lnTo>
                <a:close/>
                <a:moveTo>
                  <a:pt x="2869853" y="2622835"/>
                </a:moveTo>
                <a:lnTo>
                  <a:pt x="2882355" y="2624621"/>
                </a:lnTo>
                <a:cubicBezTo>
                  <a:pt x="2879006" y="2639503"/>
                  <a:pt x="2875285" y="2653605"/>
                  <a:pt x="2871193" y="2666925"/>
                </a:cubicBezTo>
                <a:lnTo>
                  <a:pt x="2932026" y="2666925"/>
                </a:lnTo>
                <a:lnTo>
                  <a:pt x="2932026" y="2679985"/>
                </a:lnTo>
                <a:cubicBezTo>
                  <a:pt x="2926594" y="2719499"/>
                  <a:pt x="2915060" y="2752017"/>
                  <a:pt x="2897423" y="2777541"/>
                </a:cubicBezTo>
                <a:cubicBezTo>
                  <a:pt x="2912083" y="2795699"/>
                  <a:pt x="2929942" y="2807009"/>
                  <a:pt x="2951001" y="2811474"/>
                </a:cubicBezTo>
                <a:cubicBezTo>
                  <a:pt x="2962313" y="2813856"/>
                  <a:pt x="2976153" y="2815381"/>
                  <a:pt x="2992525" y="2816051"/>
                </a:cubicBezTo>
                <a:cubicBezTo>
                  <a:pt x="2998031" y="2816274"/>
                  <a:pt x="3004170" y="2816386"/>
                  <a:pt x="3010942" y="2816386"/>
                </a:cubicBezTo>
                <a:cubicBezTo>
                  <a:pt x="3022551" y="2816386"/>
                  <a:pt x="3034569" y="2816014"/>
                  <a:pt x="3046995" y="2815269"/>
                </a:cubicBezTo>
                <a:cubicBezTo>
                  <a:pt x="3045284" y="2819734"/>
                  <a:pt x="3043833" y="2824236"/>
                  <a:pt x="3042643" y="2828776"/>
                </a:cubicBezTo>
                <a:cubicBezTo>
                  <a:pt x="3017491" y="2828999"/>
                  <a:pt x="2998105" y="2828776"/>
                  <a:pt x="2984488" y="2828106"/>
                </a:cubicBezTo>
                <a:cubicBezTo>
                  <a:pt x="2970498" y="2827362"/>
                  <a:pt x="2958778" y="2825985"/>
                  <a:pt x="2949327" y="2823976"/>
                </a:cubicBezTo>
                <a:cubicBezTo>
                  <a:pt x="2925812" y="2819139"/>
                  <a:pt x="2906018" y="2807121"/>
                  <a:pt x="2889945" y="2787922"/>
                </a:cubicBezTo>
                <a:cubicBezTo>
                  <a:pt x="2877592" y="2803847"/>
                  <a:pt x="2860291" y="2820292"/>
                  <a:pt x="2838041" y="2837259"/>
                </a:cubicBezTo>
                <a:cubicBezTo>
                  <a:pt x="2835734" y="2834357"/>
                  <a:pt x="2832683" y="2831008"/>
                  <a:pt x="2828888" y="2827213"/>
                </a:cubicBezTo>
                <a:cubicBezTo>
                  <a:pt x="2851436" y="2811512"/>
                  <a:pt x="2869258" y="2794954"/>
                  <a:pt x="2882355" y="2777541"/>
                </a:cubicBezTo>
                <a:cubicBezTo>
                  <a:pt x="2870300" y="2759831"/>
                  <a:pt x="2861184" y="2738065"/>
                  <a:pt x="2855007" y="2712243"/>
                </a:cubicBezTo>
                <a:cubicBezTo>
                  <a:pt x="2848980" y="2726605"/>
                  <a:pt x="2843176" y="2739107"/>
                  <a:pt x="2837595" y="2749748"/>
                </a:cubicBezTo>
                <a:cubicBezTo>
                  <a:pt x="2834320" y="2746771"/>
                  <a:pt x="2830972" y="2744167"/>
                  <a:pt x="2827549" y="2741934"/>
                </a:cubicBezTo>
                <a:cubicBezTo>
                  <a:pt x="2847640" y="2704802"/>
                  <a:pt x="2861742" y="2665102"/>
                  <a:pt x="2869853" y="2622835"/>
                </a:cubicBezTo>
                <a:close/>
                <a:moveTo>
                  <a:pt x="1728862" y="2622388"/>
                </a:moveTo>
                <a:lnTo>
                  <a:pt x="1740248" y="2625067"/>
                </a:lnTo>
                <a:cubicBezTo>
                  <a:pt x="1735039" y="2642331"/>
                  <a:pt x="1729867" y="2657437"/>
                  <a:pt x="1724732" y="2670385"/>
                </a:cubicBezTo>
                <a:lnTo>
                  <a:pt x="1724732" y="2836589"/>
                </a:lnTo>
                <a:lnTo>
                  <a:pt x="1713347" y="2836589"/>
                </a:lnTo>
                <a:lnTo>
                  <a:pt x="1713347" y="2697398"/>
                </a:lnTo>
                <a:cubicBezTo>
                  <a:pt x="1705534" y="2713694"/>
                  <a:pt x="1698129" y="2727312"/>
                  <a:pt x="1691134" y="2738251"/>
                </a:cubicBezTo>
                <a:cubicBezTo>
                  <a:pt x="1690018" y="2734679"/>
                  <a:pt x="1687972" y="2730251"/>
                  <a:pt x="1684995" y="2724968"/>
                </a:cubicBezTo>
                <a:cubicBezTo>
                  <a:pt x="1703524" y="2695872"/>
                  <a:pt x="1718147" y="2661679"/>
                  <a:pt x="1728862" y="2622388"/>
                </a:cubicBezTo>
                <a:close/>
                <a:moveTo>
                  <a:pt x="812900" y="2622388"/>
                </a:moveTo>
                <a:lnTo>
                  <a:pt x="824508" y="2622388"/>
                </a:lnTo>
                <a:lnTo>
                  <a:pt x="824508" y="2674738"/>
                </a:lnTo>
                <a:lnTo>
                  <a:pt x="851074" y="2674738"/>
                </a:lnTo>
                <a:lnTo>
                  <a:pt x="851074" y="2685231"/>
                </a:lnTo>
                <a:lnTo>
                  <a:pt x="824508" y="2685231"/>
                </a:lnTo>
                <a:lnTo>
                  <a:pt x="824508" y="2736465"/>
                </a:lnTo>
                <a:cubicBezTo>
                  <a:pt x="826666" y="2735646"/>
                  <a:pt x="829978" y="2734456"/>
                  <a:pt x="834442" y="2732893"/>
                </a:cubicBezTo>
                <a:cubicBezTo>
                  <a:pt x="841363" y="2730512"/>
                  <a:pt x="846535" y="2728651"/>
                  <a:pt x="849958" y="2727312"/>
                </a:cubicBezTo>
                <a:cubicBezTo>
                  <a:pt x="850330" y="2731777"/>
                  <a:pt x="851000" y="2735646"/>
                  <a:pt x="851967" y="2738921"/>
                </a:cubicBezTo>
                <a:cubicBezTo>
                  <a:pt x="848470" y="2740111"/>
                  <a:pt x="843112" y="2741972"/>
                  <a:pt x="835894" y="2744502"/>
                </a:cubicBezTo>
                <a:cubicBezTo>
                  <a:pt x="830908" y="2746288"/>
                  <a:pt x="827113" y="2747627"/>
                  <a:pt x="824508" y="2748520"/>
                </a:cubicBezTo>
                <a:lnTo>
                  <a:pt x="824508" y="2836812"/>
                </a:lnTo>
                <a:lnTo>
                  <a:pt x="812900" y="2836812"/>
                </a:lnTo>
                <a:lnTo>
                  <a:pt x="812900" y="2752873"/>
                </a:lnTo>
                <a:cubicBezTo>
                  <a:pt x="800770" y="2757189"/>
                  <a:pt x="787971" y="2761840"/>
                  <a:pt x="774502" y="2766826"/>
                </a:cubicBezTo>
                <a:lnTo>
                  <a:pt x="772158" y="2753989"/>
                </a:lnTo>
                <a:cubicBezTo>
                  <a:pt x="783543" y="2750566"/>
                  <a:pt x="797124" y="2746102"/>
                  <a:pt x="812900" y="2740595"/>
                </a:cubicBezTo>
                <a:lnTo>
                  <a:pt x="812900" y="2685231"/>
                </a:lnTo>
                <a:lnTo>
                  <a:pt x="789794" y="2685231"/>
                </a:lnTo>
                <a:cubicBezTo>
                  <a:pt x="786892" y="2698104"/>
                  <a:pt x="783618" y="2709676"/>
                  <a:pt x="779971" y="2719945"/>
                </a:cubicBezTo>
                <a:cubicBezTo>
                  <a:pt x="776474" y="2717489"/>
                  <a:pt x="773200" y="2715517"/>
                  <a:pt x="770149" y="2714029"/>
                </a:cubicBezTo>
                <a:cubicBezTo>
                  <a:pt x="778037" y="2691928"/>
                  <a:pt x="783134" y="2668450"/>
                  <a:pt x="785441" y="2643596"/>
                </a:cubicBezTo>
                <a:lnTo>
                  <a:pt x="796380" y="2644824"/>
                </a:lnTo>
                <a:cubicBezTo>
                  <a:pt x="795040" y="2655316"/>
                  <a:pt x="793440" y="2665288"/>
                  <a:pt x="791580" y="2674738"/>
                </a:cubicBezTo>
                <a:lnTo>
                  <a:pt x="812900" y="2674738"/>
                </a:lnTo>
                <a:close/>
                <a:moveTo>
                  <a:pt x="573026" y="2622388"/>
                </a:moveTo>
                <a:lnTo>
                  <a:pt x="584969" y="2622388"/>
                </a:lnTo>
                <a:lnTo>
                  <a:pt x="584969" y="2666925"/>
                </a:lnTo>
                <a:lnTo>
                  <a:pt x="610531" y="2666925"/>
                </a:lnTo>
                <a:lnTo>
                  <a:pt x="610531" y="2677864"/>
                </a:lnTo>
                <a:lnTo>
                  <a:pt x="584969" y="2677864"/>
                </a:lnTo>
                <a:lnTo>
                  <a:pt x="584969" y="2727982"/>
                </a:lnTo>
                <a:cubicBezTo>
                  <a:pt x="586830" y="2727386"/>
                  <a:pt x="589583" y="2726456"/>
                  <a:pt x="593229" y="2725191"/>
                </a:cubicBezTo>
                <a:cubicBezTo>
                  <a:pt x="600299" y="2722884"/>
                  <a:pt x="605694" y="2721136"/>
                  <a:pt x="609414" y="2719945"/>
                </a:cubicBezTo>
                <a:cubicBezTo>
                  <a:pt x="609414" y="2723070"/>
                  <a:pt x="609414" y="2725377"/>
                  <a:pt x="609414" y="2726866"/>
                </a:cubicBezTo>
                <a:cubicBezTo>
                  <a:pt x="609489" y="2728651"/>
                  <a:pt x="609563" y="2730251"/>
                  <a:pt x="609638" y="2731665"/>
                </a:cubicBezTo>
                <a:cubicBezTo>
                  <a:pt x="606587" y="2732558"/>
                  <a:pt x="600782" y="2734419"/>
                  <a:pt x="592225" y="2737246"/>
                </a:cubicBezTo>
                <a:cubicBezTo>
                  <a:pt x="589025" y="2738288"/>
                  <a:pt x="586606" y="2739069"/>
                  <a:pt x="584969" y="2739590"/>
                </a:cubicBezTo>
                <a:lnTo>
                  <a:pt x="584969" y="2811698"/>
                </a:lnTo>
                <a:cubicBezTo>
                  <a:pt x="585490" y="2826432"/>
                  <a:pt x="578458" y="2833873"/>
                  <a:pt x="563873" y="2834022"/>
                </a:cubicBezTo>
                <a:cubicBezTo>
                  <a:pt x="561343" y="2834096"/>
                  <a:pt x="558850" y="2834171"/>
                  <a:pt x="556394" y="2834245"/>
                </a:cubicBezTo>
                <a:cubicBezTo>
                  <a:pt x="555129" y="2834245"/>
                  <a:pt x="553864" y="2834245"/>
                  <a:pt x="552599" y="2834245"/>
                </a:cubicBezTo>
                <a:cubicBezTo>
                  <a:pt x="551409" y="2834245"/>
                  <a:pt x="549772" y="2834245"/>
                  <a:pt x="547688" y="2834245"/>
                </a:cubicBezTo>
                <a:cubicBezTo>
                  <a:pt x="547241" y="2830227"/>
                  <a:pt x="546572" y="2826134"/>
                  <a:pt x="545679" y="2821967"/>
                </a:cubicBezTo>
                <a:cubicBezTo>
                  <a:pt x="550590" y="2822264"/>
                  <a:pt x="555836" y="2822413"/>
                  <a:pt x="561417" y="2822413"/>
                </a:cubicBezTo>
                <a:cubicBezTo>
                  <a:pt x="569528" y="2822785"/>
                  <a:pt x="573398" y="2818878"/>
                  <a:pt x="573026" y="2810693"/>
                </a:cubicBezTo>
                <a:lnTo>
                  <a:pt x="573026" y="2743497"/>
                </a:lnTo>
                <a:cubicBezTo>
                  <a:pt x="569677" y="2744613"/>
                  <a:pt x="564729" y="2746325"/>
                  <a:pt x="558180" y="2748632"/>
                </a:cubicBezTo>
                <a:cubicBezTo>
                  <a:pt x="552302" y="2750641"/>
                  <a:pt x="547986" y="2752129"/>
                  <a:pt x="545232" y="2753096"/>
                </a:cubicBezTo>
                <a:lnTo>
                  <a:pt x="543558" y="2740372"/>
                </a:lnTo>
                <a:cubicBezTo>
                  <a:pt x="546311" y="2739553"/>
                  <a:pt x="550330" y="2738362"/>
                  <a:pt x="555613" y="2736800"/>
                </a:cubicBezTo>
                <a:cubicBezTo>
                  <a:pt x="563427" y="2734419"/>
                  <a:pt x="569231" y="2732707"/>
                  <a:pt x="573026" y="2731665"/>
                </a:cubicBezTo>
                <a:lnTo>
                  <a:pt x="573026" y="2677864"/>
                </a:lnTo>
                <a:lnTo>
                  <a:pt x="545456" y="2677864"/>
                </a:lnTo>
                <a:lnTo>
                  <a:pt x="545456" y="2666925"/>
                </a:lnTo>
                <a:lnTo>
                  <a:pt x="573026" y="2666925"/>
                </a:lnTo>
                <a:close/>
                <a:moveTo>
                  <a:pt x="1508522" y="2622165"/>
                </a:moveTo>
                <a:lnTo>
                  <a:pt x="1520354" y="2625290"/>
                </a:lnTo>
                <a:cubicBezTo>
                  <a:pt x="1514178" y="2643522"/>
                  <a:pt x="1506960" y="2661530"/>
                  <a:pt x="1498700" y="2679315"/>
                </a:cubicBezTo>
                <a:lnTo>
                  <a:pt x="1498700" y="2836589"/>
                </a:lnTo>
                <a:lnTo>
                  <a:pt x="1486756" y="2836589"/>
                </a:lnTo>
                <a:lnTo>
                  <a:pt x="1486756" y="2702867"/>
                </a:lnTo>
                <a:cubicBezTo>
                  <a:pt x="1479092" y="2716782"/>
                  <a:pt x="1471018" y="2729284"/>
                  <a:pt x="1462534" y="2740372"/>
                </a:cubicBezTo>
                <a:cubicBezTo>
                  <a:pt x="1460972" y="2736056"/>
                  <a:pt x="1459149" y="2731702"/>
                  <a:pt x="1457065" y="2727312"/>
                </a:cubicBezTo>
                <a:cubicBezTo>
                  <a:pt x="1478719" y="2697844"/>
                  <a:pt x="1495872" y="2662795"/>
                  <a:pt x="1508522" y="2622165"/>
                </a:cubicBezTo>
                <a:close/>
                <a:moveTo>
                  <a:pt x="1849078" y="2621942"/>
                </a:moveTo>
                <a:lnTo>
                  <a:pt x="1860798" y="2623504"/>
                </a:lnTo>
                <a:cubicBezTo>
                  <a:pt x="1857152" y="2638164"/>
                  <a:pt x="1853171" y="2651819"/>
                  <a:pt x="1848855" y="2664469"/>
                </a:cubicBezTo>
                <a:lnTo>
                  <a:pt x="1902433" y="2664469"/>
                </a:lnTo>
                <a:lnTo>
                  <a:pt x="1902433" y="2674738"/>
                </a:lnTo>
                <a:lnTo>
                  <a:pt x="1890713" y="2674738"/>
                </a:lnTo>
                <a:cubicBezTo>
                  <a:pt x="1887215" y="2721991"/>
                  <a:pt x="1879142" y="2757115"/>
                  <a:pt x="1866491" y="2780109"/>
                </a:cubicBezTo>
                <a:cubicBezTo>
                  <a:pt x="1874825" y="2794247"/>
                  <a:pt x="1887401" y="2808126"/>
                  <a:pt x="1904219" y="2821743"/>
                </a:cubicBezTo>
                <a:cubicBezTo>
                  <a:pt x="1900796" y="2825539"/>
                  <a:pt x="1897894" y="2829185"/>
                  <a:pt x="1895513" y="2832682"/>
                </a:cubicBezTo>
                <a:cubicBezTo>
                  <a:pt x="1879737" y="2817948"/>
                  <a:pt x="1867868" y="2804219"/>
                  <a:pt x="1859905" y="2791494"/>
                </a:cubicBezTo>
                <a:cubicBezTo>
                  <a:pt x="1850753" y="2805856"/>
                  <a:pt x="1837098" y="2821037"/>
                  <a:pt x="1818941" y="2837036"/>
                </a:cubicBezTo>
                <a:cubicBezTo>
                  <a:pt x="1815815" y="2833092"/>
                  <a:pt x="1812839" y="2829817"/>
                  <a:pt x="1810011" y="2827213"/>
                </a:cubicBezTo>
                <a:cubicBezTo>
                  <a:pt x="1829656" y="2810023"/>
                  <a:pt x="1843981" y="2794173"/>
                  <a:pt x="1852985" y="2779662"/>
                </a:cubicBezTo>
                <a:cubicBezTo>
                  <a:pt x="1843013" y="2760761"/>
                  <a:pt x="1836391" y="2735312"/>
                  <a:pt x="1833116" y="2703313"/>
                </a:cubicBezTo>
                <a:cubicBezTo>
                  <a:pt x="1829247" y="2711425"/>
                  <a:pt x="1825377" y="2718643"/>
                  <a:pt x="1821508" y="2724968"/>
                </a:cubicBezTo>
                <a:cubicBezTo>
                  <a:pt x="1819127" y="2722215"/>
                  <a:pt x="1816373" y="2719164"/>
                  <a:pt x="1813248" y="2715815"/>
                </a:cubicBezTo>
                <a:cubicBezTo>
                  <a:pt x="1829917" y="2688356"/>
                  <a:pt x="1841860" y="2657065"/>
                  <a:pt x="1849078" y="2621942"/>
                </a:cubicBezTo>
                <a:close/>
                <a:moveTo>
                  <a:pt x="1584871" y="2621942"/>
                </a:moveTo>
                <a:lnTo>
                  <a:pt x="1596703" y="2621942"/>
                </a:lnTo>
                <a:lnTo>
                  <a:pt x="1596703" y="2668264"/>
                </a:lnTo>
                <a:lnTo>
                  <a:pt x="1666020" y="2668264"/>
                </a:lnTo>
                <a:lnTo>
                  <a:pt x="1666020" y="2679538"/>
                </a:lnTo>
                <a:lnTo>
                  <a:pt x="1607307" y="2679538"/>
                </a:lnTo>
                <a:cubicBezTo>
                  <a:pt x="1621520" y="2722773"/>
                  <a:pt x="1644216" y="2757450"/>
                  <a:pt x="1675396" y="2783569"/>
                </a:cubicBezTo>
                <a:cubicBezTo>
                  <a:pt x="1671824" y="2786843"/>
                  <a:pt x="1668773" y="2790266"/>
                  <a:pt x="1666243" y="2793838"/>
                </a:cubicBezTo>
                <a:cubicBezTo>
                  <a:pt x="1633352" y="2763998"/>
                  <a:pt x="1610507" y="2725898"/>
                  <a:pt x="1597708" y="2679538"/>
                </a:cubicBezTo>
                <a:lnTo>
                  <a:pt x="1596703" y="2679538"/>
                </a:lnTo>
                <a:lnTo>
                  <a:pt x="1596703" y="2778100"/>
                </a:lnTo>
                <a:lnTo>
                  <a:pt x="1633984" y="2778100"/>
                </a:lnTo>
                <a:lnTo>
                  <a:pt x="1633984" y="2789038"/>
                </a:lnTo>
                <a:lnTo>
                  <a:pt x="1596703" y="2789038"/>
                </a:lnTo>
                <a:lnTo>
                  <a:pt x="1596703" y="2836589"/>
                </a:lnTo>
                <a:lnTo>
                  <a:pt x="1584871" y="2836589"/>
                </a:lnTo>
                <a:lnTo>
                  <a:pt x="1584871" y="2789038"/>
                </a:lnTo>
                <a:lnTo>
                  <a:pt x="1547590" y="2789038"/>
                </a:lnTo>
                <a:lnTo>
                  <a:pt x="1547590" y="2778100"/>
                </a:lnTo>
                <a:lnTo>
                  <a:pt x="1584871" y="2778100"/>
                </a:lnTo>
                <a:lnTo>
                  <a:pt x="1584871" y="2679538"/>
                </a:lnTo>
                <a:lnTo>
                  <a:pt x="1584201" y="2679538"/>
                </a:lnTo>
                <a:cubicBezTo>
                  <a:pt x="1571030" y="2727610"/>
                  <a:pt x="1547925" y="2767012"/>
                  <a:pt x="1514885" y="2797745"/>
                </a:cubicBezTo>
                <a:cubicBezTo>
                  <a:pt x="1512727" y="2795140"/>
                  <a:pt x="1509452" y="2792015"/>
                  <a:pt x="1505062" y="2788369"/>
                </a:cubicBezTo>
                <a:cubicBezTo>
                  <a:pt x="1538474" y="2758231"/>
                  <a:pt x="1561580" y="2721954"/>
                  <a:pt x="1574379" y="2679538"/>
                </a:cubicBezTo>
                <a:lnTo>
                  <a:pt x="1520354" y="2679538"/>
                </a:lnTo>
                <a:lnTo>
                  <a:pt x="1520354" y="2668264"/>
                </a:lnTo>
                <a:lnTo>
                  <a:pt x="1584871" y="2668264"/>
                </a:lnTo>
                <a:close/>
                <a:moveTo>
                  <a:pt x="1138163" y="2621718"/>
                </a:moveTo>
                <a:lnTo>
                  <a:pt x="1149549" y="2621718"/>
                </a:lnTo>
                <a:lnTo>
                  <a:pt x="1149549" y="2669492"/>
                </a:lnTo>
                <a:lnTo>
                  <a:pt x="1203797" y="2669492"/>
                </a:lnTo>
                <a:lnTo>
                  <a:pt x="1203797" y="2679985"/>
                </a:lnTo>
                <a:lnTo>
                  <a:pt x="1149549" y="2679985"/>
                </a:lnTo>
                <a:lnTo>
                  <a:pt x="1149549" y="2722289"/>
                </a:lnTo>
                <a:lnTo>
                  <a:pt x="1211499" y="2722289"/>
                </a:lnTo>
                <a:lnTo>
                  <a:pt x="1211499" y="2732781"/>
                </a:lnTo>
                <a:lnTo>
                  <a:pt x="1151670" y="2732781"/>
                </a:lnTo>
                <a:cubicBezTo>
                  <a:pt x="1168338" y="2762919"/>
                  <a:pt x="1190663" y="2786769"/>
                  <a:pt x="1218642" y="2804331"/>
                </a:cubicBezTo>
                <a:cubicBezTo>
                  <a:pt x="1214922" y="2807902"/>
                  <a:pt x="1212019" y="2811400"/>
                  <a:pt x="1209936" y="2814823"/>
                </a:cubicBezTo>
                <a:cubicBezTo>
                  <a:pt x="1182998" y="2795773"/>
                  <a:pt x="1162869" y="2772221"/>
                  <a:pt x="1149549" y="2744167"/>
                </a:cubicBezTo>
                <a:lnTo>
                  <a:pt x="1149549" y="2836589"/>
                </a:lnTo>
                <a:lnTo>
                  <a:pt x="1138163" y="2836589"/>
                </a:lnTo>
                <a:lnTo>
                  <a:pt x="1138163" y="2744725"/>
                </a:lnTo>
                <a:cubicBezTo>
                  <a:pt x="1124620" y="2772109"/>
                  <a:pt x="1103524" y="2795885"/>
                  <a:pt x="1074874" y="2816051"/>
                </a:cubicBezTo>
                <a:cubicBezTo>
                  <a:pt x="1072270" y="2812479"/>
                  <a:pt x="1069219" y="2809093"/>
                  <a:pt x="1065721" y="2805893"/>
                </a:cubicBezTo>
                <a:cubicBezTo>
                  <a:pt x="1096752" y="2785653"/>
                  <a:pt x="1120230" y="2761282"/>
                  <a:pt x="1136154" y="2732781"/>
                </a:cubicBezTo>
                <a:lnTo>
                  <a:pt x="1081460" y="2732781"/>
                </a:lnTo>
                <a:lnTo>
                  <a:pt x="1081460" y="2722289"/>
                </a:lnTo>
                <a:lnTo>
                  <a:pt x="1138163" y="2722289"/>
                </a:lnTo>
                <a:lnTo>
                  <a:pt x="1138163" y="2679985"/>
                </a:lnTo>
                <a:lnTo>
                  <a:pt x="1103449" y="2679985"/>
                </a:lnTo>
                <a:cubicBezTo>
                  <a:pt x="1099952" y="2689361"/>
                  <a:pt x="1096120" y="2698514"/>
                  <a:pt x="1091952" y="2707443"/>
                </a:cubicBezTo>
                <a:cubicBezTo>
                  <a:pt x="1089125" y="2705881"/>
                  <a:pt x="1085478" y="2704355"/>
                  <a:pt x="1081013" y="2702867"/>
                </a:cubicBezTo>
                <a:cubicBezTo>
                  <a:pt x="1091655" y="2681585"/>
                  <a:pt x="1099505" y="2660153"/>
                  <a:pt x="1104566" y="2638573"/>
                </a:cubicBezTo>
                <a:lnTo>
                  <a:pt x="1115281" y="2641141"/>
                </a:lnTo>
                <a:cubicBezTo>
                  <a:pt x="1113123" y="2650219"/>
                  <a:pt x="1110407" y="2659670"/>
                  <a:pt x="1107133" y="2669492"/>
                </a:cubicBezTo>
                <a:lnTo>
                  <a:pt x="1138163" y="2669492"/>
                </a:lnTo>
                <a:close/>
                <a:moveTo>
                  <a:pt x="915479" y="2621495"/>
                </a:moveTo>
                <a:lnTo>
                  <a:pt x="927423" y="2621495"/>
                </a:lnTo>
                <a:lnTo>
                  <a:pt x="927423" y="2652749"/>
                </a:lnTo>
                <a:lnTo>
                  <a:pt x="979327" y="2652749"/>
                </a:lnTo>
                <a:lnTo>
                  <a:pt x="979327" y="2663241"/>
                </a:lnTo>
                <a:lnTo>
                  <a:pt x="927423" y="2663241"/>
                </a:lnTo>
                <a:lnTo>
                  <a:pt x="927423" y="2700969"/>
                </a:lnTo>
                <a:lnTo>
                  <a:pt x="988926" y="2700969"/>
                </a:lnTo>
                <a:lnTo>
                  <a:pt x="988926" y="2711573"/>
                </a:lnTo>
                <a:lnTo>
                  <a:pt x="855204" y="2711573"/>
                </a:lnTo>
                <a:lnTo>
                  <a:pt x="855204" y="2700969"/>
                </a:lnTo>
                <a:lnTo>
                  <a:pt x="915479" y="2700969"/>
                </a:lnTo>
                <a:lnTo>
                  <a:pt x="915479" y="2663241"/>
                </a:lnTo>
                <a:lnTo>
                  <a:pt x="864357" y="2663241"/>
                </a:lnTo>
                <a:lnTo>
                  <a:pt x="864357" y="2652749"/>
                </a:lnTo>
                <a:lnTo>
                  <a:pt x="915479" y="2652749"/>
                </a:lnTo>
                <a:close/>
                <a:moveTo>
                  <a:pt x="438634" y="2621049"/>
                </a:moveTo>
                <a:lnTo>
                  <a:pt x="451247" y="2621049"/>
                </a:lnTo>
                <a:cubicBezTo>
                  <a:pt x="451024" y="2645382"/>
                  <a:pt x="451471" y="2668004"/>
                  <a:pt x="452587" y="2688914"/>
                </a:cubicBezTo>
                <a:lnTo>
                  <a:pt x="532396" y="2688914"/>
                </a:lnTo>
                <a:lnTo>
                  <a:pt x="532396" y="2700300"/>
                </a:lnTo>
                <a:lnTo>
                  <a:pt x="453256" y="2700300"/>
                </a:lnTo>
                <a:cubicBezTo>
                  <a:pt x="454224" y="2711759"/>
                  <a:pt x="455377" y="2722289"/>
                  <a:pt x="456717" y="2731888"/>
                </a:cubicBezTo>
                <a:cubicBezTo>
                  <a:pt x="458800" y="2746250"/>
                  <a:pt x="460847" y="2757673"/>
                  <a:pt x="462856" y="2766156"/>
                </a:cubicBezTo>
                <a:cubicBezTo>
                  <a:pt x="477664" y="2753208"/>
                  <a:pt x="491989" y="2737135"/>
                  <a:pt x="505830" y="2717936"/>
                </a:cubicBezTo>
                <a:lnTo>
                  <a:pt x="516322" y="2724745"/>
                </a:lnTo>
                <a:cubicBezTo>
                  <a:pt x="498686" y="2747813"/>
                  <a:pt x="482092" y="2765896"/>
                  <a:pt x="466539" y="2778993"/>
                </a:cubicBezTo>
                <a:cubicBezTo>
                  <a:pt x="469144" y="2786508"/>
                  <a:pt x="471972" y="2793206"/>
                  <a:pt x="475023" y="2799084"/>
                </a:cubicBezTo>
                <a:cubicBezTo>
                  <a:pt x="482687" y="2814562"/>
                  <a:pt x="491208" y="2822116"/>
                  <a:pt x="500584" y="2821743"/>
                </a:cubicBezTo>
                <a:cubicBezTo>
                  <a:pt x="506983" y="2822116"/>
                  <a:pt x="511485" y="2817613"/>
                  <a:pt x="514090" y="2808237"/>
                </a:cubicBezTo>
                <a:cubicBezTo>
                  <a:pt x="516620" y="2798563"/>
                  <a:pt x="518592" y="2788592"/>
                  <a:pt x="520006" y="2778323"/>
                </a:cubicBezTo>
                <a:cubicBezTo>
                  <a:pt x="523950" y="2780258"/>
                  <a:pt x="527782" y="2781671"/>
                  <a:pt x="531503" y="2782564"/>
                </a:cubicBezTo>
                <a:cubicBezTo>
                  <a:pt x="529866" y="2794694"/>
                  <a:pt x="527559" y="2805521"/>
                  <a:pt x="524582" y="2815046"/>
                </a:cubicBezTo>
                <a:cubicBezTo>
                  <a:pt x="520862" y="2828069"/>
                  <a:pt x="512788" y="2834468"/>
                  <a:pt x="500361" y="2834245"/>
                </a:cubicBezTo>
                <a:cubicBezTo>
                  <a:pt x="485924" y="2834468"/>
                  <a:pt x="473571" y="2824348"/>
                  <a:pt x="463302" y="2803884"/>
                </a:cubicBezTo>
                <a:cubicBezTo>
                  <a:pt x="460847" y="2798898"/>
                  <a:pt x="458577" y="2793392"/>
                  <a:pt x="456493" y="2787364"/>
                </a:cubicBezTo>
                <a:cubicBezTo>
                  <a:pt x="442355" y="2798824"/>
                  <a:pt x="423677" y="2810432"/>
                  <a:pt x="400460" y="2822190"/>
                </a:cubicBezTo>
                <a:cubicBezTo>
                  <a:pt x="397706" y="2818023"/>
                  <a:pt x="395027" y="2814600"/>
                  <a:pt x="392423" y="2811921"/>
                </a:cubicBezTo>
                <a:cubicBezTo>
                  <a:pt x="415789" y="2800610"/>
                  <a:pt x="435769" y="2788332"/>
                  <a:pt x="452363" y="2775086"/>
                </a:cubicBezTo>
                <a:cubicBezTo>
                  <a:pt x="448866" y="2762584"/>
                  <a:pt x="446187" y="2748706"/>
                  <a:pt x="444327" y="2733451"/>
                </a:cubicBezTo>
                <a:cubicBezTo>
                  <a:pt x="442839" y="2721247"/>
                  <a:pt x="441797" y="2710197"/>
                  <a:pt x="441201" y="2700300"/>
                </a:cubicBezTo>
                <a:lnTo>
                  <a:pt x="377131" y="2700300"/>
                </a:lnTo>
                <a:lnTo>
                  <a:pt x="377131" y="2743720"/>
                </a:lnTo>
                <a:cubicBezTo>
                  <a:pt x="395511" y="2740297"/>
                  <a:pt x="410394" y="2737395"/>
                  <a:pt x="421779" y="2735014"/>
                </a:cubicBezTo>
                <a:cubicBezTo>
                  <a:pt x="421779" y="2739255"/>
                  <a:pt x="421928" y="2743162"/>
                  <a:pt x="422226" y="2746734"/>
                </a:cubicBezTo>
                <a:cubicBezTo>
                  <a:pt x="411361" y="2748594"/>
                  <a:pt x="396330" y="2751497"/>
                  <a:pt x="377131" y="2755441"/>
                </a:cubicBezTo>
                <a:lnTo>
                  <a:pt x="377131" y="2807344"/>
                </a:lnTo>
                <a:cubicBezTo>
                  <a:pt x="377726" y="2823492"/>
                  <a:pt x="370210" y="2831789"/>
                  <a:pt x="354583" y="2832236"/>
                </a:cubicBezTo>
                <a:cubicBezTo>
                  <a:pt x="350119" y="2832533"/>
                  <a:pt x="341412" y="2832682"/>
                  <a:pt x="328464" y="2832682"/>
                </a:cubicBezTo>
                <a:cubicBezTo>
                  <a:pt x="328018" y="2828515"/>
                  <a:pt x="327199" y="2824236"/>
                  <a:pt x="326008" y="2819846"/>
                </a:cubicBezTo>
                <a:cubicBezTo>
                  <a:pt x="329580" y="2820218"/>
                  <a:pt x="337654" y="2820441"/>
                  <a:pt x="350230" y="2820516"/>
                </a:cubicBezTo>
                <a:cubicBezTo>
                  <a:pt x="360425" y="2820888"/>
                  <a:pt x="365299" y="2816423"/>
                  <a:pt x="364853" y="2807121"/>
                </a:cubicBezTo>
                <a:lnTo>
                  <a:pt x="364853" y="2757673"/>
                </a:lnTo>
                <a:cubicBezTo>
                  <a:pt x="347886" y="2760873"/>
                  <a:pt x="332259" y="2763998"/>
                  <a:pt x="317972" y="2767049"/>
                </a:cubicBezTo>
                <a:lnTo>
                  <a:pt x="314958" y="2754771"/>
                </a:lnTo>
                <a:cubicBezTo>
                  <a:pt x="329915" y="2752315"/>
                  <a:pt x="346547" y="2749413"/>
                  <a:pt x="364853" y="2746064"/>
                </a:cubicBezTo>
                <a:lnTo>
                  <a:pt x="364853" y="2700300"/>
                </a:lnTo>
                <a:lnTo>
                  <a:pt x="314735" y="2700300"/>
                </a:lnTo>
                <a:lnTo>
                  <a:pt x="314735" y="2688914"/>
                </a:lnTo>
                <a:lnTo>
                  <a:pt x="364853" y="2688914"/>
                </a:lnTo>
                <a:lnTo>
                  <a:pt x="364853" y="2650517"/>
                </a:lnTo>
                <a:cubicBezTo>
                  <a:pt x="348705" y="2652526"/>
                  <a:pt x="335124" y="2654051"/>
                  <a:pt x="324111" y="2655093"/>
                </a:cubicBezTo>
                <a:cubicBezTo>
                  <a:pt x="323292" y="2650033"/>
                  <a:pt x="322139" y="2646126"/>
                  <a:pt x="320651" y="2643373"/>
                </a:cubicBezTo>
                <a:cubicBezTo>
                  <a:pt x="349077" y="2641066"/>
                  <a:pt x="378805" y="2637197"/>
                  <a:pt x="409836" y="2631764"/>
                </a:cubicBezTo>
                <a:lnTo>
                  <a:pt x="413743" y="2643150"/>
                </a:lnTo>
                <a:cubicBezTo>
                  <a:pt x="406599" y="2644489"/>
                  <a:pt x="394395" y="2646312"/>
                  <a:pt x="377131" y="2648619"/>
                </a:cubicBezTo>
                <a:lnTo>
                  <a:pt x="377131" y="2688914"/>
                </a:lnTo>
                <a:lnTo>
                  <a:pt x="440532" y="2688914"/>
                </a:lnTo>
                <a:cubicBezTo>
                  <a:pt x="439267" y="2670311"/>
                  <a:pt x="438634" y="2647689"/>
                  <a:pt x="438634" y="2621049"/>
                </a:cubicBezTo>
                <a:close/>
                <a:moveTo>
                  <a:pt x="1338858" y="2619598"/>
                </a:moveTo>
                <a:cubicBezTo>
                  <a:pt x="1342207" y="2626444"/>
                  <a:pt x="1346709" y="2636676"/>
                  <a:pt x="1352364" y="2650293"/>
                </a:cubicBezTo>
                <a:lnTo>
                  <a:pt x="1340533" y="2654870"/>
                </a:lnTo>
                <a:cubicBezTo>
                  <a:pt x="1336291" y="2643038"/>
                  <a:pt x="1331863" y="2632657"/>
                  <a:pt x="1327250" y="2623728"/>
                </a:cubicBezTo>
                <a:close/>
                <a:moveTo>
                  <a:pt x="1279625" y="2390253"/>
                </a:moveTo>
                <a:lnTo>
                  <a:pt x="1279625" y="2411834"/>
                </a:lnTo>
                <a:lnTo>
                  <a:pt x="1328440" y="2407964"/>
                </a:lnTo>
                <a:lnTo>
                  <a:pt x="1328440" y="2390253"/>
                </a:lnTo>
                <a:close/>
                <a:moveTo>
                  <a:pt x="2509243" y="2372692"/>
                </a:moveTo>
                <a:cubicBezTo>
                  <a:pt x="2516783" y="2372692"/>
                  <a:pt x="2523232" y="2375123"/>
                  <a:pt x="2528590" y="2379984"/>
                </a:cubicBezTo>
                <a:cubicBezTo>
                  <a:pt x="2533948" y="2384846"/>
                  <a:pt x="2536627" y="2390750"/>
                  <a:pt x="2536627" y="2397695"/>
                </a:cubicBezTo>
                <a:cubicBezTo>
                  <a:pt x="2536627" y="2404442"/>
                  <a:pt x="2533948" y="2410246"/>
                  <a:pt x="2528590" y="2415108"/>
                </a:cubicBezTo>
                <a:cubicBezTo>
                  <a:pt x="2523232" y="2419970"/>
                  <a:pt x="2516783" y="2422400"/>
                  <a:pt x="2509243" y="2422400"/>
                </a:cubicBezTo>
                <a:cubicBezTo>
                  <a:pt x="2501702" y="2422400"/>
                  <a:pt x="2495302" y="2419970"/>
                  <a:pt x="2490044" y="2415108"/>
                </a:cubicBezTo>
                <a:cubicBezTo>
                  <a:pt x="2484785" y="2410246"/>
                  <a:pt x="2482156" y="2404442"/>
                  <a:pt x="2482156" y="2397695"/>
                </a:cubicBezTo>
                <a:cubicBezTo>
                  <a:pt x="2482156" y="2390750"/>
                  <a:pt x="2484785" y="2384846"/>
                  <a:pt x="2490044" y="2379984"/>
                </a:cubicBezTo>
                <a:cubicBezTo>
                  <a:pt x="2495302" y="2375123"/>
                  <a:pt x="2501702" y="2372692"/>
                  <a:pt x="2509243" y="2372692"/>
                </a:cubicBezTo>
                <a:close/>
                <a:moveTo>
                  <a:pt x="1408807" y="2356023"/>
                </a:moveTo>
                <a:cubicBezTo>
                  <a:pt x="1417439" y="2367632"/>
                  <a:pt x="1427510" y="2377752"/>
                  <a:pt x="1439020" y="2386384"/>
                </a:cubicBezTo>
                <a:cubicBezTo>
                  <a:pt x="1448842" y="2377554"/>
                  <a:pt x="1457028" y="2367433"/>
                  <a:pt x="1463576" y="2356023"/>
                </a:cubicBezTo>
                <a:close/>
                <a:moveTo>
                  <a:pt x="1279625" y="2350963"/>
                </a:moveTo>
                <a:lnTo>
                  <a:pt x="1279625" y="2367632"/>
                </a:lnTo>
                <a:lnTo>
                  <a:pt x="1328440" y="2367632"/>
                </a:lnTo>
                <a:lnTo>
                  <a:pt x="1328440" y="2350963"/>
                </a:lnTo>
                <a:close/>
                <a:moveTo>
                  <a:pt x="1279625" y="2311672"/>
                </a:moveTo>
                <a:lnTo>
                  <a:pt x="1279625" y="2328341"/>
                </a:lnTo>
                <a:lnTo>
                  <a:pt x="1328440" y="2328341"/>
                </a:lnTo>
                <a:lnTo>
                  <a:pt x="1328440" y="2311672"/>
                </a:lnTo>
                <a:close/>
                <a:moveTo>
                  <a:pt x="1695153" y="2311375"/>
                </a:moveTo>
                <a:lnTo>
                  <a:pt x="1737718" y="2311375"/>
                </a:lnTo>
                <a:lnTo>
                  <a:pt x="1737718" y="2339057"/>
                </a:lnTo>
                <a:lnTo>
                  <a:pt x="1803202" y="2339057"/>
                </a:lnTo>
                <a:lnTo>
                  <a:pt x="1803202" y="2374478"/>
                </a:lnTo>
                <a:lnTo>
                  <a:pt x="1737718" y="2374478"/>
                </a:lnTo>
                <a:lnTo>
                  <a:pt x="1737718" y="2409899"/>
                </a:lnTo>
                <a:lnTo>
                  <a:pt x="1818978" y="2409899"/>
                </a:lnTo>
                <a:lnTo>
                  <a:pt x="1818978" y="2445320"/>
                </a:lnTo>
                <a:lnTo>
                  <a:pt x="1615083" y="2445320"/>
                </a:lnTo>
                <a:lnTo>
                  <a:pt x="1615083" y="2409899"/>
                </a:lnTo>
                <a:lnTo>
                  <a:pt x="1695153" y="2409899"/>
                </a:lnTo>
                <a:lnTo>
                  <a:pt x="1695153" y="2374478"/>
                </a:lnTo>
                <a:lnTo>
                  <a:pt x="1627585" y="2374478"/>
                </a:lnTo>
                <a:lnTo>
                  <a:pt x="1627585" y="2339057"/>
                </a:lnTo>
                <a:lnTo>
                  <a:pt x="1695153" y="2339057"/>
                </a:lnTo>
                <a:close/>
                <a:moveTo>
                  <a:pt x="1218605" y="2282502"/>
                </a:moveTo>
                <a:lnTo>
                  <a:pt x="1514475" y="2282502"/>
                </a:lnTo>
                <a:lnTo>
                  <a:pt x="1514475" y="2311672"/>
                </a:lnTo>
                <a:lnTo>
                  <a:pt x="1364754" y="2311672"/>
                </a:lnTo>
                <a:lnTo>
                  <a:pt x="1364754" y="2404541"/>
                </a:lnTo>
                <a:lnTo>
                  <a:pt x="1381423" y="2402755"/>
                </a:lnTo>
                <a:cubicBezTo>
                  <a:pt x="1380629" y="2407815"/>
                  <a:pt x="1379984" y="2412925"/>
                  <a:pt x="1379488" y="2418084"/>
                </a:cubicBezTo>
                <a:cubicBezTo>
                  <a:pt x="1390502" y="2414810"/>
                  <a:pt x="1400572" y="2410841"/>
                  <a:pt x="1409700" y="2406178"/>
                </a:cubicBezTo>
                <a:cubicBezTo>
                  <a:pt x="1398092" y="2394967"/>
                  <a:pt x="1387674" y="2382118"/>
                  <a:pt x="1378446" y="2367632"/>
                </a:cubicBezTo>
                <a:lnTo>
                  <a:pt x="1395711" y="2356023"/>
                </a:lnTo>
                <a:lnTo>
                  <a:pt x="1373089" y="2356023"/>
                </a:lnTo>
                <a:lnTo>
                  <a:pt x="1373089" y="2327448"/>
                </a:lnTo>
                <a:lnTo>
                  <a:pt x="1501676" y="2327448"/>
                </a:lnTo>
                <a:lnTo>
                  <a:pt x="1501676" y="2355130"/>
                </a:lnTo>
                <a:cubicBezTo>
                  <a:pt x="1493243" y="2373783"/>
                  <a:pt x="1482577" y="2390204"/>
                  <a:pt x="1469678" y="2404392"/>
                </a:cubicBezTo>
                <a:cubicBezTo>
                  <a:pt x="1483271" y="2410544"/>
                  <a:pt x="1498303" y="2415257"/>
                  <a:pt x="1514773" y="2418531"/>
                </a:cubicBezTo>
                <a:cubicBezTo>
                  <a:pt x="1509812" y="2426865"/>
                  <a:pt x="1503859" y="2438970"/>
                  <a:pt x="1496914" y="2454845"/>
                </a:cubicBezTo>
                <a:cubicBezTo>
                  <a:pt x="1476177" y="2449090"/>
                  <a:pt x="1457276" y="2440806"/>
                  <a:pt x="1440210" y="2429991"/>
                </a:cubicBezTo>
                <a:cubicBezTo>
                  <a:pt x="1424633" y="2440905"/>
                  <a:pt x="1406922" y="2449686"/>
                  <a:pt x="1387079" y="2456333"/>
                </a:cubicBezTo>
                <a:cubicBezTo>
                  <a:pt x="1384003" y="2451472"/>
                  <a:pt x="1379736" y="2444229"/>
                  <a:pt x="1374279" y="2434604"/>
                </a:cubicBezTo>
                <a:cubicBezTo>
                  <a:pt x="1371005" y="2435001"/>
                  <a:pt x="1367830" y="2435299"/>
                  <a:pt x="1364754" y="2435497"/>
                </a:cubicBezTo>
                <a:lnTo>
                  <a:pt x="1364754" y="2459607"/>
                </a:lnTo>
                <a:lnTo>
                  <a:pt x="1328440" y="2459607"/>
                </a:lnTo>
                <a:lnTo>
                  <a:pt x="1328440" y="2438771"/>
                </a:lnTo>
                <a:lnTo>
                  <a:pt x="1226046" y="2448892"/>
                </a:lnTo>
                <a:lnTo>
                  <a:pt x="1220986" y="2415554"/>
                </a:lnTo>
                <a:lnTo>
                  <a:pt x="1243311" y="2414364"/>
                </a:lnTo>
                <a:lnTo>
                  <a:pt x="1243311" y="2311672"/>
                </a:lnTo>
                <a:lnTo>
                  <a:pt x="1218605" y="2311672"/>
                </a:lnTo>
                <a:close/>
                <a:moveTo>
                  <a:pt x="2301776" y="2261368"/>
                </a:moveTo>
                <a:lnTo>
                  <a:pt x="2301776" y="2282502"/>
                </a:lnTo>
                <a:lnTo>
                  <a:pt x="2357140" y="2282502"/>
                </a:lnTo>
                <a:lnTo>
                  <a:pt x="2357140" y="2261368"/>
                </a:lnTo>
                <a:close/>
                <a:moveTo>
                  <a:pt x="2205931" y="2261368"/>
                </a:moveTo>
                <a:lnTo>
                  <a:pt x="2205931" y="2282502"/>
                </a:lnTo>
                <a:lnTo>
                  <a:pt x="2261295" y="2282502"/>
                </a:lnTo>
                <a:lnTo>
                  <a:pt x="2261295" y="2261368"/>
                </a:lnTo>
                <a:close/>
                <a:moveTo>
                  <a:pt x="914698" y="2254522"/>
                </a:moveTo>
                <a:lnTo>
                  <a:pt x="978992" y="2254522"/>
                </a:lnTo>
                <a:lnTo>
                  <a:pt x="978992" y="2373287"/>
                </a:lnTo>
                <a:lnTo>
                  <a:pt x="1005483" y="2352451"/>
                </a:lnTo>
                <a:cubicBezTo>
                  <a:pt x="1006277" y="2360984"/>
                  <a:pt x="1008658" y="2374577"/>
                  <a:pt x="1012627" y="2393230"/>
                </a:cubicBezTo>
                <a:cubicBezTo>
                  <a:pt x="993775" y="2406525"/>
                  <a:pt x="972642" y="2423095"/>
                  <a:pt x="949226" y="2442939"/>
                </a:cubicBezTo>
                <a:lnTo>
                  <a:pt x="930771" y="2410196"/>
                </a:lnTo>
                <a:cubicBezTo>
                  <a:pt x="935732" y="2404045"/>
                  <a:pt x="938312" y="2396604"/>
                  <a:pt x="938511" y="2387872"/>
                </a:cubicBezTo>
                <a:lnTo>
                  <a:pt x="938511" y="2293218"/>
                </a:lnTo>
                <a:lnTo>
                  <a:pt x="914698" y="2293218"/>
                </a:lnTo>
                <a:close/>
                <a:moveTo>
                  <a:pt x="2509243" y="2251397"/>
                </a:moveTo>
                <a:cubicBezTo>
                  <a:pt x="2516783" y="2251397"/>
                  <a:pt x="2523232" y="2253803"/>
                  <a:pt x="2528590" y="2258615"/>
                </a:cubicBezTo>
                <a:cubicBezTo>
                  <a:pt x="2533948" y="2263427"/>
                  <a:pt x="2536627" y="2269355"/>
                  <a:pt x="2536627" y="2276400"/>
                </a:cubicBezTo>
                <a:cubicBezTo>
                  <a:pt x="2536627" y="2283246"/>
                  <a:pt x="2533998" y="2289075"/>
                  <a:pt x="2528739" y="2293887"/>
                </a:cubicBezTo>
                <a:cubicBezTo>
                  <a:pt x="2523480" y="2298699"/>
                  <a:pt x="2516982" y="2301106"/>
                  <a:pt x="2509243" y="2301106"/>
                </a:cubicBezTo>
                <a:cubicBezTo>
                  <a:pt x="2501603" y="2301106"/>
                  <a:pt x="2495178" y="2298675"/>
                  <a:pt x="2489969" y="2293813"/>
                </a:cubicBezTo>
                <a:cubicBezTo>
                  <a:pt x="2484760" y="2288951"/>
                  <a:pt x="2482156" y="2283147"/>
                  <a:pt x="2482156" y="2276400"/>
                </a:cubicBezTo>
                <a:cubicBezTo>
                  <a:pt x="2482156" y="2269455"/>
                  <a:pt x="2484810" y="2263551"/>
                  <a:pt x="2490118" y="2258690"/>
                </a:cubicBezTo>
                <a:cubicBezTo>
                  <a:pt x="2495426" y="2253828"/>
                  <a:pt x="2501801" y="2251397"/>
                  <a:pt x="2509243" y="2251397"/>
                </a:cubicBezTo>
                <a:close/>
                <a:moveTo>
                  <a:pt x="2026444" y="2250058"/>
                </a:moveTo>
                <a:cubicBezTo>
                  <a:pt x="2030314" y="2282105"/>
                  <a:pt x="2037557" y="2310085"/>
                  <a:pt x="2048173" y="2333996"/>
                </a:cubicBezTo>
                <a:cubicBezTo>
                  <a:pt x="2058492" y="2311474"/>
                  <a:pt x="2065387" y="2283494"/>
                  <a:pt x="2068860" y="2250058"/>
                </a:cubicBezTo>
                <a:close/>
                <a:moveTo>
                  <a:pt x="1868984" y="2246486"/>
                </a:moveTo>
                <a:lnTo>
                  <a:pt x="1902917" y="2262559"/>
                </a:lnTo>
                <a:cubicBezTo>
                  <a:pt x="1888232" y="2288951"/>
                  <a:pt x="1871762" y="2311176"/>
                  <a:pt x="1853506" y="2329234"/>
                </a:cubicBezTo>
                <a:cubicBezTo>
                  <a:pt x="1842195" y="2316137"/>
                  <a:pt x="1833464" y="2306711"/>
                  <a:pt x="1827312" y="2300957"/>
                </a:cubicBezTo>
                <a:cubicBezTo>
                  <a:pt x="1843584" y="2284486"/>
                  <a:pt x="1857475" y="2266329"/>
                  <a:pt x="1868984" y="2246486"/>
                </a:cubicBezTo>
                <a:close/>
                <a:moveTo>
                  <a:pt x="1295103" y="2232496"/>
                </a:moveTo>
                <a:lnTo>
                  <a:pt x="1295103" y="2245295"/>
                </a:lnTo>
                <a:lnTo>
                  <a:pt x="1437978" y="2245295"/>
                </a:lnTo>
                <a:lnTo>
                  <a:pt x="1437978" y="2232496"/>
                </a:lnTo>
                <a:close/>
                <a:moveTo>
                  <a:pt x="747118" y="2212553"/>
                </a:moveTo>
                <a:lnTo>
                  <a:pt x="747118" y="2253034"/>
                </a:lnTo>
                <a:lnTo>
                  <a:pt x="842368" y="2253034"/>
                </a:lnTo>
                <a:lnTo>
                  <a:pt x="842368" y="2212553"/>
                </a:lnTo>
                <a:close/>
                <a:moveTo>
                  <a:pt x="2301776" y="2208088"/>
                </a:moveTo>
                <a:lnTo>
                  <a:pt x="2301776" y="2229222"/>
                </a:lnTo>
                <a:lnTo>
                  <a:pt x="2357140" y="2229222"/>
                </a:lnTo>
                <a:lnTo>
                  <a:pt x="2357140" y="2208088"/>
                </a:lnTo>
                <a:close/>
                <a:moveTo>
                  <a:pt x="2205931" y="2208088"/>
                </a:moveTo>
                <a:lnTo>
                  <a:pt x="2205931" y="2229222"/>
                </a:lnTo>
                <a:lnTo>
                  <a:pt x="2261295" y="2229222"/>
                </a:lnTo>
                <a:lnTo>
                  <a:pt x="2261295" y="2208088"/>
                </a:lnTo>
                <a:close/>
                <a:moveTo>
                  <a:pt x="1295103" y="2198861"/>
                </a:moveTo>
                <a:lnTo>
                  <a:pt x="1295103" y="2211660"/>
                </a:lnTo>
                <a:lnTo>
                  <a:pt x="1437978" y="2211660"/>
                </a:lnTo>
                <a:lnTo>
                  <a:pt x="1437978" y="2198861"/>
                </a:lnTo>
                <a:close/>
                <a:moveTo>
                  <a:pt x="1008162" y="2184276"/>
                </a:moveTo>
                <a:lnTo>
                  <a:pt x="1205806" y="2184276"/>
                </a:lnTo>
                <a:lnTo>
                  <a:pt x="1205806" y="2223566"/>
                </a:lnTo>
                <a:lnTo>
                  <a:pt x="1135559" y="2223566"/>
                </a:lnTo>
                <a:lnTo>
                  <a:pt x="1135559" y="2290836"/>
                </a:lnTo>
                <a:lnTo>
                  <a:pt x="1198662" y="2290836"/>
                </a:lnTo>
                <a:lnTo>
                  <a:pt x="1198662" y="2329829"/>
                </a:lnTo>
                <a:lnTo>
                  <a:pt x="1135559" y="2329829"/>
                </a:lnTo>
                <a:lnTo>
                  <a:pt x="1135559" y="2405136"/>
                </a:lnTo>
                <a:lnTo>
                  <a:pt x="1209378" y="2405136"/>
                </a:lnTo>
                <a:lnTo>
                  <a:pt x="1209378" y="2445022"/>
                </a:lnTo>
                <a:lnTo>
                  <a:pt x="998637" y="2445022"/>
                </a:lnTo>
                <a:lnTo>
                  <a:pt x="998637" y="2405136"/>
                </a:lnTo>
                <a:lnTo>
                  <a:pt x="1023045" y="2405136"/>
                </a:lnTo>
                <a:lnTo>
                  <a:pt x="1023045" y="2256606"/>
                </a:lnTo>
                <a:lnTo>
                  <a:pt x="1063229" y="2256606"/>
                </a:lnTo>
                <a:lnTo>
                  <a:pt x="1063229" y="2405136"/>
                </a:lnTo>
                <a:lnTo>
                  <a:pt x="1095375" y="2405136"/>
                </a:lnTo>
                <a:lnTo>
                  <a:pt x="1095375" y="2223566"/>
                </a:lnTo>
                <a:lnTo>
                  <a:pt x="1008162" y="2223566"/>
                </a:lnTo>
                <a:close/>
                <a:moveTo>
                  <a:pt x="315218" y="2180406"/>
                </a:moveTo>
                <a:lnTo>
                  <a:pt x="587872" y="2180406"/>
                </a:lnTo>
                <a:lnTo>
                  <a:pt x="587872" y="2221483"/>
                </a:lnTo>
                <a:lnTo>
                  <a:pt x="482799" y="2299766"/>
                </a:lnTo>
                <a:lnTo>
                  <a:pt x="482799" y="2395909"/>
                </a:lnTo>
                <a:cubicBezTo>
                  <a:pt x="482799" y="2414761"/>
                  <a:pt x="477962" y="2428825"/>
                  <a:pt x="468288" y="2438102"/>
                </a:cubicBezTo>
                <a:cubicBezTo>
                  <a:pt x="458614" y="2447379"/>
                  <a:pt x="444252" y="2452067"/>
                  <a:pt x="425202" y="2452166"/>
                </a:cubicBezTo>
                <a:lnTo>
                  <a:pt x="370880" y="2452464"/>
                </a:lnTo>
                <a:cubicBezTo>
                  <a:pt x="368102" y="2437779"/>
                  <a:pt x="364530" y="2422599"/>
                  <a:pt x="360164" y="2406922"/>
                </a:cubicBezTo>
                <a:cubicBezTo>
                  <a:pt x="379115" y="2408708"/>
                  <a:pt x="394941" y="2409601"/>
                  <a:pt x="407641" y="2409601"/>
                </a:cubicBezTo>
                <a:cubicBezTo>
                  <a:pt x="419348" y="2409601"/>
                  <a:pt x="426963" y="2407195"/>
                  <a:pt x="430486" y="2402383"/>
                </a:cubicBezTo>
                <a:cubicBezTo>
                  <a:pt x="434008" y="2397571"/>
                  <a:pt x="435769" y="2391345"/>
                  <a:pt x="435769" y="2383705"/>
                </a:cubicBezTo>
                <a:lnTo>
                  <a:pt x="435769" y="2281311"/>
                </a:lnTo>
                <a:cubicBezTo>
                  <a:pt x="459780" y="2264841"/>
                  <a:pt x="487462" y="2244997"/>
                  <a:pt x="518815" y="2221780"/>
                </a:cubicBezTo>
                <a:lnTo>
                  <a:pt x="315218" y="2221780"/>
                </a:lnTo>
                <a:close/>
                <a:moveTo>
                  <a:pt x="707529" y="2177132"/>
                </a:moveTo>
                <a:lnTo>
                  <a:pt x="881956" y="2177132"/>
                </a:lnTo>
                <a:lnTo>
                  <a:pt x="881956" y="2288455"/>
                </a:lnTo>
                <a:lnTo>
                  <a:pt x="814686" y="2288455"/>
                </a:lnTo>
                <a:lnTo>
                  <a:pt x="814686" y="2315244"/>
                </a:lnTo>
                <a:lnTo>
                  <a:pt x="901601" y="2315244"/>
                </a:lnTo>
                <a:lnTo>
                  <a:pt x="901601" y="2349177"/>
                </a:lnTo>
                <a:lnTo>
                  <a:pt x="833289" y="2349177"/>
                </a:lnTo>
                <a:cubicBezTo>
                  <a:pt x="849065" y="2370509"/>
                  <a:pt x="873026" y="2388468"/>
                  <a:pt x="905173" y="2403053"/>
                </a:cubicBezTo>
                <a:cubicBezTo>
                  <a:pt x="895251" y="2418928"/>
                  <a:pt x="887413" y="2431826"/>
                  <a:pt x="881658" y="2441748"/>
                </a:cubicBezTo>
                <a:cubicBezTo>
                  <a:pt x="852786" y="2423591"/>
                  <a:pt x="830461" y="2400820"/>
                  <a:pt x="814686" y="2373436"/>
                </a:cubicBezTo>
                <a:lnTo>
                  <a:pt x="814686" y="2458714"/>
                </a:lnTo>
                <a:lnTo>
                  <a:pt x="772418" y="2458714"/>
                </a:lnTo>
                <a:lnTo>
                  <a:pt x="772418" y="2375371"/>
                </a:lnTo>
                <a:cubicBezTo>
                  <a:pt x="752674" y="2403251"/>
                  <a:pt x="729357" y="2426568"/>
                  <a:pt x="702469" y="2445320"/>
                </a:cubicBezTo>
                <a:cubicBezTo>
                  <a:pt x="696119" y="2433612"/>
                  <a:pt x="688579" y="2421706"/>
                  <a:pt x="679847" y="2409601"/>
                </a:cubicBezTo>
                <a:cubicBezTo>
                  <a:pt x="706735" y="2394123"/>
                  <a:pt x="730300" y="2373982"/>
                  <a:pt x="750541" y="2349177"/>
                </a:cubicBezTo>
                <a:lnTo>
                  <a:pt x="688182" y="2349177"/>
                </a:lnTo>
                <a:lnTo>
                  <a:pt x="688182" y="2315244"/>
                </a:lnTo>
                <a:lnTo>
                  <a:pt x="772418" y="2315244"/>
                </a:lnTo>
                <a:lnTo>
                  <a:pt x="772418" y="2288455"/>
                </a:lnTo>
                <a:lnTo>
                  <a:pt x="707529" y="2288455"/>
                </a:lnTo>
                <a:close/>
                <a:moveTo>
                  <a:pt x="2166045" y="2175941"/>
                </a:moveTo>
                <a:lnTo>
                  <a:pt x="2397026" y="2175941"/>
                </a:lnTo>
                <a:lnTo>
                  <a:pt x="2397026" y="2314649"/>
                </a:lnTo>
                <a:lnTo>
                  <a:pt x="2301776" y="2314649"/>
                </a:lnTo>
                <a:lnTo>
                  <a:pt x="2301776" y="2334889"/>
                </a:lnTo>
                <a:lnTo>
                  <a:pt x="2422922" y="2334889"/>
                </a:lnTo>
                <a:lnTo>
                  <a:pt x="2422922" y="2371799"/>
                </a:lnTo>
                <a:lnTo>
                  <a:pt x="2328416" y="2371799"/>
                </a:lnTo>
                <a:cubicBezTo>
                  <a:pt x="2360166" y="2391643"/>
                  <a:pt x="2394149" y="2404343"/>
                  <a:pt x="2430364" y="2409899"/>
                </a:cubicBezTo>
                <a:cubicBezTo>
                  <a:pt x="2422823" y="2424782"/>
                  <a:pt x="2417068" y="2438077"/>
                  <a:pt x="2413100" y="2449785"/>
                </a:cubicBezTo>
                <a:cubicBezTo>
                  <a:pt x="2366764" y="2435894"/>
                  <a:pt x="2329657" y="2414910"/>
                  <a:pt x="2301776" y="2386830"/>
                </a:cubicBezTo>
                <a:lnTo>
                  <a:pt x="2301776" y="2458417"/>
                </a:lnTo>
                <a:lnTo>
                  <a:pt x="2261295" y="2458417"/>
                </a:lnTo>
                <a:lnTo>
                  <a:pt x="2261295" y="2389063"/>
                </a:lnTo>
                <a:cubicBezTo>
                  <a:pt x="2235994" y="2414066"/>
                  <a:pt x="2200970" y="2434803"/>
                  <a:pt x="2156222" y="2451273"/>
                </a:cubicBezTo>
                <a:cubicBezTo>
                  <a:pt x="2150071" y="2439367"/>
                  <a:pt x="2143225" y="2426965"/>
                  <a:pt x="2135684" y="2414066"/>
                </a:cubicBezTo>
                <a:cubicBezTo>
                  <a:pt x="2177951" y="2404740"/>
                  <a:pt x="2211586" y="2390651"/>
                  <a:pt x="2236589" y="2371799"/>
                </a:cubicBezTo>
                <a:lnTo>
                  <a:pt x="2139256" y="2371799"/>
                </a:lnTo>
                <a:lnTo>
                  <a:pt x="2139256" y="2334889"/>
                </a:lnTo>
                <a:lnTo>
                  <a:pt x="2261295" y="2334889"/>
                </a:lnTo>
                <a:lnTo>
                  <a:pt x="2261295" y="2314649"/>
                </a:lnTo>
                <a:lnTo>
                  <a:pt x="2166045" y="2314649"/>
                </a:lnTo>
                <a:close/>
                <a:moveTo>
                  <a:pt x="1254026" y="2175048"/>
                </a:moveTo>
                <a:lnTo>
                  <a:pt x="1479054" y="2175048"/>
                </a:lnTo>
                <a:lnTo>
                  <a:pt x="1479054" y="2269108"/>
                </a:lnTo>
                <a:lnTo>
                  <a:pt x="1254026" y="2269108"/>
                </a:lnTo>
                <a:close/>
                <a:moveTo>
                  <a:pt x="1695153" y="2166118"/>
                </a:moveTo>
                <a:lnTo>
                  <a:pt x="1737718" y="2166118"/>
                </a:lnTo>
                <a:lnTo>
                  <a:pt x="1737718" y="2200944"/>
                </a:lnTo>
                <a:lnTo>
                  <a:pt x="1803500" y="2200944"/>
                </a:lnTo>
                <a:lnTo>
                  <a:pt x="1803500" y="2236365"/>
                </a:lnTo>
                <a:lnTo>
                  <a:pt x="1737718" y="2236365"/>
                </a:lnTo>
                <a:lnTo>
                  <a:pt x="1737718" y="2267917"/>
                </a:lnTo>
                <a:lnTo>
                  <a:pt x="1817787" y="2267917"/>
                </a:lnTo>
                <a:lnTo>
                  <a:pt x="1817787" y="2303338"/>
                </a:lnTo>
                <a:lnTo>
                  <a:pt x="1617464" y="2303338"/>
                </a:lnTo>
                <a:lnTo>
                  <a:pt x="1617464" y="2267917"/>
                </a:lnTo>
                <a:lnTo>
                  <a:pt x="1695153" y="2267917"/>
                </a:lnTo>
                <a:lnTo>
                  <a:pt x="1695153" y="2236365"/>
                </a:lnTo>
                <a:lnTo>
                  <a:pt x="1632943" y="2236365"/>
                </a:lnTo>
                <a:lnTo>
                  <a:pt x="1632943" y="2200944"/>
                </a:lnTo>
                <a:lnTo>
                  <a:pt x="1695153" y="2200944"/>
                </a:lnTo>
                <a:close/>
                <a:moveTo>
                  <a:pt x="1583829" y="2165226"/>
                </a:moveTo>
                <a:lnTo>
                  <a:pt x="1624013" y="2177132"/>
                </a:lnTo>
                <a:cubicBezTo>
                  <a:pt x="1617068" y="2199059"/>
                  <a:pt x="1609229" y="2220093"/>
                  <a:pt x="1600498" y="2240235"/>
                </a:cubicBezTo>
                <a:lnTo>
                  <a:pt x="1600498" y="2456036"/>
                </a:lnTo>
                <a:lnTo>
                  <a:pt x="1561505" y="2456036"/>
                </a:lnTo>
                <a:lnTo>
                  <a:pt x="1561505" y="2315393"/>
                </a:lnTo>
                <a:cubicBezTo>
                  <a:pt x="1553369" y="2328391"/>
                  <a:pt x="1544836" y="2340942"/>
                  <a:pt x="1535907" y="2353046"/>
                </a:cubicBezTo>
                <a:cubicBezTo>
                  <a:pt x="1533128" y="2336973"/>
                  <a:pt x="1528862" y="2318915"/>
                  <a:pt x="1523107" y="2298873"/>
                </a:cubicBezTo>
                <a:cubicBezTo>
                  <a:pt x="1546920" y="2264147"/>
                  <a:pt x="1567161" y="2219597"/>
                  <a:pt x="1583829" y="2165226"/>
                </a:cubicBezTo>
                <a:close/>
                <a:moveTo>
                  <a:pt x="114003" y="2164928"/>
                </a:moveTo>
                <a:lnTo>
                  <a:pt x="159842" y="2164928"/>
                </a:lnTo>
                <a:lnTo>
                  <a:pt x="154484" y="2231305"/>
                </a:lnTo>
                <a:lnTo>
                  <a:pt x="281286" y="2231305"/>
                </a:lnTo>
                <a:lnTo>
                  <a:pt x="274291" y="2346945"/>
                </a:lnTo>
                <a:cubicBezTo>
                  <a:pt x="272009" y="2384251"/>
                  <a:pt x="270099" y="2406575"/>
                  <a:pt x="268561" y="2413917"/>
                </a:cubicBezTo>
                <a:cubicBezTo>
                  <a:pt x="267023" y="2421259"/>
                  <a:pt x="263625" y="2428205"/>
                  <a:pt x="258366" y="2434753"/>
                </a:cubicBezTo>
                <a:cubicBezTo>
                  <a:pt x="253107" y="2441302"/>
                  <a:pt x="246509" y="2446064"/>
                  <a:pt x="238572" y="2449041"/>
                </a:cubicBezTo>
                <a:cubicBezTo>
                  <a:pt x="230634" y="2452017"/>
                  <a:pt x="216124" y="2453778"/>
                  <a:pt x="195040" y="2454324"/>
                </a:cubicBezTo>
                <a:cubicBezTo>
                  <a:pt x="173956" y="2454870"/>
                  <a:pt x="158453" y="2454944"/>
                  <a:pt x="148531" y="2454547"/>
                </a:cubicBezTo>
                <a:cubicBezTo>
                  <a:pt x="146745" y="2443236"/>
                  <a:pt x="143074" y="2428353"/>
                  <a:pt x="137518" y="2409899"/>
                </a:cubicBezTo>
                <a:cubicBezTo>
                  <a:pt x="161826" y="2411586"/>
                  <a:pt x="181025" y="2412429"/>
                  <a:pt x="195114" y="2412429"/>
                </a:cubicBezTo>
                <a:cubicBezTo>
                  <a:pt x="206227" y="2412429"/>
                  <a:pt x="213941" y="2411362"/>
                  <a:pt x="218257" y="2409229"/>
                </a:cubicBezTo>
                <a:cubicBezTo>
                  <a:pt x="222573" y="2407096"/>
                  <a:pt x="225549" y="2404020"/>
                  <a:pt x="227187" y="2400002"/>
                </a:cubicBezTo>
                <a:cubicBezTo>
                  <a:pt x="228824" y="2395983"/>
                  <a:pt x="230486" y="2382539"/>
                  <a:pt x="232172" y="2359669"/>
                </a:cubicBezTo>
                <a:cubicBezTo>
                  <a:pt x="233859" y="2336799"/>
                  <a:pt x="235645" y="2307108"/>
                  <a:pt x="237530" y="2270596"/>
                </a:cubicBezTo>
                <a:lnTo>
                  <a:pt x="151507" y="2270596"/>
                </a:lnTo>
                <a:cubicBezTo>
                  <a:pt x="149622" y="2288158"/>
                  <a:pt x="146348" y="2304826"/>
                  <a:pt x="141685" y="2320602"/>
                </a:cubicBezTo>
                <a:lnTo>
                  <a:pt x="168474" y="2295599"/>
                </a:lnTo>
                <a:cubicBezTo>
                  <a:pt x="182364" y="2307704"/>
                  <a:pt x="199033" y="2322686"/>
                  <a:pt x="218480" y="2340545"/>
                </a:cubicBezTo>
                <a:lnTo>
                  <a:pt x="186929" y="2370906"/>
                </a:lnTo>
                <a:cubicBezTo>
                  <a:pt x="169168" y="2350665"/>
                  <a:pt x="153889" y="2334542"/>
                  <a:pt x="141089" y="2322537"/>
                </a:cubicBezTo>
                <a:cubicBezTo>
                  <a:pt x="123925" y="2379885"/>
                  <a:pt x="88702" y="2425774"/>
                  <a:pt x="35422" y="2460203"/>
                </a:cubicBezTo>
                <a:cubicBezTo>
                  <a:pt x="21332" y="2446908"/>
                  <a:pt x="9525" y="2436291"/>
                  <a:pt x="0" y="2428353"/>
                </a:cubicBezTo>
                <a:cubicBezTo>
                  <a:pt x="63004" y="2390353"/>
                  <a:pt x="98624" y="2337767"/>
                  <a:pt x="106859" y="2270596"/>
                </a:cubicBezTo>
                <a:lnTo>
                  <a:pt x="6251" y="2270596"/>
                </a:lnTo>
                <a:lnTo>
                  <a:pt x="6251" y="2231305"/>
                </a:lnTo>
                <a:lnTo>
                  <a:pt x="59532" y="2231305"/>
                </a:lnTo>
                <a:cubicBezTo>
                  <a:pt x="49114" y="2217911"/>
                  <a:pt x="37207" y="2204218"/>
                  <a:pt x="23813" y="2190229"/>
                </a:cubicBezTo>
                <a:lnTo>
                  <a:pt x="52983" y="2165226"/>
                </a:lnTo>
                <a:cubicBezTo>
                  <a:pt x="68461" y="2179513"/>
                  <a:pt x="82451" y="2193106"/>
                  <a:pt x="94953" y="2206004"/>
                </a:cubicBezTo>
                <a:lnTo>
                  <a:pt x="66824" y="2231305"/>
                </a:lnTo>
                <a:lnTo>
                  <a:pt x="109836" y="2231305"/>
                </a:lnTo>
                <a:close/>
                <a:moveTo>
                  <a:pt x="660797" y="2164630"/>
                </a:moveTo>
                <a:lnTo>
                  <a:pt x="700683" y="2176536"/>
                </a:lnTo>
                <a:cubicBezTo>
                  <a:pt x="693738" y="2201639"/>
                  <a:pt x="685900" y="2225352"/>
                  <a:pt x="677168" y="2247676"/>
                </a:cubicBezTo>
                <a:lnTo>
                  <a:pt x="677168" y="2458714"/>
                </a:lnTo>
                <a:lnTo>
                  <a:pt x="639664" y="2458714"/>
                </a:lnTo>
                <a:lnTo>
                  <a:pt x="639664" y="2326257"/>
                </a:lnTo>
                <a:cubicBezTo>
                  <a:pt x="633016" y="2337668"/>
                  <a:pt x="626071" y="2348582"/>
                  <a:pt x="618828" y="2359000"/>
                </a:cubicBezTo>
                <a:cubicBezTo>
                  <a:pt x="616645" y="2339751"/>
                  <a:pt x="613371" y="2320900"/>
                  <a:pt x="609005" y="2302445"/>
                </a:cubicBezTo>
                <a:cubicBezTo>
                  <a:pt x="629841" y="2266528"/>
                  <a:pt x="647105" y="2220590"/>
                  <a:pt x="660797" y="2164630"/>
                </a:cubicBezTo>
                <a:close/>
                <a:moveTo>
                  <a:pt x="956668" y="2164333"/>
                </a:moveTo>
                <a:cubicBezTo>
                  <a:pt x="968177" y="2180604"/>
                  <a:pt x="980282" y="2198861"/>
                  <a:pt x="992982" y="2219101"/>
                </a:cubicBezTo>
                <a:cubicBezTo>
                  <a:pt x="983655" y="2224062"/>
                  <a:pt x="971650" y="2231206"/>
                  <a:pt x="956965" y="2240533"/>
                </a:cubicBezTo>
                <a:cubicBezTo>
                  <a:pt x="946250" y="2221284"/>
                  <a:pt x="935236" y="2202730"/>
                  <a:pt x="923925" y="2184871"/>
                </a:cubicBezTo>
                <a:close/>
                <a:moveTo>
                  <a:pt x="2012157" y="2163142"/>
                </a:moveTo>
                <a:lnTo>
                  <a:pt x="2050852" y="2168500"/>
                </a:lnTo>
                <a:cubicBezTo>
                  <a:pt x="2047578" y="2182390"/>
                  <a:pt x="2043410" y="2196380"/>
                  <a:pt x="2038350" y="2210469"/>
                </a:cubicBezTo>
                <a:lnTo>
                  <a:pt x="2123480" y="2210469"/>
                </a:lnTo>
                <a:lnTo>
                  <a:pt x="2123480" y="2250058"/>
                </a:lnTo>
                <a:lnTo>
                  <a:pt x="2106216" y="2250058"/>
                </a:lnTo>
                <a:cubicBezTo>
                  <a:pt x="2101354" y="2300957"/>
                  <a:pt x="2089944" y="2342331"/>
                  <a:pt x="2071985" y="2374180"/>
                </a:cubicBezTo>
                <a:cubicBezTo>
                  <a:pt x="2086372" y="2392436"/>
                  <a:pt x="2103934" y="2406823"/>
                  <a:pt x="2124671" y="2417340"/>
                </a:cubicBezTo>
                <a:cubicBezTo>
                  <a:pt x="2117725" y="2426865"/>
                  <a:pt x="2109292" y="2440061"/>
                  <a:pt x="2099370" y="2456928"/>
                </a:cubicBezTo>
                <a:cubicBezTo>
                  <a:pt x="2079328" y="2443236"/>
                  <a:pt x="2062113" y="2426965"/>
                  <a:pt x="2047727" y="2408113"/>
                </a:cubicBezTo>
                <a:cubicBezTo>
                  <a:pt x="2029867" y="2428254"/>
                  <a:pt x="2008089" y="2445419"/>
                  <a:pt x="1982391" y="2459607"/>
                </a:cubicBezTo>
                <a:cubicBezTo>
                  <a:pt x="1974057" y="2447304"/>
                  <a:pt x="1964929" y="2435894"/>
                  <a:pt x="1955007" y="2425377"/>
                </a:cubicBezTo>
                <a:cubicBezTo>
                  <a:pt x="1983185" y="2410395"/>
                  <a:pt x="2006303" y="2392188"/>
                  <a:pt x="2024360" y="2370757"/>
                </a:cubicBezTo>
                <a:cubicBezTo>
                  <a:pt x="2013248" y="2348631"/>
                  <a:pt x="2004914" y="2323926"/>
                  <a:pt x="1999357" y="2296641"/>
                </a:cubicBezTo>
                <a:cubicBezTo>
                  <a:pt x="1994496" y="2305372"/>
                  <a:pt x="1989336" y="2314153"/>
                  <a:pt x="1983879" y="2322983"/>
                </a:cubicBezTo>
                <a:cubicBezTo>
                  <a:pt x="1980605" y="2317824"/>
                  <a:pt x="1976884" y="2312119"/>
                  <a:pt x="1972717" y="2305868"/>
                </a:cubicBezTo>
                <a:lnTo>
                  <a:pt x="1958876" y="2316286"/>
                </a:lnTo>
                <a:lnTo>
                  <a:pt x="1962746" y="2317328"/>
                </a:lnTo>
                <a:cubicBezTo>
                  <a:pt x="1956594" y="2337965"/>
                  <a:pt x="1948260" y="2357065"/>
                  <a:pt x="1937743" y="2374627"/>
                </a:cubicBezTo>
                <a:cubicBezTo>
                  <a:pt x="1950343" y="2387327"/>
                  <a:pt x="1961257" y="2398588"/>
                  <a:pt x="1970485" y="2408411"/>
                </a:cubicBezTo>
                <a:lnTo>
                  <a:pt x="1941612" y="2436093"/>
                </a:lnTo>
                <a:cubicBezTo>
                  <a:pt x="1933476" y="2426171"/>
                  <a:pt x="1924795" y="2416050"/>
                  <a:pt x="1915567" y="2405732"/>
                </a:cubicBezTo>
                <a:cubicBezTo>
                  <a:pt x="1898005" y="2426468"/>
                  <a:pt x="1876624" y="2444427"/>
                  <a:pt x="1851422" y="2459607"/>
                </a:cubicBezTo>
                <a:cubicBezTo>
                  <a:pt x="1844080" y="2447503"/>
                  <a:pt x="1835746" y="2435200"/>
                  <a:pt x="1826419" y="2422698"/>
                </a:cubicBezTo>
                <a:cubicBezTo>
                  <a:pt x="1851819" y="2410296"/>
                  <a:pt x="1872605" y="2395016"/>
                  <a:pt x="1888778" y="2376859"/>
                </a:cubicBezTo>
                <a:cubicBezTo>
                  <a:pt x="1877566" y="2365151"/>
                  <a:pt x="1865710" y="2353146"/>
                  <a:pt x="1853208" y="2340843"/>
                </a:cubicBezTo>
                <a:lnTo>
                  <a:pt x="1879402" y="2317328"/>
                </a:lnTo>
                <a:lnTo>
                  <a:pt x="1909763" y="2346945"/>
                </a:lnTo>
                <a:cubicBezTo>
                  <a:pt x="1916510" y="2334542"/>
                  <a:pt x="1921669" y="2321197"/>
                  <a:pt x="1925241" y="2306910"/>
                </a:cubicBezTo>
                <a:lnTo>
                  <a:pt x="1956048" y="2315542"/>
                </a:lnTo>
                <a:cubicBezTo>
                  <a:pt x="1944837" y="2299568"/>
                  <a:pt x="1931591" y="2282998"/>
                  <a:pt x="1916311" y="2265833"/>
                </a:cubicBezTo>
                <a:lnTo>
                  <a:pt x="1945184" y="2245295"/>
                </a:lnTo>
                <a:cubicBezTo>
                  <a:pt x="1954411" y="2255118"/>
                  <a:pt x="1962895" y="2264543"/>
                  <a:pt x="1970634" y="2273572"/>
                </a:cubicBezTo>
                <a:cubicBezTo>
                  <a:pt x="1988691" y="2240433"/>
                  <a:pt x="2002532" y="2203623"/>
                  <a:pt x="2012157" y="2163142"/>
                </a:cubicBezTo>
                <a:close/>
                <a:moveTo>
                  <a:pt x="1918990" y="2163142"/>
                </a:moveTo>
                <a:cubicBezTo>
                  <a:pt x="1924150" y="2177032"/>
                  <a:pt x="1928267" y="2189832"/>
                  <a:pt x="1931343" y="2201540"/>
                </a:cubicBezTo>
                <a:lnTo>
                  <a:pt x="1982093" y="2201540"/>
                </a:lnTo>
                <a:lnTo>
                  <a:pt x="1982093" y="2238449"/>
                </a:lnTo>
                <a:lnTo>
                  <a:pt x="1833265" y="2238449"/>
                </a:lnTo>
                <a:lnTo>
                  <a:pt x="1833265" y="2201540"/>
                </a:lnTo>
                <a:lnTo>
                  <a:pt x="1889820" y="2201540"/>
                </a:lnTo>
                <a:cubicBezTo>
                  <a:pt x="1886843" y="2192213"/>
                  <a:pt x="1883271" y="2182291"/>
                  <a:pt x="1879104" y="2171774"/>
                </a:cubicBezTo>
                <a:close/>
                <a:moveTo>
                  <a:pt x="3436330" y="1623528"/>
                </a:moveTo>
                <a:lnTo>
                  <a:pt x="3640373" y="1623528"/>
                </a:lnTo>
                <a:lnTo>
                  <a:pt x="3640373" y="1634802"/>
                </a:lnTo>
                <a:lnTo>
                  <a:pt x="3436330" y="1634802"/>
                </a:lnTo>
                <a:close/>
                <a:moveTo>
                  <a:pt x="5523533" y="1596963"/>
                </a:moveTo>
                <a:cubicBezTo>
                  <a:pt x="5521077" y="1596963"/>
                  <a:pt x="5518770" y="1597539"/>
                  <a:pt x="5516612" y="1598693"/>
                </a:cubicBezTo>
                <a:cubicBezTo>
                  <a:pt x="5514454" y="1599846"/>
                  <a:pt x="5512575" y="1601316"/>
                  <a:pt x="5510975" y="1603102"/>
                </a:cubicBezTo>
                <a:cubicBezTo>
                  <a:pt x="5509375" y="1604888"/>
                  <a:pt x="5508110" y="1606878"/>
                  <a:pt x="5507180" y="1609073"/>
                </a:cubicBezTo>
                <a:cubicBezTo>
                  <a:pt x="5506250" y="1611269"/>
                  <a:pt x="5505785" y="1613371"/>
                  <a:pt x="5505785" y="1615380"/>
                </a:cubicBezTo>
                <a:cubicBezTo>
                  <a:pt x="5505785" y="1617612"/>
                  <a:pt x="5506269" y="1619864"/>
                  <a:pt x="5507236" y="1622133"/>
                </a:cubicBezTo>
                <a:cubicBezTo>
                  <a:pt x="5508203" y="1624403"/>
                  <a:pt x="5509505" y="1626431"/>
                  <a:pt x="5511143" y="1628216"/>
                </a:cubicBezTo>
                <a:cubicBezTo>
                  <a:pt x="5512779" y="1630002"/>
                  <a:pt x="5514696" y="1631472"/>
                  <a:pt x="5516891" y="1632626"/>
                </a:cubicBezTo>
                <a:cubicBezTo>
                  <a:pt x="5519087" y="1633779"/>
                  <a:pt x="5521411" y="1634356"/>
                  <a:pt x="5523867" y="1634356"/>
                </a:cubicBezTo>
                <a:cubicBezTo>
                  <a:pt x="5526025" y="1634356"/>
                  <a:pt x="5528202" y="1633909"/>
                  <a:pt x="5530397" y="1633016"/>
                </a:cubicBezTo>
                <a:cubicBezTo>
                  <a:pt x="5532593" y="1632123"/>
                  <a:pt x="5534565" y="1630877"/>
                  <a:pt x="5536313" y="1629277"/>
                </a:cubicBezTo>
                <a:cubicBezTo>
                  <a:pt x="5538062" y="1627677"/>
                  <a:pt x="5539495" y="1625798"/>
                  <a:pt x="5540611" y="1623640"/>
                </a:cubicBezTo>
                <a:cubicBezTo>
                  <a:pt x="5541727" y="1621482"/>
                  <a:pt x="5542285" y="1619138"/>
                  <a:pt x="5542285" y="1616608"/>
                </a:cubicBezTo>
                <a:cubicBezTo>
                  <a:pt x="5542285" y="1613557"/>
                  <a:pt x="5541764" y="1610804"/>
                  <a:pt x="5540722" y="1608348"/>
                </a:cubicBezTo>
                <a:cubicBezTo>
                  <a:pt x="5539681" y="1605892"/>
                  <a:pt x="5538285" y="1603827"/>
                  <a:pt x="5536537" y="1602153"/>
                </a:cubicBezTo>
                <a:cubicBezTo>
                  <a:pt x="5534787" y="1600479"/>
                  <a:pt x="5532779" y="1599195"/>
                  <a:pt x="5530509" y="1598302"/>
                </a:cubicBezTo>
                <a:cubicBezTo>
                  <a:pt x="5528239" y="1597409"/>
                  <a:pt x="5525914" y="1596963"/>
                  <a:pt x="5523533" y="1596963"/>
                </a:cubicBezTo>
                <a:close/>
                <a:moveTo>
                  <a:pt x="722933" y="1596963"/>
                </a:moveTo>
                <a:cubicBezTo>
                  <a:pt x="720477" y="1596963"/>
                  <a:pt x="718171" y="1597539"/>
                  <a:pt x="716013" y="1598693"/>
                </a:cubicBezTo>
                <a:cubicBezTo>
                  <a:pt x="713855" y="1599846"/>
                  <a:pt x="711976" y="1601316"/>
                  <a:pt x="710376" y="1603102"/>
                </a:cubicBezTo>
                <a:cubicBezTo>
                  <a:pt x="708776" y="1604888"/>
                  <a:pt x="707511" y="1606878"/>
                  <a:pt x="706581" y="1609073"/>
                </a:cubicBezTo>
                <a:cubicBezTo>
                  <a:pt x="705650" y="1611269"/>
                  <a:pt x="705185" y="1613371"/>
                  <a:pt x="705185" y="1615380"/>
                </a:cubicBezTo>
                <a:cubicBezTo>
                  <a:pt x="705185" y="1617612"/>
                  <a:pt x="705669" y="1619864"/>
                  <a:pt x="706636" y="1622133"/>
                </a:cubicBezTo>
                <a:cubicBezTo>
                  <a:pt x="707604" y="1624403"/>
                  <a:pt x="708906" y="1626431"/>
                  <a:pt x="710543" y="1628216"/>
                </a:cubicBezTo>
                <a:cubicBezTo>
                  <a:pt x="712180" y="1630002"/>
                  <a:pt x="714096" y="1631472"/>
                  <a:pt x="716292" y="1632626"/>
                </a:cubicBezTo>
                <a:cubicBezTo>
                  <a:pt x="718487" y="1633779"/>
                  <a:pt x="720812" y="1634356"/>
                  <a:pt x="723268" y="1634356"/>
                </a:cubicBezTo>
                <a:cubicBezTo>
                  <a:pt x="725426" y="1634356"/>
                  <a:pt x="727603" y="1633909"/>
                  <a:pt x="729798" y="1633016"/>
                </a:cubicBezTo>
                <a:cubicBezTo>
                  <a:pt x="731993" y="1632123"/>
                  <a:pt x="733965" y="1630877"/>
                  <a:pt x="735714" y="1629277"/>
                </a:cubicBezTo>
                <a:cubicBezTo>
                  <a:pt x="737462" y="1627677"/>
                  <a:pt x="738895" y="1625798"/>
                  <a:pt x="740011" y="1623640"/>
                </a:cubicBezTo>
                <a:cubicBezTo>
                  <a:pt x="741127" y="1621482"/>
                  <a:pt x="741685" y="1619138"/>
                  <a:pt x="741685" y="1616608"/>
                </a:cubicBezTo>
                <a:cubicBezTo>
                  <a:pt x="741685" y="1613557"/>
                  <a:pt x="741164" y="1610804"/>
                  <a:pt x="740123" y="1608348"/>
                </a:cubicBezTo>
                <a:cubicBezTo>
                  <a:pt x="739081" y="1605892"/>
                  <a:pt x="737686" y="1603827"/>
                  <a:pt x="735937" y="1602153"/>
                </a:cubicBezTo>
                <a:cubicBezTo>
                  <a:pt x="734188" y="1600479"/>
                  <a:pt x="732179" y="1599195"/>
                  <a:pt x="729909" y="1598302"/>
                </a:cubicBezTo>
                <a:cubicBezTo>
                  <a:pt x="727640" y="1597409"/>
                  <a:pt x="725314" y="1596963"/>
                  <a:pt x="722933" y="1596963"/>
                </a:cubicBezTo>
                <a:close/>
                <a:moveTo>
                  <a:pt x="26752" y="1594060"/>
                </a:moveTo>
                <a:lnTo>
                  <a:pt x="37691" y="1599307"/>
                </a:lnTo>
                <a:cubicBezTo>
                  <a:pt x="28241" y="1614413"/>
                  <a:pt x="19795" y="1626914"/>
                  <a:pt x="12353" y="1636811"/>
                </a:cubicBezTo>
                <a:cubicBezTo>
                  <a:pt x="8781" y="1634207"/>
                  <a:pt x="5247" y="1631900"/>
                  <a:pt x="1749" y="1629891"/>
                </a:cubicBezTo>
                <a:cubicBezTo>
                  <a:pt x="10232" y="1619770"/>
                  <a:pt x="18567" y="1607827"/>
                  <a:pt x="26752" y="1594060"/>
                </a:cubicBezTo>
                <a:close/>
                <a:moveTo>
                  <a:pt x="56444" y="1591940"/>
                </a:moveTo>
                <a:lnTo>
                  <a:pt x="68275" y="1591940"/>
                </a:lnTo>
                <a:lnTo>
                  <a:pt x="68275" y="1611920"/>
                </a:lnTo>
                <a:cubicBezTo>
                  <a:pt x="68201" y="1618915"/>
                  <a:pt x="69429" y="1623454"/>
                  <a:pt x="71959" y="1625538"/>
                </a:cubicBezTo>
                <a:cubicBezTo>
                  <a:pt x="74266" y="1627770"/>
                  <a:pt x="79363" y="1628849"/>
                  <a:pt x="87251" y="1628775"/>
                </a:cubicBezTo>
                <a:lnTo>
                  <a:pt x="130783" y="1628775"/>
                </a:lnTo>
                <a:cubicBezTo>
                  <a:pt x="143508" y="1629444"/>
                  <a:pt x="150801" y="1625203"/>
                  <a:pt x="152661" y="1616050"/>
                </a:cubicBezTo>
                <a:cubicBezTo>
                  <a:pt x="154000" y="1610841"/>
                  <a:pt x="155303" y="1604664"/>
                  <a:pt x="156568" y="1597521"/>
                </a:cubicBezTo>
                <a:cubicBezTo>
                  <a:pt x="159544" y="1598935"/>
                  <a:pt x="163339" y="1600386"/>
                  <a:pt x="167953" y="1601874"/>
                </a:cubicBezTo>
                <a:cubicBezTo>
                  <a:pt x="166614" y="1609613"/>
                  <a:pt x="165088" y="1615938"/>
                  <a:pt x="163377" y="1620850"/>
                </a:cubicBezTo>
                <a:cubicBezTo>
                  <a:pt x="160102" y="1633574"/>
                  <a:pt x="150205" y="1639713"/>
                  <a:pt x="133685" y="1639267"/>
                </a:cubicBezTo>
                <a:lnTo>
                  <a:pt x="83902" y="1639267"/>
                </a:lnTo>
                <a:cubicBezTo>
                  <a:pt x="73410" y="1639341"/>
                  <a:pt x="66229" y="1637481"/>
                  <a:pt x="62359" y="1633686"/>
                </a:cubicBezTo>
                <a:cubicBezTo>
                  <a:pt x="58341" y="1630040"/>
                  <a:pt x="56369" y="1623305"/>
                  <a:pt x="56444" y="1613483"/>
                </a:cubicBezTo>
                <a:close/>
                <a:moveTo>
                  <a:pt x="192175" y="1591716"/>
                </a:moveTo>
                <a:cubicBezTo>
                  <a:pt x="200286" y="1601539"/>
                  <a:pt x="208844" y="1612441"/>
                  <a:pt x="217848" y="1624421"/>
                </a:cubicBezTo>
                <a:lnTo>
                  <a:pt x="207579" y="1631565"/>
                </a:lnTo>
                <a:cubicBezTo>
                  <a:pt x="200212" y="1621073"/>
                  <a:pt x="191877" y="1609948"/>
                  <a:pt x="182575" y="1598190"/>
                </a:cubicBezTo>
                <a:close/>
                <a:moveTo>
                  <a:pt x="2334407" y="1590935"/>
                </a:moveTo>
                <a:lnTo>
                  <a:pt x="2346685" y="1590935"/>
                </a:lnTo>
                <a:lnTo>
                  <a:pt x="2325700" y="1648197"/>
                </a:lnTo>
                <a:lnTo>
                  <a:pt x="2316324" y="1648197"/>
                </a:lnTo>
                <a:close/>
                <a:moveTo>
                  <a:pt x="5523867" y="1586582"/>
                </a:moveTo>
                <a:cubicBezTo>
                  <a:pt x="5527737" y="1586582"/>
                  <a:pt x="5531402" y="1587345"/>
                  <a:pt x="5534862" y="1588870"/>
                </a:cubicBezTo>
                <a:cubicBezTo>
                  <a:pt x="5538323" y="1590396"/>
                  <a:pt x="5541373" y="1592461"/>
                  <a:pt x="5544015" y="1595065"/>
                </a:cubicBezTo>
                <a:cubicBezTo>
                  <a:pt x="5546657" y="1597670"/>
                  <a:pt x="5548759" y="1600758"/>
                  <a:pt x="5550321" y="1604330"/>
                </a:cubicBezTo>
                <a:cubicBezTo>
                  <a:pt x="5551885" y="1607901"/>
                  <a:pt x="5552665" y="1611697"/>
                  <a:pt x="5552665" y="1615715"/>
                </a:cubicBezTo>
                <a:cubicBezTo>
                  <a:pt x="5552665" y="1619436"/>
                  <a:pt x="5551959" y="1623045"/>
                  <a:pt x="5550545" y="1626542"/>
                </a:cubicBezTo>
                <a:cubicBezTo>
                  <a:pt x="5549131" y="1630040"/>
                  <a:pt x="5547141" y="1633128"/>
                  <a:pt x="5544573" y="1635807"/>
                </a:cubicBezTo>
                <a:cubicBezTo>
                  <a:pt x="5542006" y="1638486"/>
                  <a:pt x="5538973" y="1640644"/>
                  <a:pt x="5535476" y="1642281"/>
                </a:cubicBezTo>
                <a:cubicBezTo>
                  <a:pt x="5531979" y="1643918"/>
                  <a:pt x="5528183" y="1644736"/>
                  <a:pt x="5524091" y="1644736"/>
                </a:cubicBezTo>
                <a:cubicBezTo>
                  <a:pt x="5520073" y="1644736"/>
                  <a:pt x="5516333" y="1643974"/>
                  <a:pt x="5512873" y="1642448"/>
                </a:cubicBezTo>
                <a:cubicBezTo>
                  <a:pt x="5509413" y="1640923"/>
                  <a:pt x="5506380" y="1638839"/>
                  <a:pt x="5503775" y="1636197"/>
                </a:cubicBezTo>
                <a:cubicBezTo>
                  <a:pt x="5501171" y="1633556"/>
                  <a:pt x="5499125" y="1630468"/>
                  <a:pt x="5497637" y="1626933"/>
                </a:cubicBezTo>
                <a:cubicBezTo>
                  <a:pt x="5496148" y="1623398"/>
                  <a:pt x="5495404" y="1619622"/>
                  <a:pt x="5495404" y="1615603"/>
                </a:cubicBezTo>
                <a:cubicBezTo>
                  <a:pt x="5495404" y="1611659"/>
                  <a:pt x="5496148" y="1607939"/>
                  <a:pt x="5497637" y="1604441"/>
                </a:cubicBezTo>
                <a:cubicBezTo>
                  <a:pt x="5499125" y="1600944"/>
                  <a:pt x="5501153" y="1597874"/>
                  <a:pt x="5503720" y="1595232"/>
                </a:cubicBezTo>
                <a:cubicBezTo>
                  <a:pt x="5506287" y="1592591"/>
                  <a:pt x="5509301" y="1590489"/>
                  <a:pt x="5512761" y="1588926"/>
                </a:cubicBezTo>
                <a:cubicBezTo>
                  <a:pt x="5516221" y="1587363"/>
                  <a:pt x="5519923" y="1586582"/>
                  <a:pt x="5523867" y="1586582"/>
                </a:cubicBezTo>
                <a:close/>
                <a:moveTo>
                  <a:pt x="723268" y="1586582"/>
                </a:moveTo>
                <a:cubicBezTo>
                  <a:pt x="727138" y="1586582"/>
                  <a:pt x="730802" y="1587345"/>
                  <a:pt x="734263" y="1588870"/>
                </a:cubicBezTo>
                <a:cubicBezTo>
                  <a:pt x="737723" y="1590396"/>
                  <a:pt x="740774" y="1592461"/>
                  <a:pt x="743416" y="1595065"/>
                </a:cubicBezTo>
                <a:cubicBezTo>
                  <a:pt x="746057" y="1597670"/>
                  <a:pt x="748159" y="1600758"/>
                  <a:pt x="749722" y="1604330"/>
                </a:cubicBezTo>
                <a:cubicBezTo>
                  <a:pt x="751285" y="1607901"/>
                  <a:pt x="752066" y="1611697"/>
                  <a:pt x="752066" y="1615715"/>
                </a:cubicBezTo>
                <a:cubicBezTo>
                  <a:pt x="752066" y="1619436"/>
                  <a:pt x="751359" y="1623045"/>
                  <a:pt x="749945" y="1626542"/>
                </a:cubicBezTo>
                <a:cubicBezTo>
                  <a:pt x="748531" y="1630040"/>
                  <a:pt x="746541" y="1633128"/>
                  <a:pt x="743974" y="1635807"/>
                </a:cubicBezTo>
                <a:cubicBezTo>
                  <a:pt x="741406" y="1638486"/>
                  <a:pt x="738374" y="1640644"/>
                  <a:pt x="734877" y="1642281"/>
                </a:cubicBezTo>
                <a:cubicBezTo>
                  <a:pt x="731379" y="1643918"/>
                  <a:pt x="727584" y="1644736"/>
                  <a:pt x="723491" y="1644736"/>
                </a:cubicBezTo>
                <a:cubicBezTo>
                  <a:pt x="719473" y="1644736"/>
                  <a:pt x="715733" y="1643974"/>
                  <a:pt x="712273" y="1642448"/>
                </a:cubicBezTo>
                <a:cubicBezTo>
                  <a:pt x="708813" y="1640923"/>
                  <a:pt x="705781" y="1638839"/>
                  <a:pt x="703176" y="1636197"/>
                </a:cubicBezTo>
                <a:cubicBezTo>
                  <a:pt x="700572" y="1633556"/>
                  <a:pt x="698525" y="1630468"/>
                  <a:pt x="697037" y="1626933"/>
                </a:cubicBezTo>
                <a:cubicBezTo>
                  <a:pt x="695549" y="1623398"/>
                  <a:pt x="694805" y="1619622"/>
                  <a:pt x="694805" y="1615603"/>
                </a:cubicBezTo>
                <a:cubicBezTo>
                  <a:pt x="694805" y="1611659"/>
                  <a:pt x="695549" y="1607939"/>
                  <a:pt x="697037" y="1604441"/>
                </a:cubicBezTo>
                <a:cubicBezTo>
                  <a:pt x="698525" y="1600944"/>
                  <a:pt x="700553" y="1597874"/>
                  <a:pt x="703120" y="1595232"/>
                </a:cubicBezTo>
                <a:cubicBezTo>
                  <a:pt x="705688" y="1592591"/>
                  <a:pt x="708701" y="1590489"/>
                  <a:pt x="712162" y="1588926"/>
                </a:cubicBezTo>
                <a:cubicBezTo>
                  <a:pt x="715622" y="1587363"/>
                  <a:pt x="719324" y="1586582"/>
                  <a:pt x="723268" y="1586582"/>
                </a:cubicBezTo>
                <a:close/>
                <a:moveTo>
                  <a:pt x="102655" y="1583345"/>
                </a:moveTo>
                <a:cubicBezTo>
                  <a:pt x="112924" y="1592795"/>
                  <a:pt x="121370" y="1600795"/>
                  <a:pt x="127993" y="1607343"/>
                </a:cubicBezTo>
                <a:lnTo>
                  <a:pt x="118617" y="1615268"/>
                </a:lnTo>
                <a:cubicBezTo>
                  <a:pt x="113184" y="1609464"/>
                  <a:pt x="104962" y="1601241"/>
                  <a:pt x="93948" y="1590600"/>
                </a:cubicBezTo>
                <a:close/>
                <a:moveTo>
                  <a:pt x="3459324" y="1579215"/>
                </a:moveTo>
                <a:lnTo>
                  <a:pt x="3614366" y="1579215"/>
                </a:lnTo>
                <a:lnTo>
                  <a:pt x="3614366" y="1590154"/>
                </a:lnTo>
                <a:lnTo>
                  <a:pt x="3459324" y="1590154"/>
                </a:lnTo>
                <a:close/>
                <a:moveTo>
                  <a:pt x="1331826" y="1579215"/>
                </a:moveTo>
                <a:cubicBezTo>
                  <a:pt x="1342095" y="1592088"/>
                  <a:pt x="1351546" y="1604664"/>
                  <a:pt x="1360178" y="1616943"/>
                </a:cubicBezTo>
                <a:lnTo>
                  <a:pt x="1350132" y="1623752"/>
                </a:lnTo>
                <a:cubicBezTo>
                  <a:pt x="1340681" y="1609985"/>
                  <a:pt x="1331380" y="1597186"/>
                  <a:pt x="1322227" y="1585354"/>
                </a:cubicBezTo>
                <a:close/>
                <a:moveTo>
                  <a:pt x="1167631" y="1578768"/>
                </a:moveTo>
                <a:lnTo>
                  <a:pt x="1178682" y="1582675"/>
                </a:lnTo>
                <a:cubicBezTo>
                  <a:pt x="1171985" y="1600460"/>
                  <a:pt x="1164878" y="1616608"/>
                  <a:pt x="1157362" y="1631119"/>
                </a:cubicBezTo>
                <a:cubicBezTo>
                  <a:pt x="1153939" y="1629035"/>
                  <a:pt x="1150293" y="1627212"/>
                  <a:pt x="1146424" y="1625649"/>
                </a:cubicBezTo>
                <a:cubicBezTo>
                  <a:pt x="1154460" y="1612180"/>
                  <a:pt x="1161530" y="1596553"/>
                  <a:pt x="1167631" y="1578768"/>
                </a:cubicBezTo>
                <a:close/>
                <a:moveTo>
                  <a:pt x="1201676" y="1576871"/>
                </a:moveTo>
                <a:lnTo>
                  <a:pt x="1213619" y="1576871"/>
                </a:lnTo>
                <a:lnTo>
                  <a:pt x="1213619" y="1611920"/>
                </a:lnTo>
                <a:cubicBezTo>
                  <a:pt x="1213173" y="1623528"/>
                  <a:pt x="1220168" y="1629147"/>
                  <a:pt x="1234604" y="1628775"/>
                </a:cubicBezTo>
                <a:lnTo>
                  <a:pt x="1274006" y="1628775"/>
                </a:lnTo>
                <a:cubicBezTo>
                  <a:pt x="1287029" y="1629221"/>
                  <a:pt x="1294619" y="1623603"/>
                  <a:pt x="1296777" y="1611920"/>
                </a:cubicBezTo>
                <a:cubicBezTo>
                  <a:pt x="1298042" y="1606562"/>
                  <a:pt x="1299196" y="1600237"/>
                  <a:pt x="1300237" y="1592944"/>
                </a:cubicBezTo>
                <a:cubicBezTo>
                  <a:pt x="1303512" y="1594284"/>
                  <a:pt x="1307493" y="1595735"/>
                  <a:pt x="1312181" y="1597297"/>
                </a:cubicBezTo>
                <a:cubicBezTo>
                  <a:pt x="1310469" y="1606302"/>
                  <a:pt x="1308795" y="1613445"/>
                  <a:pt x="1307158" y="1618729"/>
                </a:cubicBezTo>
                <a:cubicBezTo>
                  <a:pt x="1303288" y="1633314"/>
                  <a:pt x="1293131" y="1640420"/>
                  <a:pt x="1276685" y="1640048"/>
                </a:cubicBezTo>
                <a:lnTo>
                  <a:pt x="1232148" y="1640048"/>
                </a:lnTo>
                <a:cubicBezTo>
                  <a:pt x="1211759" y="1640048"/>
                  <a:pt x="1201601" y="1631267"/>
                  <a:pt x="1201676" y="1613706"/>
                </a:cubicBezTo>
                <a:close/>
                <a:moveTo>
                  <a:pt x="2539678" y="1570508"/>
                </a:moveTo>
                <a:lnTo>
                  <a:pt x="2550505" y="1574862"/>
                </a:lnTo>
                <a:cubicBezTo>
                  <a:pt x="2542692" y="1591828"/>
                  <a:pt x="2534915" y="1606822"/>
                  <a:pt x="2527176" y="1619845"/>
                </a:cubicBezTo>
                <a:cubicBezTo>
                  <a:pt x="2522935" y="1617240"/>
                  <a:pt x="2519512" y="1615343"/>
                  <a:pt x="2516907" y="1614152"/>
                </a:cubicBezTo>
                <a:cubicBezTo>
                  <a:pt x="2526283" y="1598972"/>
                  <a:pt x="2533874" y="1584424"/>
                  <a:pt x="2539678" y="1570508"/>
                </a:cubicBezTo>
                <a:close/>
                <a:moveTo>
                  <a:pt x="1246994" y="1569392"/>
                </a:moveTo>
                <a:cubicBezTo>
                  <a:pt x="1255924" y="1578247"/>
                  <a:pt x="1264667" y="1587475"/>
                  <a:pt x="1273225" y="1597074"/>
                </a:cubicBezTo>
                <a:lnTo>
                  <a:pt x="1263849" y="1605223"/>
                </a:lnTo>
                <a:cubicBezTo>
                  <a:pt x="1255514" y="1595102"/>
                  <a:pt x="1246994" y="1585577"/>
                  <a:pt x="1238288" y="1576648"/>
                </a:cubicBezTo>
                <a:close/>
                <a:moveTo>
                  <a:pt x="2599842" y="1567271"/>
                </a:moveTo>
                <a:cubicBezTo>
                  <a:pt x="2608325" y="1578433"/>
                  <a:pt x="2614650" y="1587363"/>
                  <a:pt x="2618817" y="1594060"/>
                </a:cubicBezTo>
                <a:lnTo>
                  <a:pt x="2609218" y="1600423"/>
                </a:lnTo>
                <a:cubicBezTo>
                  <a:pt x="2603116" y="1590823"/>
                  <a:pt x="2596939" y="1581670"/>
                  <a:pt x="2590689" y="1572964"/>
                </a:cubicBezTo>
                <a:close/>
                <a:moveTo>
                  <a:pt x="3715829" y="1553319"/>
                </a:moveTo>
                <a:lnTo>
                  <a:pt x="3715829" y="1583345"/>
                </a:lnTo>
                <a:lnTo>
                  <a:pt x="3833143" y="1583345"/>
                </a:lnTo>
                <a:lnTo>
                  <a:pt x="3833143" y="1553319"/>
                </a:lnTo>
                <a:close/>
                <a:moveTo>
                  <a:pt x="43161" y="1551310"/>
                </a:moveTo>
                <a:lnTo>
                  <a:pt x="43161" y="1570285"/>
                </a:lnTo>
                <a:lnTo>
                  <a:pt x="173422" y="1570285"/>
                </a:lnTo>
                <a:lnTo>
                  <a:pt x="173422" y="1551310"/>
                </a:lnTo>
                <a:close/>
                <a:moveTo>
                  <a:pt x="4136975" y="1550417"/>
                </a:moveTo>
                <a:lnTo>
                  <a:pt x="4136975" y="1612366"/>
                </a:lnTo>
                <a:lnTo>
                  <a:pt x="4193903" y="1612366"/>
                </a:lnTo>
                <a:lnTo>
                  <a:pt x="4193903" y="1550417"/>
                </a:lnTo>
                <a:close/>
                <a:moveTo>
                  <a:pt x="5279083" y="1547849"/>
                </a:moveTo>
                <a:lnTo>
                  <a:pt x="5443165" y="1547849"/>
                </a:lnTo>
                <a:lnTo>
                  <a:pt x="5443165" y="1559570"/>
                </a:lnTo>
                <a:lnTo>
                  <a:pt x="5375077" y="1583345"/>
                </a:lnTo>
                <a:lnTo>
                  <a:pt x="5375077" y="1588814"/>
                </a:lnTo>
                <a:lnTo>
                  <a:pt x="5474307" y="1588814"/>
                </a:lnTo>
                <a:lnTo>
                  <a:pt x="5474307" y="1599530"/>
                </a:lnTo>
                <a:lnTo>
                  <a:pt x="5375077" y="1599530"/>
                </a:lnTo>
                <a:lnTo>
                  <a:pt x="5375077" y="1619175"/>
                </a:lnTo>
                <a:cubicBezTo>
                  <a:pt x="5375746" y="1636142"/>
                  <a:pt x="5367114" y="1644625"/>
                  <a:pt x="5349181" y="1644625"/>
                </a:cubicBezTo>
                <a:cubicBezTo>
                  <a:pt x="5345311" y="1644699"/>
                  <a:pt x="5341218" y="1644774"/>
                  <a:pt x="5336902" y="1644848"/>
                </a:cubicBezTo>
                <a:cubicBezTo>
                  <a:pt x="5334819" y="1644848"/>
                  <a:pt x="5332511" y="1644848"/>
                  <a:pt x="5329981" y="1644848"/>
                </a:cubicBezTo>
                <a:cubicBezTo>
                  <a:pt x="5327823" y="1644848"/>
                  <a:pt x="5324549" y="1644848"/>
                  <a:pt x="5320159" y="1644848"/>
                </a:cubicBezTo>
                <a:cubicBezTo>
                  <a:pt x="5319713" y="1640904"/>
                  <a:pt x="5318894" y="1636700"/>
                  <a:pt x="5317703" y="1632235"/>
                </a:cubicBezTo>
                <a:cubicBezTo>
                  <a:pt x="5326037" y="1632830"/>
                  <a:pt x="5335414" y="1633128"/>
                  <a:pt x="5345832" y="1633128"/>
                </a:cubicBezTo>
                <a:cubicBezTo>
                  <a:pt x="5352455" y="1633202"/>
                  <a:pt x="5356919" y="1632123"/>
                  <a:pt x="5359227" y="1629891"/>
                </a:cubicBezTo>
                <a:cubicBezTo>
                  <a:pt x="5361757" y="1627807"/>
                  <a:pt x="5362984" y="1623863"/>
                  <a:pt x="5362910" y="1618059"/>
                </a:cubicBezTo>
                <a:lnTo>
                  <a:pt x="5362910" y="1599530"/>
                </a:lnTo>
                <a:lnTo>
                  <a:pt x="5259102" y="1599530"/>
                </a:lnTo>
                <a:lnTo>
                  <a:pt x="5259102" y="1588814"/>
                </a:lnTo>
                <a:lnTo>
                  <a:pt x="5362910" y="1588814"/>
                </a:lnTo>
                <a:lnTo>
                  <a:pt x="5362910" y="1575755"/>
                </a:lnTo>
                <a:lnTo>
                  <a:pt x="5416823" y="1558342"/>
                </a:lnTo>
                <a:lnTo>
                  <a:pt x="5279083" y="1558342"/>
                </a:lnTo>
                <a:close/>
                <a:moveTo>
                  <a:pt x="3986733" y="1538473"/>
                </a:moveTo>
                <a:lnTo>
                  <a:pt x="3986733" y="1576871"/>
                </a:lnTo>
                <a:cubicBezTo>
                  <a:pt x="3988296" y="1576648"/>
                  <a:pt x="3990677" y="1576275"/>
                  <a:pt x="3993877" y="1575755"/>
                </a:cubicBezTo>
                <a:cubicBezTo>
                  <a:pt x="3999012" y="1574936"/>
                  <a:pt x="4006602" y="1573708"/>
                  <a:pt x="4016648" y="1572071"/>
                </a:cubicBezTo>
                <a:lnTo>
                  <a:pt x="4016648" y="1538473"/>
                </a:lnTo>
                <a:close/>
                <a:moveTo>
                  <a:pt x="5058631" y="1529543"/>
                </a:moveTo>
                <a:lnTo>
                  <a:pt x="5202622" y="1529543"/>
                </a:lnTo>
                <a:cubicBezTo>
                  <a:pt x="5201803" y="1557002"/>
                  <a:pt x="5200687" y="1580926"/>
                  <a:pt x="5199273" y="1601316"/>
                </a:cubicBezTo>
                <a:cubicBezTo>
                  <a:pt x="5198381" y="1626989"/>
                  <a:pt x="5185097" y="1639825"/>
                  <a:pt x="5159425" y="1639825"/>
                </a:cubicBezTo>
                <a:cubicBezTo>
                  <a:pt x="5154365" y="1639974"/>
                  <a:pt x="5149230" y="1640086"/>
                  <a:pt x="5144021" y="1640160"/>
                </a:cubicBezTo>
                <a:cubicBezTo>
                  <a:pt x="5141491" y="1640234"/>
                  <a:pt x="5138849" y="1640272"/>
                  <a:pt x="5136095" y="1640272"/>
                </a:cubicBezTo>
                <a:cubicBezTo>
                  <a:pt x="5133640" y="1640272"/>
                  <a:pt x="5130366" y="1640272"/>
                  <a:pt x="5126273" y="1640272"/>
                </a:cubicBezTo>
                <a:cubicBezTo>
                  <a:pt x="5125901" y="1636179"/>
                  <a:pt x="5125157" y="1631677"/>
                  <a:pt x="5124041" y="1626765"/>
                </a:cubicBezTo>
                <a:cubicBezTo>
                  <a:pt x="5134607" y="1627361"/>
                  <a:pt x="5146179" y="1627658"/>
                  <a:pt x="5158755" y="1627658"/>
                </a:cubicBezTo>
                <a:cubicBezTo>
                  <a:pt x="5176987" y="1628700"/>
                  <a:pt x="5186363" y="1619398"/>
                  <a:pt x="5186883" y="1599753"/>
                </a:cubicBezTo>
                <a:cubicBezTo>
                  <a:pt x="5188297" y="1579289"/>
                  <a:pt x="5189153" y="1559718"/>
                  <a:pt x="5189451" y="1541040"/>
                </a:cubicBezTo>
                <a:lnTo>
                  <a:pt x="5114218" y="1541040"/>
                </a:lnTo>
                <a:cubicBezTo>
                  <a:pt x="5113771" y="1591195"/>
                  <a:pt x="5090666" y="1626468"/>
                  <a:pt x="5044901" y="1646857"/>
                </a:cubicBezTo>
                <a:cubicBezTo>
                  <a:pt x="5042669" y="1643285"/>
                  <a:pt x="5040027" y="1639713"/>
                  <a:pt x="5036976" y="1636142"/>
                </a:cubicBezTo>
                <a:cubicBezTo>
                  <a:pt x="5079987" y="1618282"/>
                  <a:pt x="5101456" y="1586582"/>
                  <a:pt x="5101381" y="1541040"/>
                </a:cubicBezTo>
                <a:lnTo>
                  <a:pt x="5058631" y="1541040"/>
                </a:lnTo>
                <a:close/>
                <a:moveTo>
                  <a:pt x="3201256" y="1525190"/>
                </a:moveTo>
                <a:lnTo>
                  <a:pt x="3418024" y="1525190"/>
                </a:lnTo>
                <a:lnTo>
                  <a:pt x="3418024" y="1538473"/>
                </a:lnTo>
                <a:lnTo>
                  <a:pt x="3201256" y="1538473"/>
                </a:lnTo>
                <a:close/>
                <a:moveTo>
                  <a:pt x="1253580" y="1523404"/>
                </a:moveTo>
                <a:lnTo>
                  <a:pt x="1253580" y="1549970"/>
                </a:lnTo>
                <a:lnTo>
                  <a:pt x="1331156" y="1549970"/>
                </a:lnTo>
                <a:lnTo>
                  <a:pt x="1331156" y="1523404"/>
                </a:lnTo>
                <a:close/>
                <a:moveTo>
                  <a:pt x="43161" y="1523181"/>
                </a:moveTo>
                <a:lnTo>
                  <a:pt x="43161" y="1541710"/>
                </a:lnTo>
                <a:lnTo>
                  <a:pt x="173422" y="1541710"/>
                </a:lnTo>
                <a:lnTo>
                  <a:pt x="173422" y="1523181"/>
                </a:lnTo>
                <a:close/>
                <a:moveTo>
                  <a:pt x="4244355" y="1520391"/>
                </a:moveTo>
                <a:cubicBezTo>
                  <a:pt x="4254699" y="1533115"/>
                  <a:pt x="4266753" y="1548742"/>
                  <a:pt x="4280521" y="1567271"/>
                </a:cubicBezTo>
                <a:lnTo>
                  <a:pt x="4270475" y="1574862"/>
                </a:lnTo>
                <a:cubicBezTo>
                  <a:pt x="4258196" y="1557225"/>
                  <a:pt x="4246439" y="1541226"/>
                  <a:pt x="4235202" y="1526865"/>
                </a:cubicBezTo>
                <a:close/>
                <a:moveTo>
                  <a:pt x="31329" y="1513358"/>
                </a:moveTo>
                <a:lnTo>
                  <a:pt x="185366" y="1513358"/>
                </a:lnTo>
                <a:lnTo>
                  <a:pt x="185366" y="1580108"/>
                </a:lnTo>
                <a:lnTo>
                  <a:pt x="31329" y="1580108"/>
                </a:lnTo>
                <a:close/>
                <a:moveTo>
                  <a:pt x="3715829" y="1512912"/>
                </a:moveTo>
                <a:lnTo>
                  <a:pt x="3715829" y="1542603"/>
                </a:lnTo>
                <a:lnTo>
                  <a:pt x="3833143" y="1542603"/>
                </a:lnTo>
                <a:lnTo>
                  <a:pt x="3833143" y="1512912"/>
                </a:lnTo>
                <a:close/>
                <a:moveTo>
                  <a:pt x="1373907" y="1509452"/>
                </a:moveTo>
                <a:lnTo>
                  <a:pt x="1415430" y="1509452"/>
                </a:lnTo>
                <a:lnTo>
                  <a:pt x="1415430" y="1599976"/>
                </a:lnTo>
                <a:cubicBezTo>
                  <a:pt x="1428974" y="1618580"/>
                  <a:pt x="1447056" y="1627658"/>
                  <a:pt x="1469678" y="1627212"/>
                </a:cubicBezTo>
                <a:cubicBezTo>
                  <a:pt x="1486347" y="1627584"/>
                  <a:pt x="1507332" y="1627733"/>
                  <a:pt x="1532632" y="1627658"/>
                </a:cubicBezTo>
                <a:cubicBezTo>
                  <a:pt x="1556892" y="1627584"/>
                  <a:pt x="1575383" y="1627361"/>
                  <a:pt x="1588108" y="1626989"/>
                </a:cubicBezTo>
                <a:cubicBezTo>
                  <a:pt x="1585653" y="1632719"/>
                  <a:pt x="1584202" y="1636811"/>
                  <a:pt x="1583755" y="1639267"/>
                </a:cubicBezTo>
                <a:cubicBezTo>
                  <a:pt x="1524224" y="1639193"/>
                  <a:pt x="1484524" y="1638820"/>
                  <a:pt x="1464655" y="1638151"/>
                </a:cubicBezTo>
                <a:cubicBezTo>
                  <a:pt x="1441140" y="1638225"/>
                  <a:pt x="1422388" y="1628775"/>
                  <a:pt x="1408398" y="1609799"/>
                </a:cubicBezTo>
                <a:cubicBezTo>
                  <a:pt x="1399245" y="1618729"/>
                  <a:pt x="1389869" y="1629407"/>
                  <a:pt x="1380270" y="1641834"/>
                </a:cubicBezTo>
                <a:lnTo>
                  <a:pt x="1372010" y="1632012"/>
                </a:lnTo>
                <a:cubicBezTo>
                  <a:pt x="1381907" y="1620850"/>
                  <a:pt x="1392288" y="1610097"/>
                  <a:pt x="1403152" y="1599753"/>
                </a:cubicBezTo>
                <a:lnTo>
                  <a:pt x="1403152" y="1521395"/>
                </a:lnTo>
                <a:lnTo>
                  <a:pt x="1373907" y="1521395"/>
                </a:lnTo>
                <a:close/>
                <a:moveTo>
                  <a:pt x="2543138" y="1506215"/>
                </a:moveTo>
                <a:lnTo>
                  <a:pt x="2543138" y="1543943"/>
                </a:lnTo>
                <a:lnTo>
                  <a:pt x="2603972" y="1543943"/>
                </a:lnTo>
                <a:lnTo>
                  <a:pt x="2603972" y="1506215"/>
                </a:lnTo>
                <a:close/>
                <a:moveTo>
                  <a:pt x="5303751" y="1496950"/>
                </a:moveTo>
                <a:lnTo>
                  <a:pt x="5303751" y="1517712"/>
                </a:lnTo>
                <a:lnTo>
                  <a:pt x="5428319" y="1517712"/>
                </a:lnTo>
                <a:lnTo>
                  <a:pt x="5428319" y="1496950"/>
                </a:lnTo>
                <a:close/>
                <a:moveTo>
                  <a:pt x="4832598" y="1496169"/>
                </a:moveTo>
                <a:lnTo>
                  <a:pt x="4987305" y="1496169"/>
                </a:lnTo>
                <a:lnTo>
                  <a:pt x="4987305" y="1506773"/>
                </a:lnTo>
                <a:lnTo>
                  <a:pt x="4915309" y="1506773"/>
                </a:lnTo>
                <a:cubicBezTo>
                  <a:pt x="4910473" y="1511163"/>
                  <a:pt x="4903924" y="1516335"/>
                  <a:pt x="4895664" y="1522288"/>
                </a:cubicBezTo>
                <a:cubicBezTo>
                  <a:pt x="4904593" y="1532111"/>
                  <a:pt x="4911849" y="1542789"/>
                  <a:pt x="4917430" y="1554323"/>
                </a:cubicBezTo>
                <a:cubicBezTo>
                  <a:pt x="4943921" y="1542491"/>
                  <a:pt x="4966692" y="1531032"/>
                  <a:pt x="4985742" y="1519944"/>
                </a:cubicBezTo>
                <a:lnTo>
                  <a:pt x="4992551" y="1529990"/>
                </a:lnTo>
                <a:cubicBezTo>
                  <a:pt x="4979752" y="1536836"/>
                  <a:pt x="4965501" y="1544017"/>
                  <a:pt x="4949800" y="1551533"/>
                </a:cubicBezTo>
                <a:cubicBezTo>
                  <a:pt x="4961335" y="1584052"/>
                  <a:pt x="4983137" y="1605855"/>
                  <a:pt x="5015210" y="1616943"/>
                </a:cubicBezTo>
                <a:cubicBezTo>
                  <a:pt x="5012531" y="1620291"/>
                  <a:pt x="5009927" y="1624012"/>
                  <a:pt x="5007397" y="1628105"/>
                </a:cubicBezTo>
                <a:cubicBezTo>
                  <a:pt x="4973315" y="1613148"/>
                  <a:pt x="4950767" y="1589224"/>
                  <a:pt x="4939754" y="1556333"/>
                </a:cubicBezTo>
                <a:cubicBezTo>
                  <a:pt x="4937447" y="1557449"/>
                  <a:pt x="4933913" y="1559086"/>
                  <a:pt x="4929150" y="1561244"/>
                </a:cubicBezTo>
                <a:cubicBezTo>
                  <a:pt x="4925801" y="1562807"/>
                  <a:pt x="4923235" y="1563997"/>
                  <a:pt x="4921449" y="1564816"/>
                </a:cubicBezTo>
                <a:cubicBezTo>
                  <a:pt x="4925913" y="1576722"/>
                  <a:pt x="4928145" y="1588665"/>
                  <a:pt x="4928145" y="1600646"/>
                </a:cubicBezTo>
                <a:cubicBezTo>
                  <a:pt x="4928890" y="1629221"/>
                  <a:pt x="4918063" y="1643323"/>
                  <a:pt x="4895664" y="1642950"/>
                </a:cubicBezTo>
                <a:cubicBezTo>
                  <a:pt x="4886362" y="1643248"/>
                  <a:pt x="4877283" y="1643397"/>
                  <a:pt x="4868429" y="1643397"/>
                </a:cubicBezTo>
                <a:cubicBezTo>
                  <a:pt x="4867610" y="1639007"/>
                  <a:pt x="4866493" y="1634691"/>
                  <a:pt x="4865079" y="1630449"/>
                </a:cubicBezTo>
                <a:cubicBezTo>
                  <a:pt x="4876539" y="1630895"/>
                  <a:pt x="4885729" y="1631119"/>
                  <a:pt x="4892650" y="1631119"/>
                </a:cubicBezTo>
                <a:cubicBezTo>
                  <a:pt x="4901357" y="1631193"/>
                  <a:pt x="4907347" y="1628998"/>
                  <a:pt x="4910621" y="1624533"/>
                </a:cubicBezTo>
                <a:cubicBezTo>
                  <a:pt x="4914119" y="1620217"/>
                  <a:pt x="4915830" y="1612329"/>
                  <a:pt x="4915755" y="1600869"/>
                </a:cubicBezTo>
                <a:cubicBezTo>
                  <a:pt x="4915755" y="1593800"/>
                  <a:pt x="4914937" y="1586582"/>
                  <a:pt x="4913300" y="1579215"/>
                </a:cubicBezTo>
                <a:cubicBezTo>
                  <a:pt x="4888148" y="1605260"/>
                  <a:pt x="4854141" y="1625389"/>
                  <a:pt x="4811279" y="1639602"/>
                </a:cubicBezTo>
                <a:cubicBezTo>
                  <a:pt x="4809790" y="1636476"/>
                  <a:pt x="4807521" y="1632644"/>
                  <a:pt x="4804469" y="1628105"/>
                </a:cubicBezTo>
                <a:cubicBezTo>
                  <a:pt x="4848374" y="1615454"/>
                  <a:pt x="4883423" y="1595102"/>
                  <a:pt x="4909617" y="1567048"/>
                </a:cubicBezTo>
                <a:cubicBezTo>
                  <a:pt x="4907607" y="1561541"/>
                  <a:pt x="4905003" y="1556146"/>
                  <a:pt x="4901803" y="1550863"/>
                </a:cubicBezTo>
                <a:cubicBezTo>
                  <a:pt x="4879033" y="1571550"/>
                  <a:pt x="4849565" y="1587847"/>
                  <a:pt x="4813399" y="1599753"/>
                </a:cubicBezTo>
                <a:cubicBezTo>
                  <a:pt x="4811241" y="1595660"/>
                  <a:pt x="4808860" y="1591865"/>
                  <a:pt x="4806255" y="1588368"/>
                </a:cubicBezTo>
                <a:cubicBezTo>
                  <a:pt x="4842941" y="1577950"/>
                  <a:pt x="4872819" y="1562248"/>
                  <a:pt x="4895887" y="1541264"/>
                </a:cubicBezTo>
                <a:cubicBezTo>
                  <a:pt x="4895441" y="1540668"/>
                  <a:pt x="4894771" y="1539738"/>
                  <a:pt x="4893878" y="1538473"/>
                </a:cubicBezTo>
                <a:cubicBezTo>
                  <a:pt x="4890827" y="1534157"/>
                  <a:pt x="4888297" y="1530883"/>
                  <a:pt x="4886287" y="1528650"/>
                </a:cubicBezTo>
                <a:cubicBezTo>
                  <a:pt x="4865526" y="1541971"/>
                  <a:pt x="4840300" y="1553170"/>
                  <a:pt x="4810609" y="1562248"/>
                </a:cubicBezTo>
                <a:cubicBezTo>
                  <a:pt x="4809121" y="1559049"/>
                  <a:pt x="4806925" y="1555254"/>
                  <a:pt x="4804023" y="1550863"/>
                </a:cubicBezTo>
                <a:cubicBezTo>
                  <a:pt x="4841081" y="1541710"/>
                  <a:pt x="4872484" y="1527013"/>
                  <a:pt x="4898231" y="1506773"/>
                </a:cubicBezTo>
                <a:lnTo>
                  <a:pt x="4832598" y="1506773"/>
                </a:lnTo>
                <a:close/>
                <a:moveTo>
                  <a:pt x="2531530" y="1495945"/>
                </a:moveTo>
                <a:lnTo>
                  <a:pt x="2615580" y="1495945"/>
                </a:lnTo>
                <a:lnTo>
                  <a:pt x="2615580" y="1554323"/>
                </a:lnTo>
                <a:lnTo>
                  <a:pt x="2579303" y="1554323"/>
                </a:lnTo>
                <a:lnTo>
                  <a:pt x="2579303" y="1618282"/>
                </a:lnTo>
                <a:cubicBezTo>
                  <a:pt x="2580122" y="1634281"/>
                  <a:pt x="2572569" y="1642281"/>
                  <a:pt x="2556644" y="1642281"/>
                </a:cubicBezTo>
                <a:cubicBezTo>
                  <a:pt x="2553147" y="1642430"/>
                  <a:pt x="2547901" y="1642504"/>
                  <a:pt x="2540906" y="1642504"/>
                </a:cubicBezTo>
                <a:cubicBezTo>
                  <a:pt x="2540162" y="1638039"/>
                  <a:pt x="2539306" y="1634021"/>
                  <a:pt x="2538338" y="1630449"/>
                </a:cubicBezTo>
                <a:cubicBezTo>
                  <a:pt x="2543175" y="1630821"/>
                  <a:pt x="2548756" y="1631044"/>
                  <a:pt x="2555082" y="1631119"/>
                </a:cubicBezTo>
                <a:cubicBezTo>
                  <a:pt x="2563714" y="1631416"/>
                  <a:pt x="2567881" y="1627063"/>
                  <a:pt x="2567583" y="1618059"/>
                </a:cubicBezTo>
                <a:lnTo>
                  <a:pt x="2567583" y="1554323"/>
                </a:lnTo>
                <a:lnTo>
                  <a:pt x="2531530" y="1554323"/>
                </a:lnTo>
                <a:close/>
                <a:moveTo>
                  <a:pt x="3986733" y="1494160"/>
                </a:moveTo>
                <a:lnTo>
                  <a:pt x="3986733" y="1528650"/>
                </a:lnTo>
                <a:lnTo>
                  <a:pt x="4016648" y="1528650"/>
                </a:lnTo>
                <a:lnTo>
                  <a:pt x="4016648" y="1494160"/>
                </a:lnTo>
                <a:close/>
                <a:moveTo>
                  <a:pt x="2094868" y="1489806"/>
                </a:moveTo>
                <a:cubicBezTo>
                  <a:pt x="2090329" y="1514289"/>
                  <a:pt x="2085455" y="1535794"/>
                  <a:pt x="2080246" y="1554323"/>
                </a:cubicBezTo>
                <a:cubicBezTo>
                  <a:pt x="2081511" y="1555291"/>
                  <a:pt x="2083482" y="1556816"/>
                  <a:pt x="2086161" y="1558900"/>
                </a:cubicBezTo>
                <a:cubicBezTo>
                  <a:pt x="2095240" y="1565820"/>
                  <a:pt x="2102347" y="1571364"/>
                  <a:pt x="2107481" y="1575531"/>
                </a:cubicBezTo>
                <a:cubicBezTo>
                  <a:pt x="2118197" y="1554026"/>
                  <a:pt x="2124671" y="1525451"/>
                  <a:pt x="2126903" y="1489806"/>
                </a:cubicBezTo>
                <a:close/>
                <a:moveTo>
                  <a:pt x="1253580" y="1487797"/>
                </a:moveTo>
                <a:lnTo>
                  <a:pt x="1253580" y="1513582"/>
                </a:lnTo>
                <a:lnTo>
                  <a:pt x="1331156" y="1513582"/>
                </a:lnTo>
                <a:lnTo>
                  <a:pt x="1331156" y="1487797"/>
                </a:lnTo>
                <a:close/>
                <a:moveTo>
                  <a:pt x="5291807" y="1486346"/>
                </a:moveTo>
                <a:lnTo>
                  <a:pt x="5440151" y="1486346"/>
                </a:lnTo>
                <a:lnTo>
                  <a:pt x="5440151" y="1528204"/>
                </a:lnTo>
                <a:lnTo>
                  <a:pt x="5291807" y="1528204"/>
                </a:lnTo>
                <a:close/>
                <a:moveTo>
                  <a:pt x="4136975" y="1479091"/>
                </a:moveTo>
                <a:lnTo>
                  <a:pt x="4136975" y="1539589"/>
                </a:lnTo>
                <a:lnTo>
                  <a:pt x="4193903" y="1539589"/>
                </a:lnTo>
                <a:lnTo>
                  <a:pt x="4193903" y="1479091"/>
                </a:lnTo>
                <a:close/>
                <a:moveTo>
                  <a:pt x="1438313" y="1469491"/>
                </a:moveTo>
                <a:lnTo>
                  <a:pt x="1582750" y="1469491"/>
                </a:lnTo>
                <a:lnTo>
                  <a:pt x="1582750" y="1480877"/>
                </a:lnTo>
                <a:lnTo>
                  <a:pt x="1561096" y="1480877"/>
                </a:lnTo>
                <a:cubicBezTo>
                  <a:pt x="1551794" y="1509005"/>
                  <a:pt x="1538772" y="1532632"/>
                  <a:pt x="1522028" y="1551756"/>
                </a:cubicBezTo>
                <a:cubicBezTo>
                  <a:pt x="1524484" y="1553840"/>
                  <a:pt x="1528168" y="1556965"/>
                  <a:pt x="1533079" y="1561132"/>
                </a:cubicBezTo>
                <a:cubicBezTo>
                  <a:pt x="1551683" y="1576908"/>
                  <a:pt x="1565747" y="1588889"/>
                  <a:pt x="1575272" y="1597074"/>
                </a:cubicBezTo>
                <a:lnTo>
                  <a:pt x="1565226" y="1607567"/>
                </a:lnTo>
                <a:cubicBezTo>
                  <a:pt x="1550045" y="1593651"/>
                  <a:pt x="1532744" y="1578173"/>
                  <a:pt x="1513322" y="1561132"/>
                </a:cubicBezTo>
                <a:cubicBezTo>
                  <a:pt x="1495537" y="1579066"/>
                  <a:pt x="1471911" y="1595288"/>
                  <a:pt x="1442443" y="1609799"/>
                </a:cubicBezTo>
                <a:cubicBezTo>
                  <a:pt x="1438573" y="1604218"/>
                  <a:pt x="1435745" y="1600423"/>
                  <a:pt x="1433960" y="1598414"/>
                </a:cubicBezTo>
                <a:cubicBezTo>
                  <a:pt x="1461790" y="1586433"/>
                  <a:pt x="1485119" y="1571253"/>
                  <a:pt x="1503946" y="1552872"/>
                </a:cubicBezTo>
                <a:cubicBezTo>
                  <a:pt x="1483333" y="1535087"/>
                  <a:pt x="1465809" y="1520242"/>
                  <a:pt x="1451372" y="1508335"/>
                </a:cubicBezTo>
                <a:lnTo>
                  <a:pt x="1460079" y="1499629"/>
                </a:lnTo>
                <a:cubicBezTo>
                  <a:pt x="1466553" y="1505061"/>
                  <a:pt x="1477045" y="1513842"/>
                  <a:pt x="1491556" y="1525972"/>
                </a:cubicBezTo>
                <a:cubicBezTo>
                  <a:pt x="1500858" y="1533785"/>
                  <a:pt x="1507890" y="1539701"/>
                  <a:pt x="1512652" y="1543719"/>
                </a:cubicBezTo>
                <a:cubicBezTo>
                  <a:pt x="1527982" y="1526306"/>
                  <a:pt x="1540000" y="1505359"/>
                  <a:pt x="1548706" y="1480877"/>
                </a:cubicBezTo>
                <a:lnTo>
                  <a:pt x="1438313" y="1480877"/>
                </a:lnTo>
                <a:close/>
                <a:moveTo>
                  <a:pt x="4469829" y="1468822"/>
                </a:moveTo>
                <a:lnTo>
                  <a:pt x="4469829" y="1606450"/>
                </a:lnTo>
                <a:lnTo>
                  <a:pt x="4538365" y="1606450"/>
                </a:lnTo>
                <a:lnTo>
                  <a:pt x="4538365" y="1468822"/>
                </a:lnTo>
                <a:close/>
                <a:moveTo>
                  <a:pt x="2939728" y="1464915"/>
                </a:moveTo>
                <a:lnTo>
                  <a:pt x="2950332" y="1470384"/>
                </a:lnTo>
                <a:cubicBezTo>
                  <a:pt x="2942965" y="1484523"/>
                  <a:pt x="2933589" y="1500820"/>
                  <a:pt x="2922203" y="1519274"/>
                </a:cubicBezTo>
                <a:lnTo>
                  <a:pt x="2911823" y="1513135"/>
                </a:lnTo>
                <a:cubicBezTo>
                  <a:pt x="2921050" y="1499294"/>
                  <a:pt x="2930351" y="1483221"/>
                  <a:pt x="2939728" y="1464915"/>
                </a:cubicBezTo>
                <a:close/>
                <a:moveTo>
                  <a:pt x="2824981" y="1464692"/>
                </a:moveTo>
                <a:cubicBezTo>
                  <a:pt x="2831009" y="1477640"/>
                  <a:pt x="2838264" y="1494308"/>
                  <a:pt x="2846748" y="1514698"/>
                </a:cubicBezTo>
                <a:lnTo>
                  <a:pt x="2835251" y="1519274"/>
                </a:lnTo>
                <a:cubicBezTo>
                  <a:pt x="2829223" y="1502680"/>
                  <a:pt x="2822302" y="1485862"/>
                  <a:pt x="2814489" y="1468822"/>
                </a:cubicBezTo>
                <a:close/>
                <a:moveTo>
                  <a:pt x="63029" y="1462124"/>
                </a:moveTo>
                <a:cubicBezTo>
                  <a:pt x="70173" y="1470087"/>
                  <a:pt x="75828" y="1476635"/>
                  <a:pt x="79996" y="1481770"/>
                </a:cubicBezTo>
                <a:lnTo>
                  <a:pt x="72629" y="1486569"/>
                </a:lnTo>
                <a:lnTo>
                  <a:pt x="135025" y="1486569"/>
                </a:lnTo>
                <a:cubicBezTo>
                  <a:pt x="140457" y="1480095"/>
                  <a:pt x="146633" y="1471947"/>
                  <a:pt x="153554" y="1462124"/>
                </a:cubicBezTo>
                <a:close/>
                <a:moveTo>
                  <a:pt x="2518023" y="1461231"/>
                </a:moveTo>
                <a:lnTo>
                  <a:pt x="2627300" y="1461231"/>
                </a:lnTo>
                <a:lnTo>
                  <a:pt x="2627300" y="1471724"/>
                </a:lnTo>
                <a:lnTo>
                  <a:pt x="2518023" y="1471724"/>
                </a:lnTo>
                <a:close/>
                <a:moveTo>
                  <a:pt x="4457663" y="1457325"/>
                </a:moveTo>
                <a:lnTo>
                  <a:pt x="4550532" y="1457325"/>
                </a:lnTo>
                <a:lnTo>
                  <a:pt x="4550532" y="1639267"/>
                </a:lnTo>
                <a:lnTo>
                  <a:pt x="4538365" y="1639267"/>
                </a:lnTo>
                <a:lnTo>
                  <a:pt x="4538365" y="1617836"/>
                </a:lnTo>
                <a:lnTo>
                  <a:pt x="4469829" y="1617836"/>
                </a:lnTo>
                <a:lnTo>
                  <a:pt x="4469829" y="1639602"/>
                </a:lnTo>
                <a:lnTo>
                  <a:pt x="4457663" y="1639602"/>
                </a:lnTo>
                <a:close/>
                <a:moveTo>
                  <a:pt x="4042991" y="1456655"/>
                </a:moveTo>
                <a:lnTo>
                  <a:pt x="4095564" y="1456655"/>
                </a:lnTo>
                <a:lnTo>
                  <a:pt x="4095564" y="1467370"/>
                </a:lnTo>
                <a:cubicBezTo>
                  <a:pt x="4091620" y="1500782"/>
                  <a:pt x="4085518" y="1528837"/>
                  <a:pt x="4077258" y="1551533"/>
                </a:cubicBezTo>
                <a:cubicBezTo>
                  <a:pt x="4083807" y="1567755"/>
                  <a:pt x="4090913" y="1585652"/>
                  <a:pt x="4098578" y="1605223"/>
                </a:cubicBezTo>
                <a:lnTo>
                  <a:pt x="4088979" y="1609799"/>
                </a:lnTo>
                <a:cubicBezTo>
                  <a:pt x="4086225" y="1602879"/>
                  <a:pt x="4082319" y="1592944"/>
                  <a:pt x="4077258" y="1579996"/>
                </a:cubicBezTo>
                <a:cubicBezTo>
                  <a:pt x="4074803" y="1573745"/>
                  <a:pt x="4072979" y="1569057"/>
                  <a:pt x="4071789" y="1565932"/>
                </a:cubicBezTo>
                <a:cubicBezTo>
                  <a:pt x="4064869" y="1582452"/>
                  <a:pt x="4055939" y="1598600"/>
                  <a:pt x="4045000" y="1614375"/>
                </a:cubicBezTo>
                <a:cubicBezTo>
                  <a:pt x="4042544" y="1611920"/>
                  <a:pt x="4039754" y="1609576"/>
                  <a:pt x="4036628" y="1607343"/>
                </a:cubicBezTo>
                <a:cubicBezTo>
                  <a:pt x="4049651" y="1588070"/>
                  <a:pt x="4059473" y="1569615"/>
                  <a:pt x="4066096" y="1551979"/>
                </a:cubicBezTo>
                <a:cubicBezTo>
                  <a:pt x="4061483" y="1540371"/>
                  <a:pt x="4055157" y="1524669"/>
                  <a:pt x="4047121" y="1504875"/>
                </a:cubicBezTo>
                <a:cubicBezTo>
                  <a:pt x="4044591" y="1498624"/>
                  <a:pt x="4042693" y="1493974"/>
                  <a:pt x="4041428" y="1490923"/>
                </a:cubicBezTo>
                <a:lnTo>
                  <a:pt x="4050804" y="1487239"/>
                </a:lnTo>
                <a:cubicBezTo>
                  <a:pt x="4057576" y="1503610"/>
                  <a:pt x="4064422" y="1520242"/>
                  <a:pt x="4071343" y="1537134"/>
                </a:cubicBezTo>
                <a:cubicBezTo>
                  <a:pt x="4077072" y="1518530"/>
                  <a:pt x="4081797" y="1495053"/>
                  <a:pt x="4085518" y="1466701"/>
                </a:cubicBezTo>
                <a:lnTo>
                  <a:pt x="4042991" y="1466701"/>
                </a:lnTo>
                <a:close/>
                <a:moveTo>
                  <a:pt x="502258" y="1452748"/>
                </a:moveTo>
                <a:lnTo>
                  <a:pt x="502258" y="1505768"/>
                </a:lnTo>
                <a:lnTo>
                  <a:pt x="637097" y="1505768"/>
                </a:lnTo>
                <a:lnTo>
                  <a:pt x="637097" y="1452748"/>
                </a:lnTo>
                <a:close/>
                <a:moveTo>
                  <a:pt x="1253580" y="1451409"/>
                </a:moveTo>
                <a:lnTo>
                  <a:pt x="1253580" y="1477975"/>
                </a:lnTo>
                <a:lnTo>
                  <a:pt x="1331156" y="1477975"/>
                </a:lnTo>
                <a:lnTo>
                  <a:pt x="1331156" y="1451409"/>
                </a:lnTo>
                <a:close/>
                <a:moveTo>
                  <a:pt x="3986733" y="1449846"/>
                </a:moveTo>
                <a:lnTo>
                  <a:pt x="3986733" y="1484337"/>
                </a:lnTo>
                <a:lnTo>
                  <a:pt x="4016648" y="1484337"/>
                </a:lnTo>
                <a:lnTo>
                  <a:pt x="4016648" y="1449846"/>
                </a:lnTo>
                <a:close/>
                <a:moveTo>
                  <a:pt x="2981139" y="1448395"/>
                </a:moveTo>
                <a:lnTo>
                  <a:pt x="3175025" y="1448395"/>
                </a:lnTo>
                <a:lnTo>
                  <a:pt x="3175025" y="1463799"/>
                </a:lnTo>
                <a:lnTo>
                  <a:pt x="3092202" y="1519274"/>
                </a:lnTo>
                <a:lnTo>
                  <a:pt x="3092202" y="1603660"/>
                </a:lnTo>
                <a:cubicBezTo>
                  <a:pt x="3093169" y="1628737"/>
                  <a:pt x="3081375" y="1641016"/>
                  <a:pt x="3056818" y="1640495"/>
                </a:cubicBezTo>
                <a:cubicBezTo>
                  <a:pt x="3051163" y="1640569"/>
                  <a:pt x="3045917" y="1640644"/>
                  <a:pt x="3041080" y="1640718"/>
                </a:cubicBezTo>
                <a:cubicBezTo>
                  <a:pt x="3038699" y="1640718"/>
                  <a:pt x="3036131" y="1640718"/>
                  <a:pt x="3033378" y="1640718"/>
                </a:cubicBezTo>
                <a:cubicBezTo>
                  <a:pt x="3030997" y="1640718"/>
                  <a:pt x="3027313" y="1640718"/>
                  <a:pt x="3022327" y="1640718"/>
                </a:cubicBezTo>
                <a:cubicBezTo>
                  <a:pt x="3021732" y="1635732"/>
                  <a:pt x="3020876" y="1630709"/>
                  <a:pt x="3019760" y="1625649"/>
                </a:cubicBezTo>
                <a:cubicBezTo>
                  <a:pt x="3030178" y="1626245"/>
                  <a:pt x="3041824" y="1626542"/>
                  <a:pt x="3054697" y="1626542"/>
                </a:cubicBezTo>
                <a:cubicBezTo>
                  <a:pt x="3063925" y="1626617"/>
                  <a:pt x="3070250" y="1624942"/>
                  <a:pt x="3073673" y="1621519"/>
                </a:cubicBezTo>
                <a:cubicBezTo>
                  <a:pt x="3077319" y="1618319"/>
                  <a:pt x="3079105" y="1612366"/>
                  <a:pt x="3079031" y="1603660"/>
                </a:cubicBezTo>
                <a:lnTo>
                  <a:pt x="3079031" y="1512465"/>
                </a:lnTo>
                <a:lnTo>
                  <a:pt x="3157389" y="1460785"/>
                </a:lnTo>
                <a:lnTo>
                  <a:pt x="2981139" y="1460785"/>
                </a:lnTo>
                <a:close/>
                <a:moveTo>
                  <a:pt x="2152911" y="1446609"/>
                </a:moveTo>
                <a:lnTo>
                  <a:pt x="2266095" y="1446609"/>
                </a:lnTo>
                <a:lnTo>
                  <a:pt x="2266095" y="1459892"/>
                </a:lnTo>
                <a:lnTo>
                  <a:pt x="2218321" y="1500745"/>
                </a:lnTo>
                <a:lnTo>
                  <a:pt x="2218321" y="1531441"/>
                </a:lnTo>
                <a:lnTo>
                  <a:pt x="2275024" y="1531441"/>
                </a:lnTo>
                <a:lnTo>
                  <a:pt x="2275024" y="1542826"/>
                </a:lnTo>
                <a:lnTo>
                  <a:pt x="2218321" y="1542826"/>
                </a:lnTo>
                <a:lnTo>
                  <a:pt x="2218321" y="1614822"/>
                </a:lnTo>
                <a:cubicBezTo>
                  <a:pt x="2218991" y="1632681"/>
                  <a:pt x="2210061" y="1641685"/>
                  <a:pt x="2191532" y="1641834"/>
                </a:cubicBezTo>
                <a:cubicBezTo>
                  <a:pt x="2185132" y="1642132"/>
                  <a:pt x="2176463" y="1642281"/>
                  <a:pt x="2165524" y="1642281"/>
                </a:cubicBezTo>
                <a:cubicBezTo>
                  <a:pt x="2165003" y="1636997"/>
                  <a:pt x="2164296" y="1632570"/>
                  <a:pt x="2163403" y="1628998"/>
                </a:cubicBezTo>
                <a:cubicBezTo>
                  <a:pt x="2170919" y="1629593"/>
                  <a:pt x="2179774" y="1629891"/>
                  <a:pt x="2189969" y="1629891"/>
                </a:cubicBezTo>
                <a:cubicBezTo>
                  <a:pt x="2200982" y="1630337"/>
                  <a:pt x="2206303" y="1624793"/>
                  <a:pt x="2205931" y="1613259"/>
                </a:cubicBezTo>
                <a:lnTo>
                  <a:pt x="2205931" y="1542826"/>
                </a:lnTo>
                <a:lnTo>
                  <a:pt x="2144428" y="1542826"/>
                </a:lnTo>
                <a:lnTo>
                  <a:pt x="2144428" y="1531441"/>
                </a:lnTo>
                <a:lnTo>
                  <a:pt x="2205931" y="1531441"/>
                </a:lnTo>
                <a:lnTo>
                  <a:pt x="2205931" y="1495499"/>
                </a:lnTo>
                <a:lnTo>
                  <a:pt x="2250802" y="1457771"/>
                </a:lnTo>
                <a:lnTo>
                  <a:pt x="2152911" y="1457771"/>
                </a:lnTo>
                <a:close/>
                <a:moveTo>
                  <a:pt x="2686460" y="1446162"/>
                </a:moveTo>
                <a:cubicBezTo>
                  <a:pt x="2701045" y="1456804"/>
                  <a:pt x="2711091" y="1464506"/>
                  <a:pt x="2716597" y="1469268"/>
                </a:cubicBezTo>
                <a:lnTo>
                  <a:pt x="2708449" y="1478198"/>
                </a:lnTo>
                <a:cubicBezTo>
                  <a:pt x="2700561" y="1471128"/>
                  <a:pt x="2690664" y="1463203"/>
                  <a:pt x="2678758" y="1454422"/>
                </a:cubicBezTo>
                <a:close/>
                <a:moveTo>
                  <a:pt x="1077330" y="1444042"/>
                </a:moveTo>
                <a:cubicBezTo>
                  <a:pt x="1090650" y="1455129"/>
                  <a:pt x="1102928" y="1465733"/>
                  <a:pt x="1114165" y="1475854"/>
                </a:cubicBezTo>
                <a:lnTo>
                  <a:pt x="1104566" y="1484560"/>
                </a:lnTo>
                <a:cubicBezTo>
                  <a:pt x="1094817" y="1474812"/>
                  <a:pt x="1082762" y="1463985"/>
                  <a:pt x="1068400" y="1452078"/>
                </a:cubicBezTo>
                <a:close/>
                <a:moveTo>
                  <a:pt x="4435004" y="1442925"/>
                </a:moveTo>
                <a:lnTo>
                  <a:pt x="4438241" y="1454869"/>
                </a:lnTo>
                <a:cubicBezTo>
                  <a:pt x="4436157" y="1455018"/>
                  <a:pt x="4433069" y="1455278"/>
                  <a:pt x="4428977" y="1455650"/>
                </a:cubicBezTo>
                <a:cubicBezTo>
                  <a:pt x="4416847" y="1456766"/>
                  <a:pt x="4407508" y="1457622"/>
                  <a:pt x="4400959" y="1458218"/>
                </a:cubicBezTo>
                <a:lnTo>
                  <a:pt x="4400959" y="1498513"/>
                </a:lnTo>
                <a:lnTo>
                  <a:pt x="4441701" y="1498513"/>
                </a:lnTo>
                <a:lnTo>
                  <a:pt x="4441701" y="1509675"/>
                </a:lnTo>
                <a:lnTo>
                  <a:pt x="4400959" y="1509675"/>
                </a:lnTo>
                <a:lnTo>
                  <a:pt x="4400959" y="1541487"/>
                </a:lnTo>
                <a:lnTo>
                  <a:pt x="4406875" y="1535794"/>
                </a:lnTo>
                <a:cubicBezTo>
                  <a:pt x="4414019" y="1541747"/>
                  <a:pt x="4424697" y="1551496"/>
                  <a:pt x="4438911" y="1565039"/>
                </a:cubicBezTo>
                <a:cubicBezTo>
                  <a:pt x="4439953" y="1566006"/>
                  <a:pt x="4440734" y="1566750"/>
                  <a:pt x="4441255" y="1567271"/>
                </a:cubicBezTo>
                <a:lnTo>
                  <a:pt x="4432102" y="1576424"/>
                </a:lnTo>
                <a:cubicBezTo>
                  <a:pt x="4419898" y="1563551"/>
                  <a:pt x="4409517" y="1553133"/>
                  <a:pt x="4400959" y="1545170"/>
                </a:cubicBezTo>
                <a:lnTo>
                  <a:pt x="4400959" y="1645295"/>
                </a:lnTo>
                <a:lnTo>
                  <a:pt x="4389127" y="1645295"/>
                </a:lnTo>
                <a:lnTo>
                  <a:pt x="4389127" y="1531664"/>
                </a:lnTo>
                <a:cubicBezTo>
                  <a:pt x="4380123" y="1557412"/>
                  <a:pt x="4367139" y="1580889"/>
                  <a:pt x="4350172" y="1602097"/>
                </a:cubicBezTo>
                <a:cubicBezTo>
                  <a:pt x="4348089" y="1597335"/>
                  <a:pt x="4345819" y="1592907"/>
                  <a:pt x="4343363" y="1588814"/>
                </a:cubicBezTo>
                <a:cubicBezTo>
                  <a:pt x="4362636" y="1566341"/>
                  <a:pt x="4377557" y="1539961"/>
                  <a:pt x="4388123" y="1509675"/>
                </a:cubicBezTo>
                <a:lnTo>
                  <a:pt x="4347493" y="1509675"/>
                </a:lnTo>
                <a:lnTo>
                  <a:pt x="4347493" y="1498513"/>
                </a:lnTo>
                <a:lnTo>
                  <a:pt x="4389127" y="1498513"/>
                </a:lnTo>
                <a:lnTo>
                  <a:pt x="4389127" y="1459222"/>
                </a:lnTo>
                <a:cubicBezTo>
                  <a:pt x="4372607" y="1460413"/>
                  <a:pt x="4360106" y="1461231"/>
                  <a:pt x="4351623" y="1461678"/>
                </a:cubicBezTo>
                <a:cubicBezTo>
                  <a:pt x="4351027" y="1458180"/>
                  <a:pt x="4350023" y="1454311"/>
                  <a:pt x="4348609" y="1450069"/>
                </a:cubicBezTo>
                <a:cubicBezTo>
                  <a:pt x="4379417" y="1448581"/>
                  <a:pt x="4408215" y="1446200"/>
                  <a:pt x="4435004" y="1442925"/>
                </a:cubicBezTo>
                <a:close/>
                <a:moveTo>
                  <a:pt x="489868" y="1441586"/>
                </a:moveTo>
                <a:lnTo>
                  <a:pt x="649375" y="1441586"/>
                </a:lnTo>
                <a:lnTo>
                  <a:pt x="649375" y="1517042"/>
                </a:lnTo>
                <a:lnTo>
                  <a:pt x="576709" y="1517042"/>
                </a:lnTo>
                <a:lnTo>
                  <a:pt x="576709" y="1562695"/>
                </a:lnTo>
                <a:lnTo>
                  <a:pt x="660649" y="1562695"/>
                </a:lnTo>
                <a:lnTo>
                  <a:pt x="660649" y="1573969"/>
                </a:lnTo>
                <a:lnTo>
                  <a:pt x="576709" y="1573969"/>
                </a:lnTo>
                <a:lnTo>
                  <a:pt x="576709" y="1624198"/>
                </a:lnTo>
                <a:cubicBezTo>
                  <a:pt x="577007" y="1624198"/>
                  <a:pt x="577491" y="1624235"/>
                  <a:pt x="578160" y="1624310"/>
                </a:cubicBezTo>
                <a:cubicBezTo>
                  <a:pt x="578979" y="1624384"/>
                  <a:pt x="579574" y="1624421"/>
                  <a:pt x="579947" y="1624421"/>
                </a:cubicBezTo>
                <a:cubicBezTo>
                  <a:pt x="593936" y="1624868"/>
                  <a:pt x="609080" y="1625128"/>
                  <a:pt x="625376" y="1625203"/>
                </a:cubicBezTo>
                <a:cubicBezTo>
                  <a:pt x="641896" y="1625277"/>
                  <a:pt x="658230" y="1625166"/>
                  <a:pt x="674378" y="1624868"/>
                </a:cubicBezTo>
                <a:cubicBezTo>
                  <a:pt x="672890" y="1628216"/>
                  <a:pt x="671662" y="1632346"/>
                  <a:pt x="670694" y="1637258"/>
                </a:cubicBezTo>
                <a:cubicBezTo>
                  <a:pt x="632966" y="1637258"/>
                  <a:pt x="602717" y="1636960"/>
                  <a:pt x="579947" y="1636365"/>
                </a:cubicBezTo>
                <a:cubicBezTo>
                  <a:pt x="542144" y="1636142"/>
                  <a:pt x="515616" y="1621966"/>
                  <a:pt x="500361" y="1593837"/>
                </a:cubicBezTo>
                <a:cubicBezTo>
                  <a:pt x="494482" y="1611176"/>
                  <a:pt x="483283" y="1628626"/>
                  <a:pt x="466763" y="1646187"/>
                </a:cubicBezTo>
                <a:cubicBezTo>
                  <a:pt x="464233" y="1643434"/>
                  <a:pt x="460958" y="1640532"/>
                  <a:pt x="456940" y="1637481"/>
                </a:cubicBezTo>
                <a:cubicBezTo>
                  <a:pt x="481943" y="1615008"/>
                  <a:pt x="495970" y="1583084"/>
                  <a:pt x="499021" y="1541710"/>
                </a:cubicBezTo>
                <a:lnTo>
                  <a:pt x="511299" y="1543496"/>
                </a:lnTo>
                <a:cubicBezTo>
                  <a:pt x="509662" y="1557486"/>
                  <a:pt x="507542" y="1569243"/>
                  <a:pt x="504937" y="1578768"/>
                </a:cubicBezTo>
                <a:cubicBezTo>
                  <a:pt x="518034" y="1605706"/>
                  <a:pt x="537865" y="1620552"/>
                  <a:pt x="564431" y="1623305"/>
                </a:cubicBezTo>
                <a:lnTo>
                  <a:pt x="564431" y="1517042"/>
                </a:lnTo>
                <a:lnTo>
                  <a:pt x="489868" y="1517042"/>
                </a:lnTo>
                <a:close/>
                <a:moveTo>
                  <a:pt x="1242194" y="1441363"/>
                </a:moveTo>
                <a:lnTo>
                  <a:pt x="1342542" y="1441363"/>
                </a:lnTo>
                <a:lnTo>
                  <a:pt x="1342542" y="1560016"/>
                </a:lnTo>
                <a:lnTo>
                  <a:pt x="1242194" y="1560016"/>
                </a:lnTo>
                <a:close/>
                <a:moveTo>
                  <a:pt x="3963628" y="1439800"/>
                </a:moveTo>
                <a:lnTo>
                  <a:pt x="4039754" y="1439800"/>
                </a:lnTo>
                <a:lnTo>
                  <a:pt x="4039754" y="1449846"/>
                </a:lnTo>
                <a:lnTo>
                  <a:pt x="4027252" y="1449846"/>
                </a:lnTo>
                <a:lnTo>
                  <a:pt x="4027252" y="1570508"/>
                </a:lnTo>
                <a:cubicBezTo>
                  <a:pt x="4027773" y="1570434"/>
                  <a:pt x="4028517" y="1570322"/>
                  <a:pt x="4029485" y="1570174"/>
                </a:cubicBezTo>
                <a:cubicBezTo>
                  <a:pt x="4035512" y="1569132"/>
                  <a:pt x="4039940" y="1568313"/>
                  <a:pt x="4042767" y="1567718"/>
                </a:cubicBezTo>
                <a:cubicBezTo>
                  <a:pt x="4042767" y="1571513"/>
                  <a:pt x="4042991" y="1575122"/>
                  <a:pt x="4043437" y="1578545"/>
                </a:cubicBezTo>
                <a:cubicBezTo>
                  <a:pt x="4041577" y="1578843"/>
                  <a:pt x="4038712" y="1579289"/>
                  <a:pt x="4034842" y="1579885"/>
                </a:cubicBezTo>
                <a:cubicBezTo>
                  <a:pt x="4031494" y="1580331"/>
                  <a:pt x="4028963" y="1580703"/>
                  <a:pt x="4027252" y="1581001"/>
                </a:cubicBezTo>
                <a:lnTo>
                  <a:pt x="4027252" y="1616943"/>
                </a:lnTo>
                <a:lnTo>
                  <a:pt x="4016648" y="1616943"/>
                </a:lnTo>
                <a:lnTo>
                  <a:pt x="4016648" y="1582898"/>
                </a:lnTo>
                <a:cubicBezTo>
                  <a:pt x="3996407" y="1586321"/>
                  <a:pt x="3978437" y="1589521"/>
                  <a:pt x="3962735" y="1592498"/>
                </a:cubicBezTo>
                <a:lnTo>
                  <a:pt x="3960503" y="1580778"/>
                </a:lnTo>
                <a:cubicBezTo>
                  <a:pt x="3961395" y="1580629"/>
                  <a:pt x="3962735" y="1580443"/>
                  <a:pt x="3964521" y="1580219"/>
                </a:cubicBezTo>
                <a:cubicBezTo>
                  <a:pt x="3966679" y="1579922"/>
                  <a:pt x="3970586" y="1579364"/>
                  <a:pt x="3976241" y="1578545"/>
                </a:cubicBezTo>
                <a:lnTo>
                  <a:pt x="3976241" y="1449846"/>
                </a:lnTo>
                <a:lnTo>
                  <a:pt x="3963628" y="1449846"/>
                </a:lnTo>
                <a:close/>
                <a:moveTo>
                  <a:pt x="1393999" y="1436117"/>
                </a:moveTo>
                <a:cubicBezTo>
                  <a:pt x="1402185" y="1446088"/>
                  <a:pt x="1412082" y="1459111"/>
                  <a:pt x="1423690" y="1475184"/>
                </a:cubicBezTo>
                <a:lnTo>
                  <a:pt x="1412528" y="1482216"/>
                </a:lnTo>
                <a:cubicBezTo>
                  <a:pt x="1402780" y="1467780"/>
                  <a:pt x="1393255" y="1454534"/>
                  <a:pt x="1383953" y="1442479"/>
                </a:cubicBezTo>
                <a:close/>
                <a:moveTo>
                  <a:pt x="5109419" y="1433996"/>
                </a:moveTo>
                <a:lnTo>
                  <a:pt x="5120803" y="1439800"/>
                </a:lnTo>
                <a:cubicBezTo>
                  <a:pt x="5098777" y="1477528"/>
                  <a:pt x="5071505" y="1508001"/>
                  <a:pt x="5038985" y="1531218"/>
                </a:cubicBezTo>
                <a:cubicBezTo>
                  <a:pt x="5036083" y="1527274"/>
                  <a:pt x="5033107" y="1523776"/>
                  <a:pt x="5030055" y="1520725"/>
                </a:cubicBezTo>
                <a:cubicBezTo>
                  <a:pt x="5063319" y="1498401"/>
                  <a:pt x="5089773" y="1469491"/>
                  <a:pt x="5109419" y="1433996"/>
                </a:cubicBezTo>
                <a:close/>
                <a:moveTo>
                  <a:pt x="2853780" y="1433996"/>
                </a:moveTo>
                <a:lnTo>
                  <a:pt x="2865723" y="1433996"/>
                </a:lnTo>
                <a:lnTo>
                  <a:pt x="2865723" y="1514475"/>
                </a:lnTo>
                <a:cubicBezTo>
                  <a:pt x="2865946" y="1551161"/>
                  <a:pt x="2862449" y="1577950"/>
                  <a:pt x="2855231" y="1594842"/>
                </a:cubicBezTo>
                <a:cubicBezTo>
                  <a:pt x="2848682" y="1612106"/>
                  <a:pt x="2834432" y="1629295"/>
                  <a:pt x="2812480" y="1646411"/>
                </a:cubicBezTo>
                <a:cubicBezTo>
                  <a:pt x="2810694" y="1644402"/>
                  <a:pt x="2807569" y="1641276"/>
                  <a:pt x="2803104" y="1637035"/>
                </a:cubicBezTo>
                <a:cubicBezTo>
                  <a:pt x="2835623" y="1614562"/>
                  <a:pt x="2852143" y="1585391"/>
                  <a:pt x="2852663" y="1549524"/>
                </a:cubicBezTo>
                <a:cubicBezTo>
                  <a:pt x="2841278" y="1557709"/>
                  <a:pt x="2828256" y="1567234"/>
                  <a:pt x="2813596" y="1578099"/>
                </a:cubicBezTo>
                <a:lnTo>
                  <a:pt x="2806676" y="1566825"/>
                </a:lnTo>
                <a:cubicBezTo>
                  <a:pt x="2823419" y="1556705"/>
                  <a:pt x="2838971" y="1546584"/>
                  <a:pt x="2853333" y="1536464"/>
                </a:cubicBezTo>
                <a:cubicBezTo>
                  <a:pt x="2853631" y="1527460"/>
                  <a:pt x="2853780" y="1520056"/>
                  <a:pt x="2853780" y="1514251"/>
                </a:cubicBezTo>
                <a:close/>
                <a:moveTo>
                  <a:pt x="2894075" y="1433773"/>
                </a:moveTo>
                <a:lnTo>
                  <a:pt x="2905907" y="1433773"/>
                </a:lnTo>
                <a:lnTo>
                  <a:pt x="2905907" y="1536241"/>
                </a:lnTo>
                <a:cubicBezTo>
                  <a:pt x="2917664" y="1542343"/>
                  <a:pt x="2933328" y="1551086"/>
                  <a:pt x="2952899" y="1562472"/>
                </a:cubicBezTo>
                <a:cubicBezTo>
                  <a:pt x="2954611" y="1563365"/>
                  <a:pt x="2955875" y="1564072"/>
                  <a:pt x="2956694" y="1564592"/>
                </a:cubicBezTo>
                <a:lnTo>
                  <a:pt x="2949551" y="1575531"/>
                </a:lnTo>
                <a:cubicBezTo>
                  <a:pt x="2934221" y="1565783"/>
                  <a:pt x="2919673" y="1556779"/>
                  <a:pt x="2905907" y="1548519"/>
                </a:cubicBezTo>
                <a:lnTo>
                  <a:pt x="2905907" y="1616273"/>
                </a:lnTo>
                <a:cubicBezTo>
                  <a:pt x="2905535" y="1624607"/>
                  <a:pt x="2910185" y="1628626"/>
                  <a:pt x="2919859" y="1628328"/>
                </a:cubicBezTo>
                <a:lnTo>
                  <a:pt x="2930351" y="1628328"/>
                </a:lnTo>
                <a:cubicBezTo>
                  <a:pt x="2939356" y="1628626"/>
                  <a:pt x="2944639" y="1624273"/>
                  <a:pt x="2946202" y="1615268"/>
                </a:cubicBezTo>
                <a:cubicBezTo>
                  <a:pt x="2947467" y="1607678"/>
                  <a:pt x="2948434" y="1599530"/>
                  <a:pt x="2949104" y="1590823"/>
                </a:cubicBezTo>
                <a:cubicBezTo>
                  <a:pt x="2951634" y="1591940"/>
                  <a:pt x="2955466" y="1593167"/>
                  <a:pt x="2960601" y="1594507"/>
                </a:cubicBezTo>
                <a:cubicBezTo>
                  <a:pt x="2959410" y="1604404"/>
                  <a:pt x="2958183" y="1612552"/>
                  <a:pt x="2956917" y="1618952"/>
                </a:cubicBezTo>
                <a:cubicBezTo>
                  <a:pt x="2954164" y="1632719"/>
                  <a:pt x="2945941" y="1639676"/>
                  <a:pt x="2932249" y="1639825"/>
                </a:cubicBezTo>
                <a:lnTo>
                  <a:pt x="2916957" y="1639825"/>
                </a:lnTo>
                <a:cubicBezTo>
                  <a:pt x="2901479" y="1640048"/>
                  <a:pt x="2893852" y="1632644"/>
                  <a:pt x="2894075" y="1617612"/>
                </a:cubicBezTo>
                <a:close/>
                <a:moveTo>
                  <a:pt x="3495489" y="1432433"/>
                </a:moveTo>
                <a:lnTo>
                  <a:pt x="3506875" y="1432433"/>
                </a:lnTo>
                <a:lnTo>
                  <a:pt x="3506875" y="1474737"/>
                </a:lnTo>
                <a:lnTo>
                  <a:pt x="3545049" y="1474737"/>
                </a:lnTo>
                <a:lnTo>
                  <a:pt x="3545049" y="1485230"/>
                </a:lnTo>
                <a:lnTo>
                  <a:pt x="3506875" y="1485230"/>
                </a:lnTo>
                <a:lnTo>
                  <a:pt x="3506875" y="1534343"/>
                </a:lnTo>
                <a:cubicBezTo>
                  <a:pt x="3525329" y="1531218"/>
                  <a:pt x="3538463" y="1528948"/>
                  <a:pt x="3546277" y="1527534"/>
                </a:cubicBezTo>
                <a:cubicBezTo>
                  <a:pt x="3546277" y="1530139"/>
                  <a:pt x="3546277" y="1532222"/>
                  <a:pt x="3546277" y="1533785"/>
                </a:cubicBezTo>
                <a:cubicBezTo>
                  <a:pt x="3546351" y="1535571"/>
                  <a:pt x="3546425" y="1537283"/>
                  <a:pt x="3546500" y="1538920"/>
                </a:cubicBezTo>
                <a:cubicBezTo>
                  <a:pt x="3513758" y="1543905"/>
                  <a:pt x="3476253" y="1550305"/>
                  <a:pt x="3433986" y="1558118"/>
                </a:cubicBezTo>
                <a:lnTo>
                  <a:pt x="3431530" y="1545840"/>
                </a:lnTo>
                <a:cubicBezTo>
                  <a:pt x="3433837" y="1545542"/>
                  <a:pt x="3437707" y="1544984"/>
                  <a:pt x="3443139" y="1544166"/>
                </a:cubicBezTo>
                <a:cubicBezTo>
                  <a:pt x="3447009" y="1543570"/>
                  <a:pt x="3449985" y="1543124"/>
                  <a:pt x="3452069" y="1542826"/>
                </a:cubicBezTo>
                <a:lnTo>
                  <a:pt x="3452069" y="1455092"/>
                </a:lnTo>
                <a:lnTo>
                  <a:pt x="3463231" y="1455092"/>
                </a:lnTo>
                <a:lnTo>
                  <a:pt x="3463231" y="1541264"/>
                </a:lnTo>
                <a:cubicBezTo>
                  <a:pt x="3466579" y="1540743"/>
                  <a:pt x="3471751" y="1539924"/>
                  <a:pt x="3478746" y="1538808"/>
                </a:cubicBezTo>
                <a:cubicBezTo>
                  <a:pt x="3486187" y="1537692"/>
                  <a:pt x="3491769" y="1536836"/>
                  <a:pt x="3495489" y="1536241"/>
                </a:cubicBezTo>
                <a:close/>
                <a:moveTo>
                  <a:pt x="4675771" y="1431763"/>
                </a:moveTo>
                <a:lnTo>
                  <a:pt x="4688831" y="1431763"/>
                </a:lnTo>
                <a:cubicBezTo>
                  <a:pt x="4688831" y="1447837"/>
                  <a:pt x="4688421" y="1468189"/>
                  <a:pt x="4687603" y="1492820"/>
                </a:cubicBezTo>
                <a:lnTo>
                  <a:pt x="4786163" y="1492820"/>
                </a:lnTo>
                <a:lnTo>
                  <a:pt x="4786163" y="1505098"/>
                </a:lnTo>
                <a:lnTo>
                  <a:pt x="4687825" y="1505098"/>
                </a:lnTo>
                <a:cubicBezTo>
                  <a:pt x="4696532" y="1562918"/>
                  <a:pt x="4729981" y="1604292"/>
                  <a:pt x="4788173" y="1629221"/>
                </a:cubicBezTo>
                <a:cubicBezTo>
                  <a:pt x="4783411" y="1635249"/>
                  <a:pt x="4780471" y="1639304"/>
                  <a:pt x="4779355" y="1641388"/>
                </a:cubicBezTo>
                <a:cubicBezTo>
                  <a:pt x="4723247" y="1614375"/>
                  <a:pt x="4690616" y="1575569"/>
                  <a:pt x="4681463" y="1524967"/>
                </a:cubicBezTo>
                <a:cubicBezTo>
                  <a:pt x="4674394" y="1575494"/>
                  <a:pt x="4642247" y="1615529"/>
                  <a:pt x="4585023" y="1645071"/>
                </a:cubicBezTo>
                <a:cubicBezTo>
                  <a:pt x="4580409" y="1639565"/>
                  <a:pt x="4577209" y="1635807"/>
                  <a:pt x="4575423" y="1633798"/>
                </a:cubicBezTo>
                <a:cubicBezTo>
                  <a:pt x="4636963" y="1603288"/>
                  <a:pt x="4669557" y="1560388"/>
                  <a:pt x="4673203" y="1505098"/>
                </a:cubicBezTo>
                <a:lnTo>
                  <a:pt x="4576316" y="1505098"/>
                </a:lnTo>
                <a:lnTo>
                  <a:pt x="4576316" y="1492820"/>
                </a:lnTo>
                <a:lnTo>
                  <a:pt x="4674208" y="1492820"/>
                </a:lnTo>
                <a:cubicBezTo>
                  <a:pt x="4674803" y="1484932"/>
                  <a:pt x="4675213" y="1476337"/>
                  <a:pt x="4675436" y="1467036"/>
                </a:cubicBezTo>
                <a:cubicBezTo>
                  <a:pt x="4675585" y="1462496"/>
                  <a:pt x="4675659" y="1457548"/>
                  <a:pt x="4675659" y="1452190"/>
                </a:cubicBezTo>
                <a:cubicBezTo>
                  <a:pt x="4675733" y="1447502"/>
                  <a:pt x="4675771" y="1440693"/>
                  <a:pt x="4675771" y="1431763"/>
                </a:cubicBezTo>
                <a:close/>
                <a:moveTo>
                  <a:pt x="3560453" y="1431763"/>
                </a:moveTo>
                <a:lnTo>
                  <a:pt x="3571838" y="1431763"/>
                </a:lnTo>
                <a:lnTo>
                  <a:pt x="3571838" y="1488690"/>
                </a:lnTo>
                <a:cubicBezTo>
                  <a:pt x="3591707" y="1479091"/>
                  <a:pt x="3610682" y="1467333"/>
                  <a:pt x="3628765" y="1453418"/>
                </a:cubicBezTo>
                <a:lnTo>
                  <a:pt x="3636132" y="1462348"/>
                </a:lnTo>
                <a:cubicBezTo>
                  <a:pt x="3615891" y="1476709"/>
                  <a:pt x="3594460" y="1489285"/>
                  <a:pt x="3571838" y="1500075"/>
                </a:cubicBezTo>
                <a:lnTo>
                  <a:pt x="3571838" y="1525748"/>
                </a:lnTo>
                <a:cubicBezTo>
                  <a:pt x="3571763" y="1532148"/>
                  <a:pt x="3573066" y="1536464"/>
                  <a:pt x="3575745" y="1538696"/>
                </a:cubicBezTo>
                <a:cubicBezTo>
                  <a:pt x="3578349" y="1541078"/>
                  <a:pt x="3583298" y="1542231"/>
                  <a:pt x="3590590" y="1542157"/>
                </a:cubicBezTo>
                <a:lnTo>
                  <a:pt x="3610905" y="1542157"/>
                </a:lnTo>
                <a:cubicBezTo>
                  <a:pt x="3623184" y="1542752"/>
                  <a:pt x="3629881" y="1538175"/>
                  <a:pt x="3630997" y="1528427"/>
                </a:cubicBezTo>
                <a:cubicBezTo>
                  <a:pt x="3632262" y="1522102"/>
                  <a:pt x="3633416" y="1513656"/>
                  <a:pt x="3634457" y="1503089"/>
                </a:cubicBezTo>
                <a:cubicBezTo>
                  <a:pt x="3637434" y="1504205"/>
                  <a:pt x="3640931" y="1505359"/>
                  <a:pt x="3644950" y="1506550"/>
                </a:cubicBezTo>
                <a:cubicBezTo>
                  <a:pt x="3643759" y="1516149"/>
                  <a:pt x="3642420" y="1524967"/>
                  <a:pt x="3640931" y="1533004"/>
                </a:cubicBezTo>
                <a:cubicBezTo>
                  <a:pt x="3638401" y="1546249"/>
                  <a:pt x="3629100" y="1552798"/>
                  <a:pt x="3613026" y="1552649"/>
                </a:cubicBezTo>
                <a:lnTo>
                  <a:pt x="3586014" y="1552649"/>
                </a:lnTo>
                <a:cubicBezTo>
                  <a:pt x="3576489" y="1552723"/>
                  <a:pt x="3569866" y="1550789"/>
                  <a:pt x="3566145" y="1546845"/>
                </a:cubicBezTo>
                <a:cubicBezTo>
                  <a:pt x="3562276" y="1543124"/>
                  <a:pt x="3560378" y="1536464"/>
                  <a:pt x="3560453" y="1526865"/>
                </a:cubicBezTo>
                <a:close/>
                <a:moveTo>
                  <a:pt x="1185714" y="1431763"/>
                </a:moveTo>
                <a:lnTo>
                  <a:pt x="1196876" y="1431763"/>
                </a:lnTo>
                <a:lnTo>
                  <a:pt x="1196876" y="1466478"/>
                </a:lnTo>
                <a:lnTo>
                  <a:pt x="1230474" y="1466478"/>
                </a:lnTo>
                <a:lnTo>
                  <a:pt x="1230474" y="1476747"/>
                </a:lnTo>
                <a:lnTo>
                  <a:pt x="1196876" y="1476747"/>
                </a:lnTo>
                <a:lnTo>
                  <a:pt x="1196876" y="1501750"/>
                </a:lnTo>
                <a:lnTo>
                  <a:pt x="1203127" y="1495722"/>
                </a:lnTo>
                <a:cubicBezTo>
                  <a:pt x="1212280" y="1502792"/>
                  <a:pt x="1221173" y="1510345"/>
                  <a:pt x="1229805" y="1518381"/>
                </a:cubicBezTo>
                <a:lnTo>
                  <a:pt x="1221879" y="1526418"/>
                </a:lnTo>
                <a:cubicBezTo>
                  <a:pt x="1214364" y="1519051"/>
                  <a:pt x="1206029" y="1511498"/>
                  <a:pt x="1196876" y="1503759"/>
                </a:cubicBezTo>
                <a:lnTo>
                  <a:pt x="1196876" y="1564592"/>
                </a:lnTo>
                <a:lnTo>
                  <a:pt x="1185714" y="1564592"/>
                </a:lnTo>
                <a:lnTo>
                  <a:pt x="1185714" y="1494829"/>
                </a:lnTo>
                <a:cubicBezTo>
                  <a:pt x="1177529" y="1515144"/>
                  <a:pt x="1166106" y="1533599"/>
                  <a:pt x="1151447" y="1550193"/>
                </a:cubicBezTo>
                <a:cubicBezTo>
                  <a:pt x="1149065" y="1546175"/>
                  <a:pt x="1146758" y="1542752"/>
                  <a:pt x="1144526" y="1539924"/>
                </a:cubicBezTo>
                <a:cubicBezTo>
                  <a:pt x="1161418" y="1521990"/>
                  <a:pt x="1174924" y="1500931"/>
                  <a:pt x="1185044" y="1476747"/>
                </a:cubicBezTo>
                <a:lnTo>
                  <a:pt x="1148879" y="1476747"/>
                </a:lnTo>
                <a:lnTo>
                  <a:pt x="1148879" y="1466478"/>
                </a:lnTo>
                <a:lnTo>
                  <a:pt x="1185714" y="1466478"/>
                </a:lnTo>
                <a:close/>
                <a:moveTo>
                  <a:pt x="331255" y="1431763"/>
                </a:moveTo>
                <a:lnTo>
                  <a:pt x="344426" y="1431763"/>
                </a:lnTo>
                <a:lnTo>
                  <a:pt x="344426" y="1514921"/>
                </a:lnTo>
                <a:lnTo>
                  <a:pt x="444327" y="1514921"/>
                </a:lnTo>
                <a:lnTo>
                  <a:pt x="444327" y="1527758"/>
                </a:lnTo>
                <a:lnTo>
                  <a:pt x="344426" y="1527758"/>
                </a:lnTo>
                <a:lnTo>
                  <a:pt x="344426" y="1646187"/>
                </a:lnTo>
                <a:lnTo>
                  <a:pt x="331255" y="1646187"/>
                </a:lnTo>
                <a:lnTo>
                  <a:pt x="331255" y="1527758"/>
                </a:lnTo>
                <a:lnTo>
                  <a:pt x="231354" y="1527758"/>
                </a:lnTo>
                <a:lnTo>
                  <a:pt x="231354" y="1514921"/>
                </a:lnTo>
                <a:lnTo>
                  <a:pt x="331255" y="1514921"/>
                </a:lnTo>
                <a:close/>
                <a:moveTo>
                  <a:pt x="4249378" y="1431540"/>
                </a:moveTo>
                <a:lnTo>
                  <a:pt x="4261545" y="1434666"/>
                </a:lnTo>
                <a:cubicBezTo>
                  <a:pt x="4257527" y="1446497"/>
                  <a:pt x="4253397" y="1457473"/>
                  <a:pt x="4249155" y="1467594"/>
                </a:cubicBezTo>
                <a:lnTo>
                  <a:pt x="4323048" y="1467594"/>
                </a:lnTo>
                <a:cubicBezTo>
                  <a:pt x="4322155" y="1519684"/>
                  <a:pt x="4320779" y="1565039"/>
                  <a:pt x="4318918" y="1603660"/>
                </a:cubicBezTo>
                <a:cubicBezTo>
                  <a:pt x="4318918" y="1628663"/>
                  <a:pt x="4306193" y="1641090"/>
                  <a:pt x="4280743" y="1640941"/>
                </a:cubicBezTo>
                <a:cubicBezTo>
                  <a:pt x="4276205" y="1641090"/>
                  <a:pt x="4271144" y="1641202"/>
                  <a:pt x="4265563" y="1641276"/>
                </a:cubicBezTo>
                <a:cubicBezTo>
                  <a:pt x="4262884" y="1641351"/>
                  <a:pt x="4259945" y="1641388"/>
                  <a:pt x="4256745" y="1641388"/>
                </a:cubicBezTo>
                <a:cubicBezTo>
                  <a:pt x="4253917" y="1641388"/>
                  <a:pt x="4250011" y="1641388"/>
                  <a:pt x="4245025" y="1641388"/>
                </a:cubicBezTo>
                <a:cubicBezTo>
                  <a:pt x="4244281" y="1637072"/>
                  <a:pt x="4243313" y="1632867"/>
                  <a:pt x="4242123" y="1628775"/>
                </a:cubicBezTo>
                <a:cubicBezTo>
                  <a:pt x="4253805" y="1629221"/>
                  <a:pt x="4265973" y="1629444"/>
                  <a:pt x="4278623" y="1629444"/>
                </a:cubicBezTo>
                <a:cubicBezTo>
                  <a:pt x="4297449" y="1630412"/>
                  <a:pt x="4306900" y="1621370"/>
                  <a:pt x="4306975" y="1602320"/>
                </a:cubicBezTo>
                <a:cubicBezTo>
                  <a:pt x="4308314" y="1578285"/>
                  <a:pt x="4309542" y="1537208"/>
                  <a:pt x="4310658" y="1479091"/>
                </a:cubicBezTo>
                <a:lnTo>
                  <a:pt x="4244355" y="1479091"/>
                </a:lnTo>
                <a:cubicBezTo>
                  <a:pt x="4238253" y="1493676"/>
                  <a:pt x="4232003" y="1506252"/>
                  <a:pt x="4225603" y="1516819"/>
                </a:cubicBezTo>
                <a:cubicBezTo>
                  <a:pt x="4223073" y="1514809"/>
                  <a:pt x="4219575" y="1512577"/>
                  <a:pt x="4215111" y="1510121"/>
                </a:cubicBezTo>
                <a:cubicBezTo>
                  <a:pt x="4228728" y="1488169"/>
                  <a:pt x="4240151" y="1461975"/>
                  <a:pt x="4249378" y="1431540"/>
                </a:cubicBezTo>
                <a:close/>
                <a:moveTo>
                  <a:pt x="4158853" y="1431540"/>
                </a:moveTo>
                <a:lnTo>
                  <a:pt x="4171243" y="1434219"/>
                </a:lnTo>
                <a:cubicBezTo>
                  <a:pt x="4170351" y="1436898"/>
                  <a:pt x="4168825" y="1441586"/>
                  <a:pt x="4166667" y="1448283"/>
                </a:cubicBezTo>
                <a:cubicBezTo>
                  <a:pt x="4163765" y="1457436"/>
                  <a:pt x="4161644" y="1464022"/>
                  <a:pt x="4160305" y="1468040"/>
                </a:cubicBezTo>
                <a:lnTo>
                  <a:pt x="4205734" y="1468040"/>
                </a:lnTo>
                <a:lnTo>
                  <a:pt x="4205734" y="1641388"/>
                </a:lnTo>
                <a:lnTo>
                  <a:pt x="4193903" y="1641388"/>
                </a:lnTo>
                <a:lnTo>
                  <a:pt x="4193903" y="1623082"/>
                </a:lnTo>
                <a:lnTo>
                  <a:pt x="4136975" y="1623082"/>
                </a:lnTo>
                <a:lnTo>
                  <a:pt x="4136975" y="1642950"/>
                </a:lnTo>
                <a:lnTo>
                  <a:pt x="4125032" y="1642950"/>
                </a:lnTo>
                <a:lnTo>
                  <a:pt x="4125032" y="1468040"/>
                </a:lnTo>
                <a:lnTo>
                  <a:pt x="4148361" y="1468040"/>
                </a:lnTo>
                <a:cubicBezTo>
                  <a:pt x="4152751" y="1454199"/>
                  <a:pt x="4156249" y="1442033"/>
                  <a:pt x="4158853" y="1431540"/>
                </a:cubicBezTo>
                <a:close/>
                <a:moveTo>
                  <a:pt x="2092077" y="1431540"/>
                </a:moveTo>
                <a:lnTo>
                  <a:pt x="2104690" y="1432880"/>
                </a:lnTo>
                <a:cubicBezTo>
                  <a:pt x="2101491" y="1453120"/>
                  <a:pt x="2098886" y="1468301"/>
                  <a:pt x="2096877" y="1478421"/>
                </a:cubicBezTo>
                <a:lnTo>
                  <a:pt x="2139182" y="1478421"/>
                </a:lnTo>
                <a:lnTo>
                  <a:pt x="2139182" y="1489806"/>
                </a:lnTo>
                <a:cubicBezTo>
                  <a:pt x="2135461" y="1531701"/>
                  <a:pt x="2128094" y="1562807"/>
                  <a:pt x="2117081" y="1583122"/>
                </a:cubicBezTo>
                <a:cubicBezTo>
                  <a:pt x="2129731" y="1593316"/>
                  <a:pt x="2140447" y="1602060"/>
                  <a:pt x="2149227" y="1609353"/>
                </a:cubicBezTo>
                <a:lnTo>
                  <a:pt x="2140075" y="1619175"/>
                </a:lnTo>
                <a:cubicBezTo>
                  <a:pt x="2139033" y="1618357"/>
                  <a:pt x="2137358" y="1616943"/>
                  <a:pt x="2135052" y="1614934"/>
                </a:cubicBezTo>
                <a:cubicBezTo>
                  <a:pt x="2125303" y="1606450"/>
                  <a:pt x="2117155" y="1599418"/>
                  <a:pt x="2110607" y="1593837"/>
                </a:cubicBezTo>
                <a:cubicBezTo>
                  <a:pt x="2100709" y="1610134"/>
                  <a:pt x="2086236" y="1626058"/>
                  <a:pt x="2067186" y="1641611"/>
                </a:cubicBezTo>
                <a:cubicBezTo>
                  <a:pt x="2064433" y="1637890"/>
                  <a:pt x="2061381" y="1634616"/>
                  <a:pt x="2058033" y="1631788"/>
                </a:cubicBezTo>
                <a:cubicBezTo>
                  <a:pt x="2077008" y="1617650"/>
                  <a:pt x="2091556" y="1602469"/>
                  <a:pt x="2101677" y="1586247"/>
                </a:cubicBezTo>
                <a:cubicBezTo>
                  <a:pt x="2092896" y="1578731"/>
                  <a:pt x="2081697" y="1569429"/>
                  <a:pt x="2068079" y="1558342"/>
                </a:cubicBezTo>
                <a:cubicBezTo>
                  <a:pt x="2073586" y="1537506"/>
                  <a:pt x="2078534" y="1514661"/>
                  <a:pt x="2082925" y="1489806"/>
                </a:cubicBezTo>
                <a:lnTo>
                  <a:pt x="2061493" y="1489806"/>
                </a:lnTo>
                <a:lnTo>
                  <a:pt x="2061493" y="1478421"/>
                </a:lnTo>
                <a:lnTo>
                  <a:pt x="2085045" y="1478421"/>
                </a:lnTo>
                <a:cubicBezTo>
                  <a:pt x="2087650" y="1462943"/>
                  <a:pt x="2089994" y="1447316"/>
                  <a:pt x="2092077" y="1431540"/>
                </a:cubicBezTo>
                <a:close/>
                <a:moveTo>
                  <a:pt x="1636552" y="1431540"/>
                </a:moveTo>
                <a:lnTo>
                  <a:pt x="1648384" y="1431540"/>
                </a:lnTo>
                <a:lnTo>
                  <a:pt x="1648384" y="1477640"/>
                </a:lnTo>
                <a:lnTo>
                  <a:pt x="1674726" y="1477640"/>
                </a:lnTo>
                <a:lnTo>
                  <a:pt x="1674726" y="1488690"/>
                </a:lnTo>
                <a:lnTo>
                  <a:pt x="1648384" y="1488690"/>
                </a:lnTo>
                <a:lnTo>
                  <a:pt x="1648384" y="1525525"/>
                </a:lnTo>
                <a:lnTo>
                  <a:pt x="1655081" y="1519944"/>
                </a:lnTo>
                <a:cubicBezTo>
                  <a:pt x="1664829" y="1529543"/>
                  <a:pt x="1673870" y="1538920"/>
                  <a:pt x="1682205" y="1548073"/>
                </a:cubicBezTo>
                <a:lnTo>
                  <a:pt x="1673275" y="1555886"/>
                </a:lnTo>
                <a:cubicBezTo>
                  <a:pt x="1665759" y="1546733"/>
                  <a:pt x="1657462" y="1537283"/>
                  <a:pt x="1648384" y="1527534"/>
                </a:cubicBezTo>
                <a:lnTo>
                  <a:pt x="1648384" y="1645964"/>
                </a:lnTo>
                <a:lnTo>
                  <a:pt x="1636552" y="1645964"/>
                </a:lnTo>
                <a:lnTo>
                  <a:pt x="1636552" y="1513135"/>
                </a:lnTo>
                <a:cubicBezTo>
                  <a:pt x="1629855" y="1538362"/>
                  <a:pt x="1619623" y="1561690"/>
                  <a:pt x="1605856" y="1583122"/>
                </a:cubicBezTo>
                <a:cubicBezTo>
                  <a:pt x="1603847" y="1578359"/>
                  <a:pt x="1601577" y="1573931"/>
                  <a:pt x="1599047" y="1569839"/>
                </a:cubicBezTo>
                <a:cubicBezTo>
                  <a:pt x="1615195" y="1547589"/>
                  <a:pt x="1627473" y="1520539"/>
                  <a:pt x="1635882" y="1488690"/>
                </a:cubicBezTo>
                <a:lnTo>
                  <a:pt x="1604516" y="1488690"/>
                </a:lnTo>
                <a:lnTo>
                  <a:pt x="1604516" y="1477640"/>
                </a:lnTo>
                <a:lnTo>
                  <a:pt x="1636552" y="1477640"/>
                </a:lnTo>
                <a:close/>
                <a:moveTo>
                  <a:pt x="3924561" y="1431317"/>
                </a:moveTo>
                <a:lnTo>
                  <a:pt x="3935276" y="1431317"/>
                </a:lnTo>
                <a:lnTo>
                  <a:pt x="3935276" y="1464022"/>
                </a:lnTo>
                <a:lnTo>
                  <a:pt x="3960279" y="1464022"/>
                </a:lnTo>
                <a:lnTo>
                  <a:pt x="3960279" y="1474068"/>
                </a:lnTo>
                <a:lnTo>
                  <a:pt x="3935276" y="1474068"/>
                </a:lnTo>
                <a:lnTo>
                  <a:pt x="3935276" y="1510121"/>
                </a:lnTo>
                <a:lnTo>
                  <a:pt x="3966195" y="1510121"/>
                </a:lnTo>
                <a:lnTo>
                  <a:pt x="3966195" y="1520167"/>
                </a:lnTo>
                <a:lnTo>
                  <a:pt x="3941973" y="1520167"/>
                </a:lnTo>
                <a:lnTo>
                  <a:pt x="3941973" y="1556109"/>
                </a:lnTo>
                <a:lnTo>
                  <a:pt x="3963628" y="1556109"/>
                </a:lnTo>
                <a:lnTo>
                  <a:pt x="3963628" y="1565932"/>
                </a:lnTo>
                <a:lnTo>
                  <a:pt x="3941973" y="1565932"/>
                </a:lnTo>
                <a:lnTo>
                  <a:pt x="3941973" y="1614822"/>
                </a:lnTo>
                <a:cubicBezTo>
                  <a:pt x="3954177" y="1623528"/>
                  <a:pt x="3973599" y="1627733"/>
                  <a:pt x="4000240" y="1627435"/>
                </a:cubicBezTo>
                <a:cubicBezTo>
                  <a:pt x="4003812" y="1627435"/>
                  <a:pt x="4009765" y="1627435"/>
                  <a:pt x="4018099" y="1627435"/>
                </a:cubicBezTo>
                <a:cubicBezTo>
                  <a:pt x="4060143" y="1627510"/>
                  <a:pt x="4088569" y="1627361"/>
                  <a:pt x="4103377" y="1626989"/>
                </a:cubicBezTo>
                <a:cubicBezTo>
                  <a:pt x="4101071" y="1631379"/>
                  <a:pt x="4099619" y="1635323"/>
                  <a:pt x="4099025" y="1638820"/>
                </a:cubicBezTo>
                <a:cubicBezTo>
                  <a:pt x="4095676" y="1638820"/>
                  <a:pt x="4089351" y="1638820"/>
                  <a:pt x="4080049" y="1638820"/>
                </a:cubicBezTo>
                <a:cubicBezTo>
                  <a:pt x="4036963" y="1639044"/>
                  <a:pt x="4008983" y="1638895"/>
                  <a:pt x="3996110" y="1638374"/>
                </a:cubicBezTo>
                <a:cubicBezTo>
                  <a:pt x="3952727" y="1638746"/>
                  <a:pt x="3924300" y="1624049"/>
                  <a:pt x="3910831" y="1594284"/>
                </a:cubicBezTo>
                <a:cubicBezTo>
                  <a:pt x="3908525" y="1610506"/>
                  <a:pt x="3902832" y="1627026"/>
                  <a:pt x="3893753" y="1643843"/>
                </a:cubicBezTo>
                <a:cubicBezTo>
                  <a:pt x="3889958" y="1640495"/>
                  <a:pt x="3886981" y="1638076"/>
                  <a:pt x="3884823" y="1636588"/>
                </a:cubicBezTo>
                <a:cubicBezTo>
                  <a:pt x="3892488" y="1622301"/>
                  <a:pt x="3897511" y="1608720"/>
                  <a:pt x="3899893" y="1595846"/>
                </a:cubicBezTo>
                <a:cubicBezTo>
                  <a:pt x="3902423" y="1583494"/>
                  <a:pt x="3903650" y="1564853"/>
                  <a:pt x="3903576" y="1539924"/>
                </a:cubicBezTo>
                <a:lnTo>
                  <a:pt x="3914068" y="1539924"/>
                </a:lnTo>
                <a:cubicBezTo>
                  <a:pt x="3914068" y="1555477"/>
                  <a:pt x="3913696" y="1567495"/>
                  <a:pt x="3912952" y="1575978"/>
                </a:cubicBezTo>
                <a:cubicBezTo>
                  <a:pt x="3918905" y="1588628"/>
                  <a:pt x="3925007" y="1598376"/>
                  <a:pt x="3931258" y="1605223"/>
                </a:cubicBezTo>
                <a:lnTo>
                  <a:pt x="3931258" y="1520167"/>
                </a:lnTo>
                <a:lnTo>
                  <a:pt x="3891186" y="1520167"/>
                </a:lnTo>
                <a:lnTo>
                  <a:pt x="3891186" y="1510121"/>
                </a:lnTo>
                <a:lnTo>
                  <a:pt x="3924561" y="1510121"/>
                </a:lnTo>
                <a:lnTo>
                  <a:pt x="3924561" y="1474068"/>
                </a:lnTo>
                <a:lnTo>
                  <a:pt x="3896209" y="1474068"/>
                </a:lnTo>
                <a:lnTo>
                  <a:pt x="3896209" y="1464022"/>
                </a:lnTo>
                <a:lnTo>
                  <a:pt x="3924561" y="1464022"/>
                </a:lnTo>
                <a:close/>
                <a:moveTo>
                  <a:pt x="1932794" y="1431317"/>
                </a:moveTo>
                <a:lnTo>
                  <a:pt x="1945631" y="1431317"/>
                </a:lnTo>
                <a:lnTo>
                  <a:pt x="1945631" y="1489137"/>
                </a:lnTo>
                <a:lnTo>
                  <a:pt x="2023542" y="1469715"/>
                </a:lnTo>
                <a:cubicBezTo>
                  <a:pt x="2023021" y="1495759"/>
                  <a:pt x="2021942" y="1519758"/>
                  <a:pt x="2020305" y="1541710"/>
                </a:cubicBezTo>
                <a:cubicBezTo>
                  <a:pt x="2019784" y="1564183"/>
                  <a:pt x="2009292" y="1575085"/>
                  <a:pt x="1988828" y="1574415"/>
                </a:cubicBezTo>
                <a:cubicBezTo>
                  <a:pt x="1985851" y="1574490"/>
                  <a:pt x="1982540" y="1574564"/>
                  <a:pt x="1978894" y="1574638"/>
                </a:cubicBezTo>
                <a:cubicBezTo>
                  <a:pt x="1977108" y="1574638"/>
                  <a:pt x="1975173" y="1574638"/>
                  <a:pt x="1973089" y="1574638"/>
                </a:cubicBezTo>
                <a:cubicBezTo>
                  <a:pt x="1971303" y="1574638"/>
                  <a:pt x="1968848" y="1574638"/>
                  <a:pt x="1965722" y="1574638"/>
                </a:cubicBezTo>
                <a:cubicBezTo>
                  <a:pt x="1965127" y="1569950"/>
                  <a:pt x="1964271" y="1565374"/>
                  <a:pt x="1963155" y="1560909"/>
                </a:cubicBezTo>
                <a:cubicBezTo>
                  <a:pt x="1970522" y="1561355"/>
                  <a:pt x="1978522" y="1561579"/>
                  <a:pt x="1987154" y="1561579"/>
                </a:cubicBezTo>
                <a:cubicBezTo>
                  <a:pt x="2000548" y="1562620"/>
                  <a:pt x="2007506" y="1555551"/>
                  <a:pt x="2008027" y="1540371"/>
                </a:cubicBezTo>
                <a:cubicBezTo>
                  <a:pt x="2009515" y="1522065"/>
                  <a:pt x="2010408" y="1503461"/>
                  <a:pt x="2010706" y="1484560"/>
                </a:cubicBezTo>
                <a:lnTo>
                  <a:pt x="1945631" y="1501192"/>
                </a:lnTo>
                <a:lnTo>
                  <a:pt x="1945631" y="1597297"/>
                </a:lnTo>
                <a:lnTo>
                  <a:pt x="1932794" y="1597297"/>
                </a:lnTo>
                <a:lnTo>
                  <a:pt x="1932794" y="1504429"/>
                </a:lnTo>
                <a:lnTo>
                  <a:pt x="1874751" y="1519051"/>
                </a:lnTo>
                <a:lnTo>
                  <a:pt x="1874751" y="1602767"/>
                </a:lnTo>
                <a:cubicBezTo>
                  <a:pt x="1874082" y="1618319"/>
                  <a:pt x="1881783" y="1625761"/>
                  <a:pt x="1897857" y="1625091"/>
                </a:cubicBezTo>
                <a:lnTo>
                  <a:pt x="1999767" y="1625091"/>
                </a:lnTo>
                <a:cubicBezTo>
                  <a:pt x="2017998" y="1625835"/>
                  <a:pt x="2027746" y="1619845"/>
                  <a:pt x="2029012" y="1607120"/>
                </a:cubicBezTo>
                <a:cubicBezTo>
                  <a:pt x="2030872" y="1597297"/>
                  <a:pt x="2032249" y="1586842"/>
                  <a:pt x="2033142" y="1575755"/>
                </a:cubicBezTo>
                <a:cubicBezTo>
                  <a:pt x="2038425" y="1577615"/>
                  <a:pt x="2042927" y="1579066"/>
                  <a:pt x="2046648" y="1580108"/>
                </a:cubicBezTo>
                <a:cubicBezTo>
                  <a:pt x="2045085" y="1591940"/>
                  <a:pt x="2043262" y="1602841"/>
                  <a:pt x="2041178" y="1612813"/>
                </a:cubicBezTo>
                <a:cubicBezTo>
                  <a:pt x="2038425" y="1629854"/>
                  <a:pt x="2025626" y="1638002"/>
                  <a:pt x="2002780" y="1637258"/>
                </a:cubicBezTo>
                <a:lnTo>
                  <a:pt x="1894173" y="1637258"/>
                </a:lnTo>
                <a:cubicBezTo>
                  <a:pt x="1871849" y="1638151"/>
                  <a:pt x="1861171" y="1627956"/>
                  <a:pt x="1862138" y="1606674"/>
                </a:cubicBezTo>
                <a:lnTo>
                  <a:pt x="1862138" y="1522288"/>
                </a:lnTo>
                <a:lnTo>
                  <a:pt x="1832000" y="1529767"/>
                </a:lnTo>
                <a:lnTo>
                  <a:pt x="1829880" y="1517935"/>
                </a:lnTo>
                <a:lnTo>
                  <a:pt x="1862138" y="1509898"/>
                </a:lnTo>
                <a:lnTo>
                  <a:pt x="1862138" y="1456878"/>
                </a:lnTo>
                <a:lnTo>
                  <a:pt x="1874751" y="1456878"/>
                </a:lnTo>
                <a:lnTo>
                  <a:pt x="1874751" y="1506996"/>
                </a:lnTo>
                <a:lnTo>
                  <a:pt x="1932794" y="1492374"/>
                </a:lnTo>
                <a:close/>
                <a:moveTo>
                  <a:pt x="5167907" y="1431094"/>
                </a:moveTo>
                <a:cubicBezTo>
                  <a:pt x="5183758" y="1470682"/>
                  <a:pt x="5209579" y="1500075"/>
                  <a:pt x="5245373" y="1519274"/>
                </a:cubicBezTo>
                <a:cubicBezTo>
                  <a:pt x="5241652" y="1523665"/>
                  <a:pt x="5238453" y="1527497"/>
                  <a:pt x="5235773" y="1530771"/>
                </a:cubicBezTo>
                <a:cubicBezTo>
                  <a:pt x="5199385" y="1507480"/>
                  <a:pt x="5172819" y="1475705"/>
                  <a:pt x="5156076" y="1435447"/>
                </a:cubicBezTo>
                <a:close/>
                <a:moveTo>
                  <a:pt x="2775645" y="1431094"/>
                </a:moveTo>
                <a:lnTo>
                  <a:pt x="2787477" y="1431094"/>
                </a:lnTo>
                <a:lnTo>
                  <a:pt x="2787477" y="1476747"/>
                </a:lnTo>
                <a:lnTo>
                  <a:pt x="2811029" y="1476747"/>
                </a:lnTo>
                <a:lnTo>
                  <a:pt x="2811029" y="1487797"/>
                </a:lnTo>
                <a:lnTo>
                  <a:pt x="2787477" y="1487797"/>
                </a:lnTo>
                <a:lnTo>
                  <a:pt x="2787477" y="1539143"/>
                </a:lnTo>
                <a:cubicBezTo>
                  <a:pt x="2790751" y="1538175"/>
                  <a:pt x="2795513" y="1536687"/>
                  <a:pt x="2801764" y="1534678"/>
                </a:cubicBezTo>
                <a:cubicBezTo>
                  <a:pt x="2806824" y="1533041"/>
                  <a:pt x="2810471" y="1531887"/>
                  <a:pt x="2812703" y="1531218"/>
                </a:cubicBezTo>
                <a:cubicBezTo>
                  <a:pt x="2813075" y="1535236"/>
                  <a:pt x="2813596" y="1539180"/>
                  <a:pt x="2814266" y="1543050"/>
                </a:cubicBezTo>
                <a:cubicBezTo>
                  <a:pt x="2811885" y="1543794"/>
                  <a:pt x="2808201" y="1544910"/>
                  <a:pt x="2803215" y="1546398"/>
                </a:cubicBezTo>
                <a:cubicBezTo>
                  <a:pt x="2796295" y="1548407"/>
                  <a:pt x="2791049" y="1549970"/>
                  <a:pt x="2787477" y="1551086"/>
                </a:cubicBezTo>
                <a:lnTo>
                  <a:pt x="2787477" y="1618952"/>
                </a:lnTo>
                <a:cubicBezTo>
                  <a:pt x="2788146" y="1635323"/>
                  <a:pt x="2780854" y="1643471"/>
                  <a:pt x="2765599" y="1643397"/>
                </a:cubicBezTo>
                <a:cubicBezTo>
                  <a:pt x="2761209" y="1643546"/>
                  <a:pt x="2755107" y="1643620"/>
                  <a:pt x="2747293" y="1643620"/>
                </a:cubicBezTo>
                <a:cubicBezTo>
                  <a:pt x="2746847" y="1639825"/>
                  <a:pt x="2746065" y="1635732"/>
                  <a:pt x="2744949" y="1631342"/>
                </a:cubicBezTo>
                <a:cubicBezTo>
                  <a:pt x="2752093" y="1631788"/>
                  <a:pt x="2758269" y="1632012"/>
                  <a:pt x="2763478" y="1632012"/>
                </a:cubicBezTo>
                <a:cubicBezTo>
                  <a:pt x="2771813" y="1632309"/>
                  <a:pt x="2775868" y="1627882"/>
                  <a:pt x="2775645" y="1618729"/>
                </a:cubicBezTo>
                <a:lnTo>
                  <a:pt x="2775645" y="1554993"/>
                </a:lnTo>
                <a:cubicBezTo>
                  <a:pt x="2771701" y="1556184"/>
                  <a:pt x="2765822" y="1558044"/>
                  <a:pt x="2758009" y="1560574"/>
                </a:cubicBezTo>
                <a:cubicBezTo>
                  <a:pt x="2752800" y="1562286"/>
                  <a:pt x="2748930" y="1563551"/>
                  <a:pt x="2746400" y="1564369"/>
                </a:cubicBezTo>
                <a:lnTo>
                  <a:pt x="2743833" y="1551756"/>
                </a:lnTo>
                <a:cubicBezTo>
                  <a:pt x="2753656" y="1549152"/>
                  <a:pt x="2764260" y="1546101"/>
                  <a:pt x="2775645" y="1542603"/>
                </a:cubicBezTo>
                <a:lnTo>
                  <a:pt x="2775645" y="1487797"/>
                </a:lnTo>
                <a:lnTo>
                  <a:pt x="2746177" y="1487797"/>
                </a:lnTo>
                <a:lnTo>
                  <a:pt x="2746177" y="1476747"/>
                </a:lnTo>
                <a:lnTo>
                  <a:pt x="2775645" y="1476747"/>
                </a:lnTo>
                <a:close/>
                <a:moveTo>
                  <a:pt x="2652638" y="1431094"/>
                </a:moveTo>
                <a:lnTo>
                  <a:pt x="2664247" y="1431094"/>
                </a:lnTo>
                <a:cubicBezTo>
                  <a:pt x="2664247" y="1452823"/>
                  <a:pt x="2663801" y="1473993"/>
                  <a:pt x="2662908" y="1494606"/>
                </a:cubicBezTo>
                <a:lnTo>
                  <a:pt x="2725527" y="1494606"/>
                </a:lnTo>
                <a:lnTo>
                  <a:pt x="2725527" y="1505322"/>
                </a:lnTo>
                <a:lnTo>
                  <a:pt x="2686236" y="1505322"/>
                </a:lnTo>
                <a:lnTo>
                  <a:pt x="2686236" y="1614822"/>
                </a:lnTo>
                <a:cubicBezTo>
                  <a:pt x="2685790" y="1624719"/>
                  <a:pt x="2689920" y="1629370"/>
                  <a:pt x="2698626" y="1628775"/>
                </a:cubicBezTo>
                <a:lnTo>
                  <a:pt x="2703649" y="1628775"/>
                </a:lnTo>
                <a:cubicBezTo>
                  <a:pt x="2712058" y="1629370"/>
                  <a:pt x="2716932" y="1624124"/>
                  <a:pt x="2718272" y="1613036"/>
                </a:cubicBezTo>
                <a:cubicBezTo>
                  <a:pt x="2719611" y="1604404"/>
                  <a:pt x="2720653" y="1594433"/>
                  <a:pt x="2721397" y="1583122"/>
                </a:cubicBezTo>
                <a:cubicBezTo>
                  <a:pt x="2725639" y="1585056"/>
                  <a:pt x="2729322" y="1586396"/>
                  <a:pt x="2732448" y="1587140"/>
                </a:cubicBezTo>
                <a:cubicBezTo>
                  <a:pt x="2731852" y="1596144"/>
                  <a:pt x="2730773" y="1605929"/>
                  <a:pt x="2729210" y="1616496"/>
                </a:cubicBezTo>
                <a:cubicBezTo>
                  <a:pt x="2727425" y="1632867"/>
                  <a:pt x="2719053" y="1640718"/>
                  <a:pt x="2704096" y="1640048"/>
                </a:cubicBezTo>
                <a:lnTo>
                  <a:pt x="2696506" y="1640048"/>
                </a:lnTo>
                <a:cubicBezTo>
                  <a:pt x="2681772" y="1640197"/>
                  <a:pt x="2674479" y="1632867"/>
                  <a:pt x="2674628" y="1618059"/>
                </a:cubicBezTo>
                <a:lnTo>
                  <a:pt x="2674628" y="1505322"/>
                </a:lnTo>
                <a:lnTo>
                  <a:pt x="2662238" y="1505322"/>
                </a:lnTo>
                <a:cubicBezTo>
                  <a:pt x="2660898" y="1565374"/>
                  <a:pt x="2644155" y="1612329"/>
                  <a:pt x="2612008" y="1646187"/>
                </a:cubicBezTo>
                <a:cubicBezTo>
                  <a:pt x="2610297" y="1644476"/>
                  <a:pt x="2606985" y="1641723"/>
                  <a:pt x="2602074" y="1637928"/>
                </a:cubicBezTo>
                <a:cubicBezTo>
                  <a:pt x="2633998" y="1606004"/>
                  <a:pt x="2650332" y="1561802"/>
                  <a:pt x="2651076" y="1505322"/>
                </a:cubicBezTo>
                <a:lnTo>
                  <a:pt x="2626073" y="1505322"/>
                </a:lnTo>
                <a:lnTo>
                  <a:pt x="2626073" y="1494606"/>
                </a:lnTo>
                <a:lnTo>
                  <a:pt x="2651522" y="1494606"/>
                </a:lnTo>
                <a:cubicBezTo>
                  <a:pt x="2652266" y="1473100"/>
                  <a:pt x="2652638" y="1451930"/>
                  <a:pt x="2652638" y="1431094"/>
                </a:cubicBezTo>
                <a:close/>
                <a:moveTo>
                  <a:pt x="1781659" y="1430870"/>
                </a:moveTo>
                <a:lnTo>
                  <a:pt x="1792933" y="1436563"/>
                </a:lnTo>
                <a:cubicBezTo>
                  <a:pt x="1788468" y="1442888"/>
                  <a:pt x="1781213" y="1452934"/>
                  <a:pt x="1771167" y="1466701"/>
                </a:cubicBezTo>
                <a:cubicBezTo>
                  <a:pt x="1768860" y="1469975"/>
                  <a:pt x="1767111" y="1472431"/>
                  <a:pt x="1765921" y="1474068"/>
                </a:cubicBezTo>
                <a:lnTo>
                  <a:pt x="1809565" y="1474068"/>
                </a:lnTo>
                <a:lnTo>
                  <a:pt x="1809565" y="1485230"/>
                </a:lnTo>
                <a:lnTo>
                  <a:pt x="1751745" y="1485230"/>
                </a:lnTo>
                <a:lnTo>
                  <a:pt x="1751745" y="1524744"/>
                </a:lnTo>
                <a:lnTo>
                  <a:pt x="1803202" y="1524744"/>
                </a:lnTo>
                <a:lnTo>
                  <a:pt x="1803202" y="1535794"/>
                </a:lnTo>
                <a:lnTo>
                  <a:pt x="1751745" y="1535794"/>
                </a:lnTo>
                <a:lnTo>
                  <a:pt x="1751745" y="1577317"/>
                </a:lnTo>
                <a:lnTo>
                  <a:pt x="1816708" y="1577317"/>
                </a:lnTo>
                <a:lnTo>
                  <a:pt x="1816708" y="1588591"/>
                </a:lnTo>
                <a:lnTo>
                  <a:pt x="1751745" y="1588591"/>
                </a:lnTo>
                <a:lnTo>
                  <a:pt x="1751745" y="1645964"/>
                </a:lnTo>
                <a:lnTo>
                  <a:pt x="1739578" y="1645964"/>
                </a:lnTo>
                <a:lnTo>
                  <a:pt x="1739578" y="1588591"/>
                </a:lnTo>
                <a:lnTo>
                  <a:pt x="1674503" y="1588591"/>
                </a:lnTo>
                <a:lnTo>
                  <a:pt x="1674503" y="1577317"/>
                </a:lnTo>
                <a:lnTo>
                  <a:pt x="1739578" y="1577317"/>
                </a:lnTo>
                <a:lnTo>
                  <a:pt x="1739578" y="1535794"/>
                </a:lnTo>
                <a:lnTo>
                  <a:pt x="1691581" y="1535794"/>
                </a:lnTo>
                <a:lnTo>
                  <a:pt x="1691581" y="1524744"/>
                </a:lnTo>
                <a:lnTo>
                  <a:pt x="1739578" y="1524744"/>
                </a:lnTo>
                <a:lnTo>
                  <a:pt x="1739578" y="1485230"/>
                </a:lnTo>
                <a:lnTo>
                  <a:pt x="1686335" y="1485230"/>
                </a:lnTo>
                <a:lnTo>
                  <a:pt x="1686335" y="1474068"/>
                </a:lnTo>
                <a:lnTo>
                  <a:pt x="1753084" y="1474068"/>
                </a:lnTo>
                <a:cubicBezTo>
                  <a:pt x="1764395" y="1457697"/>
                  <a:pt x="1773920" y="1443298"/>
                  <a:pt x="1781659" y="1430870"/>
                </a:cubicBezTo>
                <a:close/>
                <a:moveTo>
                  <a:pt x="1708101" y="1430870"/>
                </a:moveTo>
                <a:cubicBezTo>
                  <a:pt x="1716510" y="1440544"/>
                  <a:pt x="1724807" y="1450590"/>
                  <a:pt x="1732992" y="1461008"/>
                </a:cubicBezTo>
                <a:lnTo>
                  <a:pt x="1722500" y="1468375"/>
                </a:lnTo>
                <a:cubicBezTo>
                  <a:pt x="1714463" y="1456766"/>
                  <a:pt x="1706538" y="1446386"/>
                  <a:pt x="1698725" y="1437233"/>
                </a:cubicBezTo>
                <a:close/>
                <a:moveTo>
                  <a:pt x="3751995" y="1430424"/>
                </a:moveTo>
                <a:lnTo>
                  <a:pt x="3764273" y="1433549"/>
                </a:lnTo>
                <a:cubicBezTo>
                  <a:pt x="3758617" y="1445083"/>
                  <a:pt x="3753892" y="1454236"/>
                  <a:pt x="3750097" y="1461008"/>
                </a:cubicBezTo>
                <a:lnTo>
                  <a:pt x="3871317" y="1461008"/>
                </a:lnTo>
                <a:lnTo>
                  <a:pt x="3871317" y="1471947"/>
                </a:lnTo>
                <a:lnTo>
                  <a:pt x="3743735" y="1471947"/>
                </a:lnTo>
                <a:cubicBezTo>
                  <a:pt x="3737781" y="1482067"/>
                  <a:pt x="3731010" y="1492150"/>
                  <a:pt x="3723419" y="1502196"/>
                </a:cubicBezTo>
                <a:lnTo>
                  <a:pt x="3845198" y="1502196"/>
                </a:lnTo>
                <a:lnTo>
                  <a:pt x="3845198" y="1615715"/>
                </a:lnTo>
                <a:cubicBezTo>
                  <a:pt x="3845868" y="1632830"/>
                  <a:pt x="3837124" y="1641388"/>
                  <a:pt x="3818967" y="1641388"/>
                </a:cubicBezTo>
                <a:cubicBezTo>
                  <a:pt x="3810707" y="1641685"/>
                  <a:pt x="3800177" y="1641834"/>
                  <a:pt x="3787378" y="1641834"/>
                </a:cubicBezTo>
                <a:cubicBezTo>
                  <a:pt x="3786560" y="1636849"/>
                  <a:pt x="3785518" y="1632719"/>
                  <a:pt x="3784253" y="1629444"/>
                </a:cubicBezTo>
                <a:cubicBezTo>
                  <a:pt x="3793108" y="1629742"/>
                  <a:pt x="3803675" y="1629891"/>
                  <a:pt x="3815953" y="1629891"/>
                </a:cubicBezTo>
                <a:cubicBezTo>
                  <a:pt x="3822427" y="1629965"/>
                  <a:pt x="3826892" y="1628775"/>
                  <a:pt x="3829348" y="1626319"/>
                </a:cubicBezTo>
                <a:cubicBezTo>
                  <a:pt x="3831952" y="1624087"/>
                  <a:pt x="3833217" y="1619957"/>
                  <a:pt x="3833143" y="1613929"/>
                </a:cubicBezTo>
                <a:lnTo>
                  <a:pt x="3833143" y="1594060"/>
                </a:lnTo>
                <a:lnTo>
                  <a:pt x="3715829" y="1594060"/>
                </a:lnTo>
                <a:lnTo>
                  <a:pt x="3715829" y="1645964"/>
                </a:lnTo>
                <a:lnTo>
                  <a:pt x="3703774" y="1645964"/>
                </a:lnTo>
                <a:lnTo>
                  <a:pt x="3703774" y="1526418"/>
                </a:lnTo>
                <a:cubicBezTo>
                  <a:pt x="3693059" y="1538175"/>
                  <a:pt x="3680557" y="1550417"/>
                  <a:pt x="3666269" y="1563141"/>
                </a:cubicBezTo>
                <a:cubicBezTo>
                  <a:pt x="3663665" y="1559867"/>
                  <a:pt x="3660837" y="1556593"/>
                  <a:pt x="3657786" y="1553319"/>
                </a:cubicBezTo>
                <a:cubicBezTo>
                  <a:pt x="3687626" y="1528911"/>
                  <a:pt x="3711625" y="1501787"/>
                  <a:pt x="3729782" y="1471947"/>
                </a:cubicBezTo>
                <a:lnTo>
                  <a:pt x="3666269" y="1471947"/>
                </a:lnTo>
                <a:lnTo>
                  <a:pt x="3666269" y="1461008"/>
                </a:lnTo>
                <a:lnTo>
                  <a:pt x="3736256" y="1461008"/>
                </a:lnTo>
                <a:cubicBezTo>
                  <a:pt x="3742060" y="1450813"/>
                  <a:pt x="3747306" y="1440619"/>
                  <a:pt x="3751995" y="1430424"/>
                </a:cubicBezTo>
                <a:close/>
                <a:moveTo>
                  <a:pt x="1038709" y="1430424"/>
                </a:moveTo>
                <a:lnTo>
                  <a:pt x="1051322" y="1430424"/>
                </a:lnTo>
                <a:cubicBezTo>
                  <a:pt x="1051099" y="1454757"/>
                  <a:pt x="1051546" y="1477379"/>
                  <a:pt x="1052662" y="1498290"/>
                </a:cubicBezTo>
                <a:lnTo>
                  <a:pt x="1132471" y="1498290"/>
                </a:lnTo>
                <a:lnTo>
                  <a:pt x="1132471" y="1509675"/>
                </a:lnTo>
                <a:lnTo>
                  <a:pt x="1053331" y="1509675"/>
                </a:lnTo>
                <a:cubicBezTo>
                  <a:pt x="1054299" y="1521135"/>
                  <a:pt x="1055452" y="1531664"/>
                  <a:pt x="1056792" y="1541264"/>
                </a:cubicBezTo>
                <a:cubicBezTo>
                  <a:pt x="1058875" y="1555626"/>
                  <a:pt x="1060922" y="1567048"/>
                  <a:pt x="1062931" y="1575531"/>
                </a:cubicBezTo>
                <a:cubicBezTo>
                  <a:pt x="1077739" y="1562583"/>
                  <a:pt x="1092064" y="1546510"/>
                  <a:pt x="1105905" y="1527311"/>
                </a:cubicBezTo>
                <a:lnTo>
                  <a:pt x="1116397" y="1534120"/>
                </a:lnTo>
                <a:cubicBezTo>
                  <a:pt x="1098761" y="1557188"/>
                  <a:pt x="1082167" y="1575271"/>
                  <a:pt x="1066614" y="1588368"/>
                </a:cubicBezTo>
                <a:cubicBezTo>
                  <a:pt x="1069219" y="1595884"/>
                  <a:pt x="1072047" y="1602581"/>
                  <a:pt x="1075098" y="1608460"/>
                </a:cubicBezTo>
                <a:cubicBezTo>
                  <a:pt x="1082762" y="1623938"/>
                  <a:pt x="1091283" y="1631491"/>
                  <a:pt x="1100659" y="1631119"/>
                </a:cubicBezTo>
                <a:cubicBezTo>
                  <a:pt x="1107058" y="1631491"/>
                  <a:pt x="1111560" y="1626989"/>
                  <a:pt x="1114165" y="1617612"/>
                </a:cubicBezTo>
                <a:cubicBezTo>
                  <a:pt x="1116695" y="1607939"/>
                  <a:pt x="1118667" y="1597967"/>
                  <a:pt x="1120081" y="1587698"/>
                </a:cubicBezTo>
                <a:cubicBezTo>
                  <a:pt x="1124025" y="1589633"/>
                  <a:pt x="1127857" y="1591047"/>
                  <a:pt x="1131578" y="1591940"/>
                </a:cubicBezTo>
                <a:cubicBezTo>
                  <a:pt x="1129941" y="1604069"/>
                  <a:pt x="1127634" y="1614896"/>
                  <a:pt x="1124657" y="1624421"/>
                </a:cubicBezTo>
                <a:cubicBezTo>
                  <a:pt x="1120937" y="1637444"/>
                  <a:pt x="1112863" y="1643843"/>
                  <a:pt x="1100436" y="1643620"/>
                </a:cubicBezTo>
                <a:cubicBezTo>
                  <a:pt x="1085999" y="1643843"/>
                  <a:pt x="1073646" y="1633723"/>
                  <a:pt x="1063377" y="1613259"/>
                </a:cubicBezTo>
                <a:cubicBezTo>
                  <a:pt x="1060922" y="1608274"/>
                  <a:pt x="1058652" y="1602767"/>
                  <a:pt x="1056568" y="1596739"/>
                </a:cubicBezTo>
                <a:cubicBezTo>
                  <a:pt x="1042430" y="1608199"/>
                  <a:pt x="1023752" y="1619808"/>
                  <a:pt x="1000535" y="1631565"/>
                </a:cubicBezTo>
                <a:cubicBezTo>
                  <a:pt x="997781" y="1627398"/>
                  <a:pt x="995102" y="1623975"/>
                  <a:pt x="992498" y="1621296"/>
                </a:cubicBezTo>
                <a:cubicBezTo>
                  <a:pt x="1015864" y="1609985"/>
                  <a:pt x="1035844" y="1597707"/>
                  <a:pt x="1052439" y="1584461"/>
                </a:cubicBezTo>
                <a:cubicBezTo>
                  <a:pt x="1048941" y="1571959"/>
                  <a:pt x="1046262" y="1558081"/>
                  <a:pt x="1044402" y="1542826"/>
                </a:cubicBezTo>
                <a:cubicBezTo>
                  <a:pt x="1042913" y="1530622"/>
                  <a:pt x="1041872" y="1519572"/>
                  <a:pt x="1041276" y="1509675"/>
                </a:cubicBezTo>
                <a:lnTo>
                  <a:pt x="977206" y="1509675"/>
                </a:lnTo>
                <a:lnTo>
                  <a:pt x="977206" y="1553095"/>
                </a:lnTo>
                <a:cubicBezTo>
                  <a:pt x="995586" y="1549672"/>
                  <a:pt x="1010469" y="1546770"/>
                  <a:pt x="1021854" y="1544389"/>
                </a:cubicBezTo>
                <a:cubicBezTo>
                  <a:pt x="1021854" y="1548631"/>
                  <a:pt x="1022003" y="1552537"/>
                  <a:pt x="1022301" y="1556109"/>
                </a:cubicBezTo>
                <a:cubicBezTo>
                  <a:pt x="1011436" y="1557970"/>
                  <a:pt x="996405" y="1560872"/>
                  <a:pt x="977206" y="1564816"/>
                </a:cubicBezTo>
                <a:lnTo>
                  <a:pt x="977206" y="1616720"/>
                </a:lnTo>
                <a:cubicBezTo>
                  <a:pt x="977801" y="1632867"/>
                  <a:pt x="970285" y="1641165"/>
                  <a:pt x="954658" y="1641611"/>
                </a:cubicBezTo>
                <a:cubicBezTo>
                  <a:pt x="950194" y="1641909"/>
                  <a:pt x="941487" y="1642058"/>
                  <a:pt x="928539" y="1642058"/>
                </a:cubicBezTo>
                <a:cubicBezTo>
                  <a:pt x="928093" y="1637890"/>
                  <a:pt x="927274" y="1633612"/>
                  <a:pt x="926083" y="1629221"/>
                </a:cubicBezTo>
                <a:cubicBezTo>
                  <a:pt x="929655" y="1629593"/>
                  <a:pt x="937729" y="1629816"/>
                  <a:pt x="950305" y="1629891"/>
                </a:cubicBezTo>
                <a:cubicBezTo>
                  <a:pt x="960500" y="1630263"/>
                  <a:pt x="965374" y="1625798"/>
                  <a:pt x="964928" y="1616496"/>
                </a:cubicBezTo>
                <a:lnTo>
                  <a:pt x="964928" y="1567048"/>
                </a:lnTo>
                <a:cubicBezTo>
                  <a:pt x="947961" y="1570248"/>
                  <a:pt x="932334" y="1573373"/>
                  <a:pt x="918047" y="1576424"/>
                </a:cubicBezTo>
                <a:lnTo>
                  <a:pt x="915033" y="1564146"/>
                </a:lnTo>
                <a:cubicBezTo>
                  <a:pt x="929990" y="1561690"/>
                  <a:pt x="946622" y="1558788"/>
                  <a:pt x="964928" y="1555440"/>
                </a:cubicBezTo>
                <a:lnTo>
                  <a:pt x="964928" y="1509675"/>
                </a:lnTo>
                <a:lnTo>
                  <a:pt x="914810" y="1509675"/>
                </a:lnTo>
                <a:lnTo>
                  <a:pt x="914810" y="1498290"/>
                </a:lnTo>
                <a:lnTo>
                  <a:pt x="964928" y="1498290"/>
                </a:lnTo>
                <a:lnTo>
                  <a:pt x="964928" y="1459892"/>
                </a:lnTo>
                <a:cubicBezTo>
                  <a:pt x="948780" y="1461901"/>
                  <a:pt x="935199" y="1463427"/>
                  <a:pt x="924186" y="1464468"/>
                </a:cubicBezTo>
                <a:cubicBezTo>
                  <a:pt x="923367" y="1459408"/>
                  <a:pt x="922214" y="1455501"/>
                  <a:pt x="920726" y="1452748"/>
                </a:cubicBezTo>
                <a:cubicBezTo>
                  <a:pt x="949152" y="1450441"/>
                  <a:pt x="978880" y="1446572"/>
                  <a:pt x="1009911" y="1441140"/>
                </a:cubicBezTo>
                <a:lnTo>
                  <a:pt x="1013818" y="1452525"/>
                </a:lnTo>
                <a:cubicBezTo>
                  <a:pt x="1006674" y="1453864"/>
                  <a:pt x="994470" y="1455687"/>
                  <a:pt x="977206" y="1457994"/>
                </a:cubicBezTo>
                <a:lnTo>
                  <a:pt x="977206" y="1498290"/>
                </a:lnTo>
                <a:lnTo>
                  <a:pt x="1040607" y="1498290"/>
                </a:lnTo>
                <a:cubicBezTo>
                  <a:pt x="1039342" y="1479686"/>
                  <a:pt x="1038709" y="1457064"/>
                  <a:pt x="1038709" y="1430424"/>
                </a:cubicBezTo>
                <a:close/>
                <a:moveTo>
                  <a:pt x="1502383" y="1430089"/>
                </a:moveTo>
                <a:cubicBezTo>
                  <a:pt x="1507518" y="1437456"/>
                  <a:pt x="1514141" y="1447390"/>
                  <a:pt x="1522252" y="1459892"/>
                </a:cubicBezTo>
                <a:lnTo>
                  <a:pt x="1511424" y="1466254"/>
                </a:lnTo>
                <a:cubicBezTo>
                  <a:pt x="1504950" y="1455315"/>
                  <a:pt x="1498551" y="1445270"/>
                  <a:pt x="1492226" y="1436117"/>
                </a:cubicBezTo>
                <a:close/>
                <a:moveTo>
                  <a:pt x="5367709" y="1429866"/>
                </a:moveTo>
                <a:cubicBezTo>
                  <a:pt x="5370983" y="1438795"/>
                  <a:pt x="5374109" y="1447874"/>
                  <a:pt x="5377085" y="1457101"/>
                </a:cubicBezTo>
                <a:lnTo>
                  <a:pt x="5472410" y="1457101"/>
                </a:lnTo>
                <a:lnTo>
                  <a:pt x="5472410" y="1467817"/>
                </a:lnTo>
                <a:lnTo>
                  <a:pt x="5261669" y="1467817"/>
                </a:lnTo>
                <a:lnTo>
                  <a:pt x="5261669" y="1457101"/>
                </a:lnTo>
                <a:lnTo>
                  <a:pt x="5364249" y="1457101"/>
                </a:lnTo>
                <a:cubicBezTo>
                  <a:pt x="5361645" y="1449065"/>
                  <a:pt x="5358780" y="1441140"/>
                  <a:pt x="5355655" y="1433326"/>
                </a:cubicBezTo>
                <a:close/>
                <a:moveTo>
                  <a:pt x="2575843" y="1429866"/>
                </a:moveTo>
                <a:cubicBezTo>
                  <a:pt x="2579192" y="1441177"/>
                  <a:pt x="2581722" y="1450702"/>
                  <a:pt x="2583433" y="1458441"/>
                </a:cubicBezTo>
                <a:lnTo>
                  <a:pt x="2571713" y="1460785"/>
                </a:lnTo>
                <a:cubicBezTo>
                  <a:pt x="2569257" y="1450069"/>
                  <a:pt x="2566839" y="1440544"/>
                  <a:pt x="2564458" y="1432210"/>
                </a:cubicBezTo>
                <a:close/>
                <a:moveTo>
                  <a:pt x="110580" y="1429866"/>
                </a:moveTo>
                <a:cubicBezTo>
                  <a:pt x="112961" y="1436786"/>
                  <a:pt x="115417" y="1444265"/>
                  <a:pt x="117947" y="1452302"/>
                </a:cubicBezTo>
                <a:lnTo>
                  <a:pt x="201774" y="1452302"/>
                </a:lnTo>
                <a:lnTo>
                  <a:pt x="201774" y="1462124"/>
                </a:lnTo>
                <a:lnTo>
                  <a:pt x="157237" y="1462124"/>
                </a:lnTo>
                <a:lnTo>
                  <a:pt x="165721" y="1466478"/>
                </a:lnTo>
                <a:cubicBezTo>
                  <a:pt x="165423" y="1466850"/>
                  <a:pt x="164902" y="1467482"/>
                  <a:pt x="164158" y="1468375"/>
                </a:cubicBezTo>
                <a:cubicBezTo>
                  <a:pt x="157609" y="1476561"/>
                  <a:pt x="152549" y="1482625"/>
                  <a:pt x="148977" y="1486569"/>
                </a:cubicBezTo>
                <a:lnTo>
                  <a:pt x="215727" y="1486569"/>
                </a:lnTo>
                <a:lnTo>
                  <a:pt x="215727" y="1496392"/>
                </a:lnTo>
                <a:lnTo>
                  <a:pt x="2531" y="1496392"/>
                </a:lnTo>
                <a:lnTo>
                  <a:pt x="2531" y="1486569"/>
                </a:lnTo>
                <a:lnTo>
                  <a:pt x="68499" y="1486569"/>
                </a:lnTo>
                <a:cubicBezTo>
                  <a:pt x="62546" y="1479202"/>
                  <a:pt x="57150" y="1472654"/>
                  <a:pt x="52314" y="1466924"/>
                </a:cubicBezTo>
                <a:lnTo>
                  <a:pt x="58899" y="1462124"/>
                </a:lnTo>
                <a:lnTo>
                  <a:pt x="16483" y="1462124"/>
                </a:lnTo>
                <a:lnTo>
                  <a:pt x="16483" y="1452302"/>
                </a:lnTo>
                <a:lnTo>
                  <a:pt x="105557" y="1452302"/>
                </a:lnTo>
                <a:cubicBezTo>
                  <a:pt x="104366" y="1448060"/>
                  <a:pt x="102245" y="1441512"/>
                  <a:pt x="99194" y="1432656"/>
                </a:cubicBezTo>
                <a:close/>
                <a:moveTo>
                  <a:pt x="4910733" y="1428973"/>
                </a:moveTo>
                <a:cubicBezTo>
                  <a:pt x="4915049" y="1437382"/>
                  <a:pt x="4919179" y="1446311"/>
                  <a:pt x="4923123" y="1455762"/>
                </a:cubicBezTo>
                <a:lnTo>
                  <a:pt x="4913077" y="1459669"/>
                </a:lnTo>
                <a:lnTo>
                  <a:pt x="5009517" y="1459669"/>
                </a:lnTo>
                <a:lnTo>
                  <a:pt x="5009517" y="1492597"/>
                </a:lnTo>
                <a:lnTo>
                  <a:pt x="4997574" y="1492597"/>
                </a:lnTo>
                <a:lnTo>
                  <a:pt x="4997574" y="1470384"/>
                </a:lnTo>
                <a:lnTo>
                  <a:pt x="4821547" y="1470384"/>
                </a:lnTo>
                <a:lnTo>
                  <a:pt x="4821547" y="1492597"/>
                </a:lnTo>
                <a:lnTo>
                  <a:pt x="4809715" y="1492597"/>
                </a:lnTo>
                <a:lnTo>
                  <a:pt x="4809715" y="1459669"/>
                </a:lnTo>
                <a:lnTo>
                  <a:pt x="4911179" y="1459669"/>
                </a:lnTo>
                <a:cubicBezTo>
                  <a:pt x="4906863" y="1449176"/>
                  <a:pt x="4902919" y="1440321"/>
                  <a:pt x="4899347" y="1433103"/>
                </a:cubicBezTo>
                <a:close/>
                <a:moveTo>
                  <a:pt x="2806676" y="1257448"/>
                </a:moveTo>
                <a:lnTo>
                  <a:pt x="2960378" y="1257448"/>
                </a:lnTo>
                <a:lnTo>
                  <a:pt x="2960378" y="1269169"/>
                </a:lnTo>
                <a:lnTo>
                  <a:pt x="2806676" y="1269169"/>
                </a:lnTo>
                <a:close/>
                <a:moveTo>
                  <a:pt x="5077607" y="1228985"/>
                </a:moveTo>
                <a:lnTo>
                  <a:pt x="5089885" y="1228985"/>
                </a:lnTo>
                <a:lnTo>
                  <a:pt x="5068900" y="1286247"/>
                </a:lnTo>
                <a:lnTo>
                  <a:pt x="5059523" y="1286247"/>
                </a:lnTo>
                <a:close/>
                <a:moveTo>
                  <a:pt x="2563007" y="1228985"/>
                </a:moveTo>
                <a:lnTo>
                  <a:pt x="2575285" y="1228985"/>
                </a:lnTo>
                <a:lnTo>
                  <a:pt x="2554300" y="1286247"/>
                </a:lnTo>
                <a:lnTo>
                  <a:pt x="2544924" y="1286247"/>
                </a:lnTo>
                <a:close/>
                <a:moveTo>
                  <a:pt x="3696407" y="1228650"/>
                </a:moveTo>
                <a:lnTo>
                  <a:pt x="3696407" y="1256332"/>
                </a:lnTo>
                <a:lnTo>
                  <a:pt x="3757017" y="1256332"/>
                </a:lnTo>
                <a:lnTo>
                  <a:pt x="3757017" y="1228650"/>
                </a:lnTo>
                <a:close/>
                <a:moveTo>
                  <a:pt x="1410407" y="1228650"/>
                </a:moveTo>
                <a:lnTo>
                  <a:pt x="1410407" y="1256332"/>
                </a:lnTo>
                <a:lnTo>
                  <a:pt x="1471018" y="1256332"/>
                </a:lnTo>
                <a:lnTo>
                  <a:pt x="1471018" y="1228650"/>
                </a:lnTo>
                <a:close/>
                <a:moveTo>
                  <a:pt x="1061591" y="1217711"/>
                </a:moveTo>
                <a:lnTo>
                  <a:pt x="1061591" y="1237357"/>
                </a:lnTo>
                <a:lnTo>
                  <a:pt x="1106575" y="1237357"/>
                </a:lnTo>
                <a:lnTo>
                  <a:pt x="1106575" y="1217711"/>
                </a:lnTo>
                <a:close/>
                <a:moveTo>
                  <a:pt x="1009018" y="1217711"/>
                </a:moveTo>
                <a:cubicBezTo>
                  <a:pt x="1008869" y="1225153"/>
                  <a:pt x="1008348" y="1231701"/>
                  <a:pt x="1007455" y="1237357"/>
                </a:cubicBezTo>
                <a:lnTo>
                  <a:pt x="1051992" y="1237357"/>
                </a:lnTo>
                <a:lnTo>
                  <a:pt x="1051992" y="1217711"/>
                </a:lnTo>
                <a:close/>
                <a:moveTo>
                  <a:pt x="4162313" y="1208112"/>
                </a:moveTo>
                <a:lnTo>
                  <a:pt x="4162313" y="1258900"/>
                </a:lnTo>
                <a:lnTo>
                  <a:pt x="4285097" y="1258900"/>
                </a:lnTo>
                <a:lnTo>
                  <a:pt x="4285097" y="1208112"/>
                </a:lnTo>
                <a:close/>
                <a:moveTo>
                  <a:pt x="4674877" y="1203982"/>
                </a:moveTo>
                <a:lnTo>
                  <a:pt x="4686709" y="1203982"/>
                </a:lnTo>
                <a:lnTo>
                  <a:pt x="4686709" y="1249747"/>
                </a:lnTo>
                <a:cubicBezTo>
                  <a:pt x="4686635" y="1256965"/>
                  <a:pt x="4688011" y="1261839"/>
                  <a:pt x="4690839" y="1264369"/>
                </a:cubicBezTo>
                <a:cubicBezTo>
                  <a:pt x="4693519" y="1267048"/>
                  <a:pt x="4698690" y="1268350"/>
                  <a:pt x="4706355" y="1268276"/>
                </a:cubicBezTo>
                <a:lnTo>
                  <a:pt x="4753459" y="1268276"/>
                </a:lnTo>
                <a:cubicBezTo>
                  <a:pt x="4764993" y="1268425"/>
                  <a:pt x="4771691" y="1263588"/>
                  <a:pt x="4773551" y="1253765"/>
                </a:cubicBezTo>
                <a:cubicBezTo>
                  <a:pt x="4775188" y="1246175"/>
                  <a:pt x="4776565" y="1236985"/>
                  <a:pt x="4777681" y="1226195"/>
                </a:cubicBezTo>
                <a:cubicBezTo>
                  <a:pt x="4781550" y="1227683"/>
                  <a:pt x="4785457" y="1228948"/>
                  <a:pt x="4789401" y="1229990"/>
                </a:cubicBezTo>
                <a:cubicBezTo>
                  <a:pt x="4788061" y="1240631"/>
                  <a:pt x="4786535" y="1249784"/>
                  <a:pt x="4784824" y="1257448"/>
                </a:cubicBezTo>
                <a:cubicBezTo>
                  <a:pt x="4781699" y="1272257"/>
                  <a:pt x="4771691" y="1279587"/>
                  <a:pt x="4754799" y="1279438"/>
                </a:cubicBezTo>
                <a:lnTo>
                  <a:pt x="4703676" y="1279438"/>
                </a:lnTo>
                <a:cubicBezTo>
                  <a:pt x="4683733" y="1280182"/>
                  <a:pt x="4674133" y="1270880"/>
                  <a:pt x="4674877" y="1251533"/>
                </a:cubicBezTo>
                <a:close/>
                <a:moveTo>
                  <a:pt x="4911179" y="1198959"/>
                </a:moveTo>
                <a:lnTo>
                  <a:pt x="4911179" y="1258118"/>
                </a:lnTo>
                <a:lnTo>
                  <a:pt x="4989649" y="1258118"/>
                </a:lnTo>
                <a:lnTo>
                  <a:pt x="4989649" y="1198959"/>
                </a:lnTo>
                <a:close/>
                <a:moveTo>
                  <a:pt x="3506875" y="1198959"/>
                </a:moveTo>
                <a:lnTo>
                  <a:pt x="3506875" y="1256332"/>
                </a:lnTo>
                <a:lnTo>
                  <a:pt x="3611352" y="1256332"/>
                </a:lnTo>
                <a:lnTo>
                  <a:pt x="3611352" y="1198959"/>
                </a:lnTo>
                <a:close/>
                <a:moveTo>
                  <a:pt x="3244453" y="1198512"/>
                </a:moveTo>
                <a:lnTo>
                  <a:pt x="3244453" y="1257448"/>
                </a:lnTo>
                <a:lnTo>
                  <a:pt x="3374603" y="1257448"/>
                </a:lnTo>
                <a:lnTo>
                  <a:pt x="3374603" y="1198512"/>
                </a:lnTo>
                <a:close/>
                <a:moveTo>
                  <a:pt x="4720754" y="1197173"/>
                </a:moveTo>
                <a:lnTo>
                  <a:pt x="4731023" y="1201415"/>
                </a:lnTo>
                <a:cubicBezTo>
                  <a:pt x="4723953" y="1215181"/>
                  <a:pt x="4717182" y="1226418"/>
                  <a:pt x="4710708" y="1235124"/>
                </a:cubicBezTo>
                <a:cubicBezTo>
                  <a:pt x="4720457" y="1234306"/>
                  <a:pt x="4732139" y="1233152"/>
                  <a:pt x="4745757" y="1231664"/>
                </a:cubicBezTo>
                <a:cubicBezTo>
                  <a:pt x="4742334" y="1226678"/>
                  <a:pt x="4738873" y="1221804"/>
                  <a:pt x="4735377" y="1217042"/>
                </a:cubicBezTo>
                <a:lnTo>
                  <a:pt x="4744083" y="1211795"/>
                </a:lnTo>
                <a:cubicBezTo>
                  <a:pt x="4752194" y="1222362"/>
                  <a:pt x="4759747" y="1233003"/>
                  <a:pt x="4766742" y="1243719"/>
                </a:cubicBezTo>
                <a:lnTo>
                  <a:pt x="4757365" y="1249970"/>
                </a:lnTo>
                <a:cubicBezTo>
                  <a:pt x="4756324" y="1248184"/>
                  <a:pt x="4754724" y="1245691"/>
                  <a:pt x="4752566" y="1242491"/>
                </a:cubicBezTo>
                <a:cubicBezTo>
                  <a:pt x="4752269" y="1242045"/>
                  <a:pt x="4752045" y="1241710"/>
                  <a:pt x="4751896" y="1241487"/>
                </a:cubicBezTo>
                <a:cubicBezTo>
                  <a:pt x="4735525" y="1242603"/>
                  <a:pt x="4718671" y="1244352"/>
                  <a:pt x="4701332" y="1246733"/>
                </a:cubicBezTo>
                <a:lnTo>
                  <a:pt x="4696309" y="1236240"/>
                </a:lnTo>
                <a:cubicBezTo>
                  <a:pt x="4703081" y="1230808"/>
                  <a:pt x="4711229" y="1217786"/>
                  <a:pt x="4720754" y="1197173"/>
                </a:cubicBezTo>
                <a:close/>
                <a:moveTo>
                  <a:pt x="4149923" y="1196950"/>
                </a:moveTo>
                <a:lnTo>
                  <a:pt x="4297375" y="1196950"/>
                </a:lnTo>
                <a:lnTo>
                  <a:pt x="4297375" y="1283568"/>
                </a:lnTo>
                <a:lnTo>
                  <a:pt x="4285097" y="1283568"/>
                </a:lnTo>
                <a:lnTo>
                  <a:pt x="4285097" y="1270285"/>
                </a:lnTo>
                <a:lnTo>
                  <a:pt x="4162313" y="1270285"/>
                </a:lnTo>
                <a:lnTo>
                  <a:pt x="4162313" y="1283568"/>
                </a:lnTo>
                <a:lnTo>
                  <a:pt x="4149923" y="1283568"/>
                </a:lnTo>
                <a:close/>
                <a:moveTo>
                  <a:pt x="3696407" y="1190699"/>
                </a:moveTo>
                <a:lnTo>
                  <a:pt x="3696407" y="1218381"/>
                </a:lnTo>
                <a:lnTo>
                  <a:pt x="3757017" y="1218381"/>
                </a:lnTo>
                <a:lnTo>
                  <a:pt x="3757017" y="1190699"/>
                </a:lnTo>
                <a:close/>
                <a:moveTo>
                  <a:pt x="1410407" y="1190699"/>
                </a:moveTo>
                <a:lnTo>
                  <a:pt x="1410407" y="1218381"/>
                </a:lnTo>
                <a:lnTo>
                  <a:pt x="1471018" y="1218381"/>
                </a:lnTo>
                <a:lnTo>
                  <a:pt x="1471018" y="1190699"/>
                </a:lnTo>
                <a:close/>
                <a:moveTo>
                  <a:pt x="1061591" y="1189360"/>
                </a:moveTo>
                <a:lnTo>
                  <a:pt x="1061591" y="1209005"/>
                </a:lnTo>
                <a:lnTo>
                  <a:pt x="1106575" y="1209005"/>
                </a:lnTo>
                <a:lnTo>
                  <a:pt x="1106575" y="1189360"/>
                </a:lnTo>
                <a:close/>
                <a:moveTo>
                  <a:pt x="1009018" y="1189360"/>
                </a:moveTo>
                <a:lnTo>
                  <a:pt x="1009018" y="1209005"/>
                </a:lnTo>
                <a:lnTo>
                  <a:pt x="1051992" y="1209005"/>
                </a:lnTo>
                <a:lnTo>
                  <a:pt x="1051992" y="1189360"/>
                </a:lnTo>
                <a:close/>
                <a:moveTo>
                  <a:pt x="4899347" y="1188243"/>
                </a:moveTo>
                <a:lnTo>
                  <a:pt x="5001481" y="1188243"/>
                </a:lnTo>
                <a:lnTo>
                  <a:pt x="5001481" y="1284237"/>
                </a:lnTo>
                <a:lnTo>
                  <a:pt x="4989649" y="1284237"/>
                </a:lnTo>
                <a:lnTo>
                  <a:pt x="4989649" y="1268945"/>
                </a:lnTo>
                <a:lnTo>
                  <a:pt x="4911179" y="1268945"/>
                </a:lnTo>
                <a:lnTo>
                  <a:pt x="4911179" y="1284237"/>
                </a:lnTo>
                <a:lnTo>
                  <a:pt x="4899347" y="1284237"/>
                </a:lnTo>
                <a:close/>
                <a:moveTo>
                  <a:pt x="3494596" y="1187350"/>
                </a:moveTo>
                <a:lnTo>
                  <a:pt x="3623742" y="1187350"/>
                </a:lnTo>
                <a:lnTo>
                  <a:pt x="3623742" y="1282117"/>
                </a:lnTo>
                <a:lnTo>
                  <a:pt x="3611352" y="1282117"/>
                </a:lnTo>
                <a:lnTo>
                  <a:pt x="3611352" y="1267941"/>
                </a:lnTo>
                <a:lnTo>
                  <a:pt x="3506875" y="1267941"/>
                </a:lnTo>
                <a:lnTo>
                  <a:pt x="3506875" y="1282452"/>
                </a:lnTo>
                <a:lnTo>
                  <a:pt x="3494596" y="1282452"/>
                </a:lnTo>
                <a:close/>
                <a:moveTo>
                  <a:pt x="3232175" y="1187016"/>
                </a:moveTo>
                <a:lnTo>
                  <a:pt x="3386882" y="1187016"/>
                </a:lnTo>
                <a:lnTo>
                  <a:pt x="3386882" y="1284014"/>
                </a:lnTo>
                <a:lnTo>
                  <a:pt x="3374603" y="1284014"/>
                </a:lnTo>
                <a:lnTo>
                  <a:pt x="3374603" y="1269169"/>
                </a:lnTo>
                <a:lnTo>
                  <a:pt x="3244453" y="1269169"/>
                </a:lnTo>
                <a:lnTo>
                  <a:pt x="3244453" y="1284014"/>
                </a:lnTo>
                <a:lnTo>
                  <a:pt x="3232175" y="1284014"/>
                </a:lnTo>
                <a:close/>
                <a:moveTo>
                  <a:pt x="3890963" y="1181100"/>
                </a:moveTo>
                <a:lnTo>
                  <a:pt x="4101033" y="1181100"/>
                </a:lnTo>
                <a:lnTo>
                  <a:pt x="4101033" y="1191592"/>
                </a:lnTo>
                <a:lnTo>
                  <a:pt x="4005486" y="1191592"/>
                </a:lnTo>
                <a:lnTo>
                  <a:pt x="4005486" y="1220167"/>
                </a:lnTo>
                <a:lnTo>
                  <a:pt x="4085295" y="1220167"/>
                </a:lnTo>
                <a:lnTo>
                  <a:pt x="4085295" y="1230771"/>
                </a:lnTo>
                <a:lnTo>
                  <a:pt x="4005486" y="1230771"/>
                </a:lnTo>
                <a:lnTo>
                  <a:pt x="4005486" y="1262248"/>
                </a:lnTo>
                <a:cubicBezTo>
                  <a:pt x="4005858" y="1262248"/>
                  <a:pt x="4006453" y="1262285"/>
                  <a:pt x="4007272" y="1262360"/>
                </a:cubicBezTo>
                <a:cubicBezTo>
                  <a:pt x="4008016" y="1262434"/>
                  <a:pt x="4008574" y="1262471"/>
                  <a:pt x="4008946" y="1262471"/>
                </a:cubicBezTo>
                <a:cubicBezTo>
                  <a:pt x="4020331" y="1262843"/>
                  <a:pt x="4033354" y="1263067"/>
                  <a:pt x="4048013" y="1263141"/>
                </a:cubicBezTo>
                <a:cubicBezTo>
                  <a:pt x="4060441" y="1263216"/>
                  <a:pt x="4078895" y="1263141"/>
                  <a:pt x="4103377" y="1262918"/>
                </a:cubicBezTo>
                <a:cubicBezTo>
                  <a:pt x="4101889" y="1266266"/>
                  <a:pt x="4100661" y="1270396"/>
                  <a:pt x="4099694" y="1275308"/>
                </a:cubicBezTo>
                <a:cubicBezTo>
                  <a:pt x="4061966" y="1275308"/>
                  <a:pt x="4031717" y="1275010"/>
                  <a:pt x="4008946" y="1274415"/>
                </a:cubicBezTo>
                <a:cubicBezTo>
                  <a:pt x="3973451" y="1274489"/>
                  <a:pt x="3948373" y="1261206"/>
                  <a:pt x="3933713" y="1234566"/>
                </a:cubicBezTo>
                <a:cubicBezTo>
                  <a:pt x="3927463" y="1252500"/>
                  <a:pt x="3914440" y="1269206"/>
                  <a:pt x="3894646" y="1284684"/>
                </a:cubicBezTo>
                <a:cubicBezTo>
                  <a:pt x="3891819" y="1281410"/>
                  <a:pt x="3888991" y="1278433"/>
                  <a:pt x="3886163" y="1275754"/>
                </a:cubicBezTo>
                <a:cubicBezTo>
                  <a:pt x="3911613" y="1257672"/>
                  <a:pt x="3926458" y="1232669"/>
                  <a:pt x="3930700" y="1200745"/>
                </a:cubicBezTo>
                <a:lnTo>
                  <a:pt x="3942643" y="1203089"/>
                </a:lnTo>
                <a:cubicBezTo>
                  <a:pt x="3941155" y="1209861"/>
                  <a:pt x="3939629" y="1216111"/>
                  <a:pt x="3938067" y="1221841"/>
                </a:cubicBezTo>
                <a:cubicBezTo>
                  <a:pt x="3950419" y="1245951"/>
                  <a:pt x="3968874" y="1259123"/>
                  <a:pt x="3993431" y="1261355"/>
                </a:cubicBezTo>
                <a:lnTo>
                  <a:pt x="3993431" y="1191592"/>
                </a:lnTo>
                <a:lnTo>
                  <a:pt x="3890963" y="1191592"/>
                </a:lnTo>
                <a:close/>
                <a:moveTo>
                  <a:pt x="1018841" y="1163017"/>
                </a:moveTo>
                <a:cubicBezTo>
                  <a:pt x="1014078" y="1168672"/>
                  <a:pt x="1008609" y="1174477"/>
                  <a:pt x="1002432" y="1180430"/>
                </a:cubicBezTo>
                <a:lnTo>
                  <a:pt x="1060252" y="1180430"/>
                </a:lnTo>
                <a:lnTo>
                  <a:pt x="1077330" y="1163017"/>
                </a:lnTo>
                <a:close/>
                <a:moveTo>
                  <a:pt x="2839381" y="1156655"/>
                </a:moveTo>
                <a:lnTo>
                  <a:pt x="2839381" y="1206772"/>
                </a:lnTo>
                <a:lnTo>
                  <a:pt x="2930128" y="1206772"/>
                </a:lnTo>
                <a:lnTo>
                  <a:pt x="2930128" y="1156655"/>
                </a:lnTo>
                <a:close/>
                <a:moveTo>
                  <a:pt x="4828915" y="1149622"/>
                </a:moveTo>
                <a:lnTo>
                  <a:pt x="4828915" y="1196168"/>
                </a:lnTo>
                <a:lnTo>
                  <a:pt x="4864521" y="1196168"/>
                </a:lnTo>
                <a:lnTo>
                  <a:pt x="4864521" y="1149622"/>
                </a:lnTo>
                <a:close/>
                <a:moveTo>
                  <a:pt x="5673625" y="1147502"/>
                </a:moveTo>
                <a:lnTo>
                  <a:pt x="5762365" y="1147502"/>
                </a:lnTo>
                <a:cubicBezTo>
                  <a:pt x="5761993" y="1161715"/>
                  <a:pt x="5761249" y="1176746"/>
                  <a:pt x="5760132" y="1192597"/>
                </a:cubicBezTo>
                <a:cubicBezTo>
                  <a:pt x="5759165" y="1210977"/>
                  <a:pt x="5748859" y="1220093"/>
                  <a:pt x="5729213" y="1219944"/>
                </a:cubicBezTo>
                <a:lnTo>
                  <a:pt x="5718386" y="1220167"/>
                </a:lnTo>
                <a:lnTo>
                  <a:pt x="5713139" y="1220167"/>
                </a:lnTo>
                <a:cubicBezTo>
                  <a:pt x="5711428" y="1220167"/>
                  <a:pt x="5709009" y="1220167"/>
                  <a:pt x="5705884" y="1220167"/>
                </a:cubicBezTo>
                <a:cubicBezTo>
                  <a:pt x="5705140" y="1216074"/>
                  <a:pt x="5704061" y="1212056"/>
                  <a:pt x="5702647" y="1208112"/>
                </a:cubicBezTo>
                <a:cubicBezTo>
                  <a:pt x="5711131" y="1208558"/>
                  <a:pt x="5719613" y="1208782"/>
                  <a:pt x="5728097" y="1208782"/>
                </a:cubicBezTo>
                <a:cubicBezTo>
                  <a:pt x="5741045" y="1209228"/>
                  <a:pt x="5747817" y="1203201"/>
                  <a:pt x="5748412" y="1190699"/>
                </a:cubicBezTo>
                <a:cubicBezTo>
                  <a:pt x="5749156" y="1181100"/>
                  <a:pt x="5749677" y="1170347"/>
                  <a:pt x="5749975" y="1158441"/>
                </a:cubicBezTo>
                <a:lnTo>
                  <a:pt x="5685569" y="1158441"/>
                </a:lnTo>
                <a:lnTo>
                  <a:pt x="5685569" y="1248519"/>
                </a:lnTo>
                <a:cubicBezTo>
                  <a:pt x="5684974" y="1260276"/>
                  <a:pt x="5691448" y="1265932"/>
                  <a:pt x="5704991" y="1265485"/>
                </a:cubicBezTo>
                <a:lnTo>
                  <a:pt x="5737919" y="1265485"/>
                </a:lnTo>
                <a:cubicBezTo>
                  <a:pt x="5751463" y="1265485"/>
                  <a:pt x="5759463" y="1261058"/>
                  <a:pt x="5761918" y="1252202"/>
                </a:cubicBezTo>
                <a:cubicBezTo>
                  <a:pt x="5763853" y="1244538"/>
                  <a:pt x="5765378" y="1235943"/>
                  <a:pt x="5766495" y="1226418"/>
                </a:cubicBezTo>
                <a:cubicBezTo>
                  <a:pt x="5770289" y="1227980"/>
                  <a:pt x="5774569" y="1229432"/>
                  <a:pt x="5779331" y="1230771"/>
                </a:cubicBezTo>
                <a:cubicBezTo>
                  <a:pt x="5777321" y="1241561"/>
                  <a:pt x="5775238" y="1250379"/>
                  <a:pt x="5773080" y="1257225"/>
                </a:cubicBezTo>
                <a:cubicBezTo>
                  <a:pt x="5769508" y="1270694"/>
                  <a:pt x="5758607" y="1277243"/>
                  <a:pt x="5740375" y="1276870"/>
                </a:cubicBezTo>
                <a:lnTo>
                  <a:pt x="5702201" y="1276870"/>
                </a:lnTo>
                <a:cubicBezTo>
                  <a:pt x="5682481" y="1277540"/>
                  <a:pt x="5672956" y="1268425"/>
                  <a:pt x="5673625" y="1249523"/>
                </a:cubicBezTo>
                <a:close/>
                <a:moveTo>
                  <a:pt x="4510907" y="1147502"/>
                </a:moveTo>
                <a:cubicBezTo>
                  <a:pt x="4524301" y="1165138"/>
                  <a:pt x="4540933" y="1187462"/>
                  <a:pt x="4560801" y="1214474"/>
                </a:cubicBezTo>
                <a:lnTo>
                  <a:pt x="4549973" y="1222065"/>
                </a:lnTo>
                <a:cubicBezTo>
                  <a:pt x="4537769" y="1204056"/>
                  <a:pt x="4521399" y="1181248"/>
                  <a:pt x="4500861" y="1153641"/>
                </a:cubicBezTo>
                <a:close/>
                <a:moveTo>
                  <a:pt x="4683249" y="1146609"/>
                </a:moveTo>
                <a:cubicBezTo>
                  <a:pt x="4682282" y="1159706"/>
                  <a:pt x="4680533" y="1171128"/>
                  <a:pt x="4678003" y="1180876"/>
                </a:cubicBezTo>
                <a:lnTo>
                  <a:pt x="4749552" y="1180876"/>
                </a:lnTo>
                <a:lnTo>
                  <a:pt x="4749552" y="1146609"/>
                </a:lnTo>
                <a:close/>
                <a:moveTo>
                  <a:pt x="4606454" y="1146609"/>
                </a:moveTo>
                <a:lnTo>
                  <a:pt x="4606454" y="1180876"/>
                </a:lnTo>
                <a:lnTo>
                  <a:pt x="4665278" y="1180876"/>
                </a:lnTo>
                <a:cubicBezTo>
                  <a:pt x="4668403" y="1170384"/>
                  <a:pt x="4670375" y="1158961"/>
                  <a:pt x="4671194" y="1146609"/>
                </a:cubicBezTo>
                <a:close/>
                <a:moveTo>
                  <a:pt x="4480545" y="1143372"/>
                </a:moveTo>
                <a:lnTo>
                  <a:pt x="4492823" y="1143372"/>
                </a:lnTo>
                <a:lnTo>
                  <a:pt x="4492823" y="1284014"/>
                </a:lnTo>
                <a:lnTo>
                  <a:pt x="4480545" y="1284014"/>
                </a:lnTo>
                <a:close/>
                <a:moveTo>
                  <a:pt x="1601503" y="1142702"/>
                </a:moveTo>
                <a:lnTo>
                  <a:pt x="1638338" y="1142702"/>
                </a:lnTo>
                <a:lnTo>
                  <a:pt x="1638338" y="1242826"/>
                </a:lnTo>
                <a:cubicBezTo>
                  <a:pt x="1645705" y="1236501"/>
                  <a:pt x="1656011" y="1228129"/>
                  <a:pt x="1669257" y="1217711"/>
                </a:cubicBezTo>
                <a:cubicBezTo>
                  <a:pt x="1669480" y="1223441"/>
                  <a:pt x="1670001" y="1228018"/>
                  <a:pt x="1670819" y="1231441"/>
                </a:cubicBezTo>
                <a:cubicBezTo>
                  <a:pt x="1660699" y="1239254"/>
                  <a:pt x="1649574" y="1248221"/>
                  <a:pt x="1637445" y="1258341"/>
                </a:cubicBezTo>
                <a:cubicBezTo>
                  <a:pt x="1635882" y="1259606"/>
                  <a:pt x="1633501" y="1261950"/>
                  <a:pt x="1630301" y="1265374"/>
                </a:cubicBezTo>
                <a:cubicBezTo>
                  <a:pt x="1629706" y="1266043"/>
                  <a:pt x="1629259" y="1266527"/>
                  <a:pt x="1628962" y="1266825"/>
                </a:cubicBezTo>
                <a:lnTo>
                  <a:pt x="1619809" y="1257002"/>
                </a:lnTo>
                <a:cubicBezTo>
                  <a:pt x="1622413" y="1254397"/>
                  <a:pt x="1624125" y="1251607"/>
                  <a:pt x="1624943" y="1248630"/>
                </a:cubicBezTo>
                <a:cubicBezTo>
                  <a:pt x="1625836" y="1245803"/>
                  <a:pt x="1626283" y="1241524"/>
                  <a:pt x="1626283" y="1235794"/>
                </a:cubicBezTo>
                <a:lnTo>
                  <a:pt x="1626283" y="1154422"/>
                </a:lnTo>
                <a:lnTo>
                  <a:pt x="1601503" y="1154422"/>
                </a:lnTo>
                <a:close/>
                <a:moveTo>
                  <a:pt x="1022524" y="1142032"/>
                </a:moveTo>
                <a:lnTo>
                  <a:pt x="1032347" y="1145939"/>
                </a:lnTo>
                <a:cubicBezTo>
                  <a:pt x="1032198" y="1146088"/>
                  <a:pt x="1032012" y="1146311"/>
                  <a:pt x="1031789" y="1146609"/>
                </a:cubicBezTo>
                <a:cubicBezTo>
                  <a:pt x="1029333" y="1150032"/>
                  <a:pt x="1027361" y="1152636"/>
                  <a:pt x="1025873" y="1154422"/>
                </a:cubicBezTo>
                <a:lnTo>
                  <a:pt x="1089050" y="1154422"/>
                </a:lnTo>
                <a:lnTo>
                  <a:pt x="1089050" y="1163575"/>
                </a:lnTo>
                <a:lnTo>
                  <a:pt x="1072530" y="1180430"/>
                </a:lnTo>
                <a:lnTo>
                  <a:pt x="1116397" y="1180430"/>
                </a:lnTo>
                <a:lnTo>
                  <a:pt x="1116397" y="1260016"/>
                </a:lnTo>
                <a:cubicBezTo>
                  <a:pt x="1116993" y="1274824"/>
                  <a:pt x="1110221" y="1282303"/>
                  <a:pt x="1096082" y="1282452"/>
                </a:cubicBezTo>
                <a:cubicBezTo>
                  <a:pt x="1090948" y="1282675"/>
                  <a:pt x="1088380" y="1282749"/>
                  <a:pt x="1088380" y="1282675"/>
                </a:cubicBezTo>
                <a:lnTo>
                  <a:pt x="1084362" y="1282675"/>
                </a:lnTo>
                <a:cubicBezTo>
                  <a:pt x="1083023" y="1282675"/>
                  <a:pt x="1081162" y="1282675"/>
                  <a:pt x="1078781" y="1282675"/>
                </a:cubicBezTo>
                <a:cubicBezTo>
                  <a:pt x="1078037" y="1278359"/>
                  <a:pt x="1077330" y="1274899"/>
                  <a:pt x="1076660" y="1272294"/>
                </a:cubicBezTo>
                <a:cubicBezTo>
                  <a:pt x="1083655" y="1272666"/>
                  <a:pt x="1089459" y="1272852"/>
                  <a:pt x="1094073" y="1272852"/>
                </a:cubicBezTo>
                <a:cubicBezTo>
                  <a:pt x="1098910" y="1272927"/>
                  <a:pt x="1102184" y="1271996"/>
                  <a:pt x="1103896" y="1270062"/>
                </a:cubicBezTo>
                <a:cubicBezTo>
                  <a:pt x="1105756" y="1268276"/>
                  <a:pt x="1106649" y="1264853"/>
                  <a:pt x="1106575" y="1259792"/>
                </a:cubicBezTo>
                <a:lnTo>
                  <a:pt x="1106575" y="1246063"/>
                </a:lnTo>
                <a:lnTo>
                  <a:pt x="1061591" y="1246063"/>
                </a:lnTo>
                <a:lnTo>
                  <a:pt x="1061591" y="1279661"/>
                </a:lnTo>
                <a:lnTo>
                  <a:pt x="1051992" y="1279661"/>
                </a:lnTo>
                <a:lnTo>
                  <a:pt x="1051992" y="1246063"/>
                </a:lnTo>
                <a:lnTo>
                  <a:pt x="1005781" y="1246063"/>
                </a:lnTo>
                <a:cubicBezTo>
                  <a:pt x="1002879" y="1259160"/>
                  <a:pt x="994954" y="1271959"/>
                  <a:pt x="982006" y="1284461"/>
                </a:cubicBezTo>
                <a:cubicBezTo>
                  <a:pt x="979327" y="1281931"/>
                  <a:pt x="976499" y="1279661"/>
                  <a:pt x="973522" y="1277652"/>
                </a:cubicBezTo>
                <a:cubicBezTo>
                  <a:pt x="983792" y="1268350"/>
                  <a:pt x="990600" y="1259234"/>
                  <a:pt x="993949" y="1250305"/>
                </a:cubicBezTo>
                <a:cubicBezTo>
                  <a:pt x="997521" y="1241449"/>
                  <a:pt x="999270" y="1228762"/>
                  <a:pt x="999195" y="1212242"/>
                </a:cubicBezTo>
                <a:lnTo>
                  <a:pt x="999195" y="1183667"/>
                </a:lnTo>
                <a:cubicBezTo>
                  <a:pt x="994656" y="1187760"/>
                  <a:pt x="990080" y="1191629"/>
                  <a:pt x="985466" y="1195275"/>
                </a:cubicBezTo>
                <a:cubicBezTo>
                  <a:pt x="983531" y="1192671"/>
                  <a:pt x="981150" y="1190029"/>
                  <a:pt x="978322" y="1187350"/>
                </a:cubicBezTo>
                <a:cubicBezTo>
                  <a:pt x="996181" y="1174477"/>
                  <a:pt x="1010915" y="1159371"/>
                  <a:pt x="1022524" y="1142032"/>
                </a:cubicBezTo>
                <a:close/>
                <a:moveTo>
                  <a:pt x="2323468" y="1127856"/>
                </a:moveTo>
                <a:cubicBezTo>
                  <a:pt x="2318929" y="1152339"/>
                  <a:pt x="2314054" y="1173844"/>
                  <a:pt x="2308846" y="1192373"/>
                </a:cubicBezTo>
                <a:cubicBezTo>
                  <a:pt x="2310111" y="1193341"/>
                  <a:pt x="2312083" y="1194866"/>
                  <a:pt x="2314761" y="1196950"/>
                </a:cubicBezTo>
                <a:cubicBezTo>
                  <a:pt x="2323840" y="1203870"/>
                  <a:pt x="2330947" y="1209414"/>
                  <a:pt x="2336081" y="1213581"/>
                </a:cubicBezTo>
                <a:cubicBezTo>
                  <a:pt x="2346797" y="1192076"/>
                  <a:pt x="2353271" y="1163501"/>
                  <a:pt x="2355503" y="1127856"/>
                </a:cubicBezTo>
                <a:close/>
                <a:moveTo>
                  <a:pt x="2094868" y="1127856"/>
                </a:moveTo>
                <a:cubicBezTo>
                  <a:pt x="2090329" y="1152339"/>
                  <a:pt x="2085455" y="1173844"/>
                  <a:pt x="2080245" y="1192373"/>
                </a:cubicBezTo>
                <a:cubicBezTo>
                  <a:pt x="2081511" y="1193341"/>
                  <a:pt x="2083483" y="1194866"/>
                  <a:pt x="2086161" y="1196950"/>
                </a:cubicBezTo>
                <a:cubicBezTo>
                  <a:pt x="2095240" y="1203870"/>
                  <a:pt x="2102346" y="1209414"/>
                  <a:pt x="2107481" y="1213581"/>
                </a:cubicBezTo>
                <a:cubicBezTo>
                  <a:pt x="2118197" y="1192076"/>
                  <a:pt x="2124671" y="1163501"/>
                  <a:pt x="2126903" y="1127856"/>
                </a:cubicBezTo>
                <a:close/>
                <a:moveTo>
                  <a:pt x="1866268" y="1127856"/>
                </a:moveTo>
                <a:cubicBezTo>
                  <a:pt x="1861729" y="1152339"/>
                  <a:pt x="1856855" y="1173844"/>
                  <a:pt x="1851646" y="1192373"/>
                </a:cubicBezTo>
                <a:cubicBezTo>
                  <a:pt x="1852911" y="1193341"/>
                  <a:pt x="1854883" y="1194866"/>
                  <a:pt x="1857562" y="1196950"/>
                </a:cubicBezTo>
                <a:cubicBezTo>
                  <a:pt x="1866640" y="1203870"/>
                  <a:pt x="1873746" y="1209414"/>
                  <a:pt x="1878881" y="1213581"/>
                </a:cubicBezTo>
                <a:cubicBezTo>
                  <a:pt x="1889597" y="1192076"/>
                  <a:pt x="1896071" y="1163501"/>
                  <a:pt x="1898303" y="1127856"/>
                </a:cubicBezTo>
                <a:close/>
                <a:moveTo>
                  <a:pt x="3934160" y="1123503"/>
                </a:moveTo>
                <a:lnTo>
                  <a:pt x="3934160" y="1147502"/>
                </a:lnTo>
                <a:lnTo>
                  <a:pt x="4056497" y="1147502"/>
                </a:lnTo>
                <a:lnTo>
                  <a:pt x="4056497" y="1123503"/>
                </a:lnTo>
                <a:close/>
                <a:moveTo>
                  <a:pt x="1687674" y="1123503"/>
                </a:moveTo>
                <a:lnTo>
                  <a:pt x="1687674" y="1185453"/>
                </a:lnTo>
                <a:lnTo>
                  <a:pt x="1785566" y="1185453"/>
                </a:lnTo>
                <a:lnTo>
                  <a:pt x="1785566" y="1123503"/>
                </a:lnTo>
                <a:close/>
                <a:moveTo>
                  <a:pt x="164158" y="1121940"/>
                </a:moveTo>
                <a:cubicBezTo>
                  <a:pt x="181422" y="1154831"/>
                  <a:pt x="199095" y="1189508"/>
                  <a:pt x="217178" y="1225971"/>
                </a:cubicBezTo>
                <a:lnTo>
                  <a:pt x="204118" y="1232110"/>
                </a:lnTo>
                <a:cubicBezTo>
                  <a:pt x="187301" y="1196094"/>
                  <a:pt x="169999" y="1160896"/>
                  <a:pt x="152214" y="1126517"/>
                </a:cubicBezTo>
                <a:close/>
                <a:moveTo>
                  <a:pt x="766242" y="1121494"/>
                </a:moveTo>
                <a:lnTo>
                  <a:pt x="778297" y="1121494"/>
                </a:lnTo>
                <a:lnTo>
                  <a:pt x="778297" y="1281224"/>
                </a:lnTo>
                <a:lnTo>
                  <a:pt x="766242" y="1281224"/>
                </a:lnTo>
                <a:close/>
                <a:moveTo>
                  <a:pt x="51197" y="1120824"/>
                </a:moveTo>
                <a:lnTo>
                  <a:pt x="64257" y="1124619"/>
                </a:lnTo>
                <a:cubicBezTo>
                  <a:pt x="49449" y="1165845"/>
                  <a:pt x="33189" y="1202977"/>
                  <a:pt x="15479" y="1236017"/>
                </a:cubicBezTo>
                <a:cubicBezTo>
                  <a:pt x="11535" y="1233413"/>
                  <a:pt x="7144" y="1231031"/>
                  <a:pt x="2307" y="1228873"/>
                </a:cubicBezTo>
                <a:cubicBezTo>
                  <a:pt x="21953" y="1196206"/>
                  <a:pt x="38249" y="1160189"/>
                  <a:pt x="51197" y="1120824"/>
                </a:cubicBezTo>
                <a:close/>
                <a:moveTo>
                  <a:pt x="4356199" y="1119373"/>
                </a:moveTo>
                <a:lnTo>
                  <a:pt x="4367585" y="1121494"/>
                </a:lnTo>
                <a:cubicBezTo>
                  <a:pt x="4363492" y="1142702"/>
                  <a:pt x="4359139" y="1162273"/>
                  <a:pt x="4354525" y="1180207"/>
                </a:cubicBezTo>
                <a:cubicBezTo>
                  <a:pt x="4351102" y="1179314"/>
                  <a:pt x="4347083" y="1178458"/>
                  <a:pt x="4342470" y="1177639"/>
                </a:cubicBezTo>
                <a:cubicBezTo>
                  <a:pt x="4348795" y="1153976"/>
                  <a:pt x="4353371" y="1134554"/>
                  <a:pt x="4356199" y="1119373"/>
                </a:cubicBezTo>
                <a:close/>
                <a:moveTo>
                  <a:pt x="300336" y="1119150"/>
                </a:moveTo>
                <a:cubicBezTo>
                  <a:pt x="308447" y="1131577"/>
                  <a:pt x="318753" y="1148209"/>
                  <a:pt x="331255" y="1169045"/>
                </a:cubicBezTo>
                <a:lnTo>
                  <a:pt x="319534" y="1175853"/>
                </a:lnTo>
                <a:cubicBezTo>
                  <a:pt x="310382" y="1158589"/>
                  <a:pt x="300559" y="1141735"/>
                  <a:pt x="290067" y="1125289"/>
                </a:cubicBezTo>
                <a:close/>
                <a:moveTo>
                  <a:pt x="428812" y="1117587"/>
                </a:moveTo>
                <a:lnTo>
                  <a:pt x="439750" y="1124173"/>
                </a:lnTo>
                <a:cubicBezTo>
                  <a:pt x="429630" y="1139577"/>
                  <a:pt x="417612" y="1156655"/>
                  <a:pt x="403697" y="1175407"/>
                </a:cubicBezTo>
                <a:lnTo>
                  <a:pt x="393428" y="1167817"/>
                </a:lnTo>
                <a:cubicBezTo>
                  <a:pt x="405259" y="1153232"/>
                  <a:pt x="417054" y="1136488"/>
                  <a:pt x="428812" y="1117587"/>
                </a:cubicBezTo>
                <a:close/>
                <a:moveTo>
                  <a:pt x="4409443" y="1113457"/>
                </a:moveTo>
                <a:cubicBezTo>
                  <a:pt x="4416215" y="1122982"/>
                  <a:pt x="4423916" y="1134479"/>
                  <a:pt x="4432549" y="1147948"/>
                </a:cubicBezTo>
                <a:lnTo>
                  <a:pt x="4421275" y="1154422"/>
                </a:lnTo>
                <a:cubicBezTo>
                  <a:pt x="4416289" y="1145269"/>
                  <a:pt x="4409071" y="1133363"/>
                  <a:pt x="4399620" y="1118703"/>
                </a:cubicBezTo>
                <a:close/>
                <a:moveTo>
                  <a:pt x="934232" y="1103188"/>
                </a:moveTo>
                <a:lnTo>
                  <a:pt x="934232" y="1229320"/>
                </a:lnTo>
                <a:lnTo>
                  <a:pt x="960574" y="1229320"/>
                </a:lnTo>
                <a:lnTo>
                  <a:pt x="960574" y="1103188"/>
                </a:lnTo>
                <a:close/>
                <a:moveTo>
                  <a:pt x="4175150" y="1102965"/>
                </a:moveTo>
                <a:cubicBezTo>
                  <a:pt x="4191298" y="1122238"/>
                  <a:pt x="4208748" y="1137158"/>
                  <a:pt x="4227501" y="1147725"/>
                </a:cubicBezTo>
                <a:cubicBezTo>
                  <a:pt x="4247815" y="1136935"/>
                  <a:pt x="4267089" y="1122015"/>
                  <a:pt x="4285320" y="1102965"/>
                </a:cubicBezTo>
                <a:close/>
                <a:moveTo>
                  <a:pt x="4684923" y="1102072"/>
                </a:moveTo>
                <a:cubicBezTo>
                  <a:pt x="4684923" y="1112490"/>
                  <a:pt x="4684626" y="1123912"/>
                  <a:pt x="4684031" y="1136340"/>
                </a:cubicBezTo>
                <a:lnTo>
                  <a:pt x="4749552" y="1136340"/>
                </a:lnTo>
                <a:lnTo>
                  <a:pt x="4749552" y="1102072"/>
                </a:lnTo>
                <a:close/>
                <a:moveTo>
                  <a:pt x="4606454" y="1102072"/>
                </a:moveTo>
                <a:lnTo>
                  <a:pt x="4606454" y="1136340"/>
                </a:lnTo>
                <a:lnTo>
                  <a:pt x="4671864" y="1136340"/>
                </a:lnTo>
                <a:cubicBezTo>
                  <a:pt x="4672236" y="1129047"/>
                  <a:pt x="4672533" y="1117624"/>
                  <a:pt x="4672757" y="1102072"/>
                </a:cubicBezTo>
                <a:close/>
                <a:moveTo>
                  <a:pt x="2839381" y="1095598"/>
                </a:moveTo>
                <a:lnTo>
                  <a:pt x="2839381" y="1145716"/>
                </a:lnTo>
                <a:lnTo>
                  <a:pt x="2930128" y="1145716"/>
                </a:lnTo>
                <a:lnTo>
                  <a:pt x="2930128" y="1095598"/>
                </a:lnTo>
                <a:close/>
                <a:moveTo>
                  <a:pt x="5420246" y="1094482"/>
                </a:moveTo>
                <a:lnTo>
                  <a:pt x="5420246" y="1176077"/>
                </a:lnTo>
                <a:lnTo>
                  <a:pt x="5444803" y="1176077"/>
                </a:lnTo>
                <a:cubicBezTo>
                  <a:pt x="5460355" y="1176077"/>
                  <a:pt x="5472205" y="1172356"/>
                  <a:pt x="5480354" y="1164915"/>
                </a:cubicBezTo>
                <a:cubicBezTo>
                  <a:pt x="5488502" y="1157473"/>
                  <a:pt x="5492577" y="1146944"/>
                  <a:pt x="5492577" y="1133326"/>
                </a:cubicBezTo>
                <a:cubicBezTo>
                  <a:pt x="5492577" y="1107430"/>
                  <a:pt x="5477657" y="1094482"/>
                  <a:pt x="5447816" y="1094482"/>
                </a:cubicBezTo>
                <a:close/>
                <a:moveTo>
                  <a:pt x="5286896" y="1094482"/>
                </a:moveTo>
                <a:lnTo>
                  <a:pt x="5286896" y="1176077"/>
                </a:lnTo>
                <a:lnTo>
                  <a:pt x="5311453" y="1176077"/>
                </a:lnTo>
                <a:cubicBezTo>
                  <a:pt x="5327005" y="1176077"/>
                  <a:pt x="5338855" y="1172356"/>
                  <a:pt x="5347004" y="1164915"/>
                </a:cubicBezTo>
                <a:cubicBezTo>
                  <a:pt x="5355152" y="1157473"/>
                  <a:pt x="5359227" y="1146944"/>
                  <a:pt x="5359227" y="1133326"/>
                </a:cubicBezTo>
                <a:cubicBezTo>
                  <a:pt x="5359227" y="1107430"/>
                  <a:pt x="5344307" y="1094482"/>
                  <a:pt x="5314466" y="1094482"/>
                </a:cubicBezTo>
                <a:close/>
                <a:moveTo>
                  <a:pt x="924186" y="1093589"/>
                </a:moveTo>
                <a:lnTo>
                  <a:pt x="970620" y="1093589"/>
                </a:lnTo>
                <a:lnTo>
                  <a:pt x="970620" y="1238919"/>
                </a:lnTo>
                <a:lnTo>
                  <a:pt x="934232" y="1238919"/>
                </a:lnTo>
                <a:lnTo>
                  <a:pt x="934232" y="1256779"/>
                </a:lnTo>
                <a:lnTo>
                  <a:pt x="924186" y="1256779"/>
                </a:lnTo>
                <a:close/>
                <a:moveTo>
                  <a:pt x="5793172" y="1092919"/>
                </a:moveTo>
                <a:lnTo>
                  <a:pt x="5805115" y="1092919"/>
                </a:lnTo>
                <a:lnTo>
                  <a:pt x="5805115" y="1230548"/>
                </a:lnTo>
                <a:lnTo>
                  <a:pt x="5793172" y="1230548"/>
                </a:lnTo>
                <a:close/>
                <a:moveTo>
                  <a:pt x="4828915" y="1092919"/>
                </a:moveTo>
                <a:lnTo>
                  <a:pt x="4828915" y="1139465"/>
                </a:lnTo>
                <a:lnTo>
                  <a:pt x="4864521" y="1139465"/>
                </a:lnTo>
                <a:lnTo>
                  <a:pt x="4864521" y="1092919"/>
                </a:lnTo>
                <a:close/>
                <a:moveTo>
                  <a:pt x="538758" y="1091914"/>
                </a:moveTo>
                <a:cubicBezTo>
                  <a:pt x="549176" y="1104937"/>
                  <a:pt x="559148" y="1117996"/>
                  <a:pt x="568673" y="1131093"/>
                </a:cubicBezTo>
                <a:lnTo>
                  <a:pt x="558404" y="1138795"/>
                </a:lnTo>
                <a:cubicBezTo>
                  <a:pt x="548432" y="1124284"/>
                  <a:pt x="538609" y="1110964"/>
                  <a:pt x="528936" y="1098835"/>
                </a:cubicBezTo>
                <a:close/>
                <a:moveTo>
                  <a:pt x="654174" y="1091691"/>
                </a:moveTo>
                <a:lnTo>
                  <a:pt x="664778" y="1099058"/>
                </a:lnTo>
                <a:cubicBezTo>
                  <a:pt x="654658" y="1112825"/>
                  <a:pt x="644054" y="1126405"/>
                  <a:pt x="632966" y="1139800"/>
                </a:cubicBezTo>
                <a:lnTo>
                  <a:pt x="622921" y="1131986"/>
                </a:lnTo>
                <a:cubicBezTo>
                  <a:pt x="634157" y="1119485"/>
                  <a:pt x="644575" y="1106053"/>
                  <a:pt x="654174" y="1091691"/>
                </a:cubicBezTo>
                <a:close/>
                <a:moveTo>
                  <a:pt x="3934160" y="1089682"/>
                </a:moveTo>
                <a:lnTo>
                  <a:pt x="3934160" y="1113457"/>
                </a:lnTo>
                <a:lnTo>
                  <a:pt x="4056497" y="1113457"/>
                </a:lnTo>
                <a:lnTo>
                  <a:pt x="4056497" y="1089682"/>
                </a:lnTo>
                <a:close/>
                <a:moveTo>
                  <a:pt x="821048" y="1088789"/>
                </a:moveTo>
                <a:lnTo>
                  <a:pt x="891704" y="1088789"/>
                </a:lnTo>
                <a:lnTo>
                  <a:pt x="891704" y="1250416"/>
                </a:lnTo>
                <a:cubicBezTo>
                  <a:pt x="892523" y="1270806"/>
                  <a:pt x="882774" y="1280926"/>
                  <a:pt x="862459" y="1280777"/>
                </a:cubicBezTo>
                <a:cubicBezTo>
                  <a:pt x="858739" y="1280852"/>
                  <a:pt x="854311" y="1280926"/>
                  <a:pt x="849177" y="1281000"/>
                </a:cubicBezTo>
                <a:cubicBezTo>
                  <a:pt x="844414" y="1281000"/>
                  <a:pt x="838238" y="1281000"/>
                  <a:pt x="830647" y="1281000"/>
                </a:cubicBezTo>
                <a:cubicBezTo>
                  <a:pt x="829903" y="1276015"/>
                  <a:pt x="829085" y="1271662"/>
                  <a:pt x="828192" y="1267941"/>
                </a:cubicBezTo>
                <a:cubicBezTo>
                  <a:pt x="838386" y="1268611"/>
                  <a:pt x="848581" y="1268945"/>
                  <a:pt x="858776" y="1268945"/>
                </a:cubicBezTo>
                <a:cubicBezTo>
                  <a:pt x="866664" y="1269020"/>
                  <a:pt x="872096" y="1267532"/>
                  <a:pt x="875073" y="1264481"/>
                </a:cubicBezTo>
                <a:cubicBezTo>
                  <a:pt x="878198" y="1261578"/>
                  <a:pt x="879723" y="1256332"/>
                  <a:pt x="879649" y="1248742"/>
                </a:cubicBezTo>
                <a:lnTo>
                  <a:pt x="879649" y="1100621"/>
                </a:lnTo>
                <a:lnTo>
                  <a:pt x="821048" y="1100621"/>
                </a:lnTo>
                <a:close/>
                <a:moveTo>
                  <a:pt x="2381511" y="1084659"/>
                </a:moveTo>
                <a:lnTo>
                  <a:pt x="2494695" y="1084659"/>
                </a:lnTo>
                <a:lnTo>
                  <a:pt x="2494695" y="1097942"/>
                </a:lnTo>
                <a:lnTo>
                  <a:pt x="2446921" y="1138795"/>
                </a:lnTo>
                <a:lnTo>
                  <a:pt x="2446921" y="1169491"/>
                </a:lnTo>
                <a:lnTo>
                  <a:pt x="2503624" y="1169491"/>
                </a:lnTo>
                <a:lnTo>
                  <a:pt x="2503624" y="1180876"/>
                </a:lnTo>
                <a:lnTo>
                  <a:pt x="2446921" y="1180876"/>
                </a:lnTo>
                <a:lnTo>
                  <a:pt x="2446921" y="1252872"/>
                </a:lnTo>
                <a:cubicBezTo>
                  <a:pt x="2447590" y="1270731"/>
                  <a:pt x="2438661" y="1279735"/>
                  <a:pt x="2420132" y="1279884"/>
                </a:cubicBezTo>
                <a:cubicBezTo>
                  <a:pt x="2413732" y="1280182"/>
                  <a:pt x="2405063" y="1280331"/>
                  <a:pt x="2394124" y="1280331"/>
                </a:cubicBezTo>
                <a:cubicBezTo>
                  <a:pt x="2393603" y="1275047"/>
                  <a:pt x="2392896" y="1270620"/>
                  <a:pt x="2392003" y="1267048"/>
                </a:cubicBezTo>
                <a:cubicBezTo>
                  <a:pt x="2399519" y="1267643"/>
                  <a:pt x="2408374" y="1267941"/>
                  <a:pt x="2418569" y="1267941"/>
                </a:cubicBezTo>
                <a:cubicBezTo>
                  <a:pt x="2429582" y="1268387"/>
                  <a:pt x="2434903" y="1262843"/>
                  <a:pt x="2434531" y="1251309"/>
                </a:cubicBezTo>
                <a:lnTo>
                  <a:pt x="2434531" y="1180876"/>
                </a:lnTo>
                <a:lnTo>
                  <a:pt x="2373028" y="1180876"/>
                </a:lnTo>
                <a:lnTo>
                  <a:pt x="2373028" y="1169491"/>
                </a:lnTo>
                <a:lnTo>
                  <a:pt x="2434531" y="1169491"/>
                </a:lnTo>
                <a:lnTo>
                  <a:pt x="2434531" y="1133549"/>
                </a:lnTo>
                <a:lnTo>
                  <a:pt x="2479402" y="1095821"/>
                </a:lnTo>
                <a:lnTo>
                  <a:pt x="2381511" y="1095821"/>
                </a:lnTo>
                <a:close/>
                <a:moveTo>
                  <a:pt x="2152911" y="1084659"/>
                </a:moveTo>
                <a:lnTo>
                  <a:pt x="2266095" y="1084659"/>
                </a:lnTo>
                <a:lnTo>
                  <a:pt x="2266095" y="1097942"/>
                </a:lnTo>
                <a:lnTo>
                  <a:pt x="2218321" y="1138795"/>
                </a:lnTo>
                <a:lnTo>
                  <a:pt x="2218321" y="1169491"/>
                </a:lnTo>
                <a:lnTo>
                  <a:pt x="2275024" y="1169491"/>
                </a:lnTo>
                <a:lnTo>
                  <a:pt x="2275024" y="1180876"/>
                </a:lnTo>
                <a:lnTo>
                  <a:pt x="2218321" y="1180876"/>
                </a:lnTo>
                <a:lnTo>
                  <a:pt x="2218321" y="1252872"/>
                </a:lnTo>
                <a:cubicBezTo>
                  <a:pt x="2218990" y="1270731"/>
                  <a:pt x="2210061" y="1279735"/>
                  <a:pt x="2191532" y="1279884"/>
                </a:cubicBezTo>
                <a:cubicBezTo>
                  <a:pt x="2185132" y="1280182"/>
                  <a:pt x="2176463" y="1280331"/>
                  <a:pt x="2165524" y="1280331"/>
                </a:cubicBezTo>
                <a:cubicBezTo>
                  <a:pt x="2165003" y="1275047"/>
                  <a:pt x="2164296" y="1270620"/>
                  <a:pt x="2163403" y="1267048"/>
                </a:cubicBezTo>
                <a:cubicBezTo>
                  <a:pt x="2170919" y="1267643"/>
                  <a:pt x="2179774" y="1267941"/>
                  <a:pt x="2189969" y="1267941"/>
                </a:cubicBezTo>
                <a:cubicBezTo>
                  <a:pt x="2200982" y="1268387"/>
                  <a:pt x="2206303" y="1262843"/>
                  <a:pt x="2205931" y="1251309"/>
                </a:cubicBezTo>
                <a:lnTo>
                  <a:pt x="2205931" y="1180876"/>
                </a:lnTo>
                <a:lnTo>
                  <a:pt x="2144428" y="1180876"/>
                </a:lnTo>
                <a:lnTo>
                  <a:pt x="2144428" y="1169491"/>
                </a:lnTo>
                <a:lnTo>
                  <a:pt x="2205931" y="1169491"/>
                </a:lnTo>
                <a:lnTo>
                  <a:pt x="2205931" y="1133549"/>
                </a:lnTo>
                <a:lnTo>
                  <a:pt x="2250803" y="1095821"/>
                </a:lnTo>
                <a:lnTo>
                  <a:pt x="2152911" y="1095821"/>
                </a:lnTo>
                <a:close/>
                <a:moveTo>
                  <a:pt x="1924311" y="1084659"/>
                </a:moveTo>
                <a:lnTo>
                  <a:pt x="2037495" y="1084659"/>
                </a:lnTo>
                <a:lnTo>
                  <a:pt x="2037495" y="1097942"/>
                </a:lnTo>
                <a:lnTo>
                  <a:pt x="1989721" y="1138795"/>
                </a:lnTo>
                <a:lnTo>
                  <a:pt x="1989721" y="1169491"/>
                </a:lnTo>
                <a:lnTo>
                  <a:pt x="2046424" y="1169491"/>
                </a:lnTo>
                <a:lnTo>
                  <a:pt x="2046424" y="1180876"/>
                </a:lnTo>
                <a:lnTo>
                  <a:pt x="1989721" y="1180876"/>
                </a:lnTo>
                <a:lnTo>
                  <a:pt x="1989721" y="1252872"/>
                </a:lnTo>
                <a:cubicBezTo>
                  <a:pt x="1990391" y="1270731"/>
                  <a:pt x="1981461" y="1279735"/>
                  <a:pt x="1962932" y="1279884"/>
                </a:cubicBezTo>
                <a:cubicBezTo>
                  <a:pt x="1956532" y="1280182"/>
                  <a:pt x="1947863" y="1280331"/>
                  <a:pt x="1936924" y="1280331"/>
                </a:cubicBezTo>
                <a:cubicBezTo>
                  <a:pt x="1936403" y="1275047"/>
                  <a:pt x="1935696" y="1270620"/>
                  <a:pt x="1934803" y="1267048"/>
                </a:cubicBezTo>
                <a:cubicBezTo>
                  <a:pt x="1942319" y="1267643"/>
                  <a:pt x="1951174" y="1267941"/>
                  <a:pt x="1961369" y="1267941"/>
                </a:cubicBezTo>
                <a:cubicBezTo>
                  <a:pt x="1972382" y="1268387"/>
                  <a:pt x="1977703" y="1262843"/>
                  <a:pt x="1977331" y="1251309"/>
                </a:cubicBezTo>
                <a:lnTo>
                  <a:pt x="1977331" y="1180876"/>
                </a:lnTo>
                <a:lnTo>
                  <a:pt x="1915828" y="1180876"/>
                </a:lnTo>
                <a:lnTo>
                  <a:pt x="1915828" y="1169491"/>
                </a:lnTo>
                <a:lnTo>
                  <a:pt x="1977331" y="1169491"/>
                </a:lnTo>
                <a:lnTo>
                  <a:pt x="1977331" y="1133549"/>
                </a:lnTo>
                <a:lnTo>
                  <a:pt x="2022202" y="1095821"/>
                </a:lnTo>
                <a:lnTo>
                  <a:pt x="1924311" y="1095821"/>
                </a:lnTo>
                <a:close/>
                <a:moveTo>
                  <a:pt x="2827102" y="1084436"/>
                </a:moveTo>
                <a:lnTo>
                  <a:pt x="2942518" y="1084436"/>
                </a:lnTo>
                <a:lnTo>
                  <a:pt x="2942518" y="1217935"/>
                </a:lnTo>
                <a:lnTo>
                  <a:pt x="2827102" y="1217935"/>
                </a:lnTo>
                <a:close/>
                <a:moveTo>
                  <a:pt x="5526807" y="1083431"/>
                </a:moveTo>
                <a:lnTo>
                  <a:pt x="5638428" y="1083431"/>
                </a:lnTo>
                <a:lnTo>
                  <a:pt x="5638428" y="1094482"/>
                </a:lnTo>
                <a:lnTo>
                  <a:pt x="5588533" y="1094482"/>
                </a:lnTo>
                <a:lnTo>
                  <a:pt x="5588533" y="1256332"/>
                </a:lnTo>
                <a:lnTo>
                  <a:pt x="5576701" y="1256332"/>
                </a:lnTo>
                <a:lnTo>
                  <a:pt x="5576701" y="1094482"/>
                </a:lnTo>
                <a:lnTo>
                  <a:pt x="5526807" y="1094482"/>
                </a:lnTo>
                <a:close/>
                <a:moveTo>
                  <a:pt x="5408303" y="1083431"/>
                </a:moveTo>
                <a:lnTo>
                  <a:pt x="5449937" y="1083431"/>
                </a:lnTo>
                <a:cubicBezTo>
                  <a:pt x="5467722" y="1083431"/>
                  <a:pt x="5481321" y="1087561"/>
                  <a:pt x="5490735" y="1095821"/>
                </a:cubicBezTo>
                <a:cubicBezTo>
                  <a:pt x="5500148" y="1104081"/>
                  <a:pt x="5504855" y="1116099"/>
                  <a:pt x="5504855" y="1131875"/>
                </a:cubicBezTo>
                <a:cubicBezTo>
                  <a:pt x="5504855" y="1147948"/>
                  <a:pt x="5499609" y="1161157"/>
                  <a:pt x="5489116" y="1171500"/>
                </a:cubicBezTo>
                <a:cubicBezTo>
                  <a:pt x="5478623" y="1181844"/>
                  <a:pt x="5463927" y="1187016"/>
                  <a:pt x="5445025" y="1187016"/>
                </a:cubicBezTo>
                <a:lnTo>
                  <a:pt x="5420246" y="1187016"/>
                </a:lnTo>
                <a:lnTo>
                  <a:pt x="5420246" y="1256332"/>
                </a:lnTo>
                <a:lnTo>
                  <a:pt x="5408303" y="1256332"/>
                </a:lnTo>
                <a:close/>
                <a:moveTo>
                  <a:pt x="5274953" y="1083431"/>
                </a:moveTo>
                <a:lnTo>
                  <a:pt x="5316587" y="1083431"/>
                </a:lnTo>
                <a:cubicBezTo>
                  <a:pt x="5334372" y="1083431"/>
                  <a:pt x="5347971" y="1087561"/>
                  <a:pt x="5357385" y="1095821"/>
                </a:cubicBezTo>
                <a:cubicBezTo>
                  <a:pt x="5366798" y="1104081"/>
                  <a:pt x="5371505" y="1116099"/>
                  <a:pt x="5371505" y="1131875"/>
                </a:cubicBezTo>
                <a:cubicBezTo>
                  <a:pt x="5371505" y="1147948"/>
                  <a:pt x="5366259" y="1161157"/>
                  <a:pt x="5355766" y="1171500"/>
                </a:cubicBezTo>
                <a:cubicBezTo>
                  <a:pt x="5345273" y="1181844"/>
                  <a:pt x="5330577" y="1187016"/>
                  <a:pt x="5311675" y="1187016"/>
                </a:cubicBezTo>
                <a:lnTo>
                  <a:pt x="5286896" y="1187016"/>
                </a:lnTo>
                <a:lnTo>
                  <a:pt x="5286896" y="1256332"/>
                </a:lnTo>
                <a:lnTo>
                  <a:pt x="5274953" y="1256332"/>
                </a:lnTo>
                <a:close/>
                <a:moveTo>
                  <a:pt x="4422056" y="1083320"/>
                </a:moveTo>
                <a:lnTo>
                  <a:pt x="4558233" y="1083320"/>
                </a:lnTo>
                <a:lnTo>
                  <a:pt x="4558233" y="1095151"/>
                </a:lnTo>
                <a:lnTo>
                  <a:pt x="4500861" y="1095151"/>
                </a:lnTo>
                <a:cubicBezTo>
                  <a:pt x="4481141" y="1148209"/>
                  <a:pt x="4453570" y="1191890"/>
                  <a:pt x="4418149" y="1226195"/>
                </a:cubicBezTo>
                <a:cubicBezTo>
                  <a:pt x="4415619" y="1223590"/>
                  <a:pt x="4412271" y="1220688"/>
                  <a:pt x="4408103" y="1217488"/>
                </a:cubicBezTo>
                <a:cubicBezTo>
                  <a:pt x="4443822" y="1184299"/>
                  <a:pt x="4470165" y="1143520"/>
                  <a:pt x="4487131" y="1095151"/>
                </a:cubicBezTo>
                <a:lnTo>
                  <a:pt x="4422056" y="1095151"/>
                </a:lnTo>
                <a:close/>
                <a:moveTo>
                  <a:pt x="4817529" y="1082650"/>
                </a:moveTo>
                <a:lnTo>
                  <a:pt x="4876019" y="1082650"/>
                </a:lnTo>
                <a:lnTo>
                  <a:pt x="4876019" y="1257002"/>
                </a:lnTo>
                <a:cubicBezTo>
                  <a:pt x="4876019" y="1271438"/>
                  <a:pt x="4867573" y="1278991"/>
                  <a:pt x="4850681" y="1279661"/>
                </a:cubicBezTo>
                <a:cubicBezTo>
                  <a:pt x="4843611" y="1279959"/>
                  <a:pt x="4838625" y="1280108"/>
                  <a:pt x="4835723" y="1280108"/>
                </a:cubicBezTo>
                <a:cubicBezTo>
                  <a:pt x="4835425" y="1275419"/>
                  <a:pt x="4834756" y="1271475"/>
                  <a:pt x="4833714" y="1268276"/>
                </a:cubicBezTo>
                <a:cubicBezTo>
                  <a:pt x="4836839" y="1268573"/>
                  <a:pt x="4841937" y="1268722"/>
                  <a:pt x="4849007" y="1268722"/>
                </a:cubicBezTo>
                <a:cubicBezTo>
                  <a:pt x="4859350" y="1268722"/>
                  <a:pt x="4864521" y="1264295"/>
                  <a:pt x="4864521" y="1255439"/>
                </a:cubicBezTo>
                <a:lnTo>
                  <a:pt x="4864521" y="1206214"/>
                </a:lnTo>
                <a:lnTo>
                  <a:pt x="4828915" y="1206214"/>
                </a:lnTo>
                <a:cubicBezTo>
                  <a:pt x="4829510" y="1238882"/>
                  <a:pt x="4823482" y="1264592"/>
                  <a:pt x="4810832" y="1283345"/>
                </a:cubicBezTo>
                <a:cubicBezTo>
                  <a:pt x="4807929" y="1280666"/>
                  <a:pt x="4804655" y="1278210"/>
                  <a:pt x="4801009" y="1275978"/>
                </a:cubicBezTo>
                <a:cubicBezTo>
                  <a:pt x="4808153" y="1264295"/>
                  <a:pt x="4812618" y="1253765"/>
                  <a:pt x="4814403" y="1244389"/>
                </a:cubicBezTo>
                <a:cubicBezTo>
                  <a:pt x="4816561" y="1235087"/>
                  <a:pt x="4817603" y="1219720"/>
                  <a:pt x="4817529" y="1198289"/>
                </a:cubicBezTo>
                <a:close/>
                <a:moveTo>
                  <a:pt x="3797424" y="1082092"/>
                </a:moveTo>
                <a:lnTo>
                  <a:pt x="3869755" y="1082092"/>
                </a:lnTo>
                <a:lnTo>
                  <a:pt x="3869755" y="1094258"/>
                </a:lnTo>
                <a:lnTo>
                  <a:pt x="3842743" y="1160115"/>
                </a:lnTo>
                <a:cubicBezTo>
                  <a:pt x="3863578" y="1178049"/>
                  <a:pt x="3873699" y="1197322"/>
                  <a:pt x="3873103" y="1217935"/>
                </a:cubicBezTo>
                <a:cubicBezTo>
                  <a:pt x="3873252" y="1241152"/>
                  <a:pt x="3863206" y="1253281"/>
                  <a:pt x="3842966" y="1254323"/>
                </a:cubicBezTo>
                <a:cubicBezTo>
                  <a:pt x="3839915" y="1254472"/>
                  <a:pt x="3836752" y="1254583"/>
                  <a:pt x="3833478" y="1254658"/>
                </a:cubicBezTo>
                <a:cubicBezTo>
                  <a:pt x="3831915" y="1254732"/>
                  <a:pt x="3830204" y="1254770"/>
                  <a:pt x="3828343" y="1254770"/>
                </a:cubicBezTo>
                <a:cubicBezTo>
                  <a:pt x="3826781" y="1254770"/>
                  <a:pt x="3824399" y="1254770"/>
                  <a:pt x="3821199" y="1254770"/>
                </a:cubicBezTo>
                <a:cubicBezTo>
                  <a:pt x="3820604" y="1250826"/>
                  <a:pt x="3819637" y="1246398"/>
                  <a:pt x="3818297" y="1241487"/>
                </a:cubicBezTo>
                <a:cubicBezTo>
                  <a:pt x="3824697" y="1241933"/>
                  <a:pt x="3831841" y="1242156"/>
                  <a:pt x="3839729" y="1242156"/>
                </a:cubicBezTo>
                <a:cubicBezTo>
                  <a:pt x="3854165" y="1242380"/>
                  <a:pt x="3861271" y="1234380"/>
                  <a:pt x="3861048" y="1218158"/>
                </a:cubicBezTo>
                <a:cubicBezTo>
                  <a:pt x="3861643" y="1200894"/>
                  <a:pt x="3850891" y="1182365"/>
                  <a:pt x="3828790" y="1162570"/>
                </a:cubicBezTo>
                <a:lnTo>
                  <a:pt x="3856918" y="1093142"/>
                </a:lnTo>
                <a:lnTo>
                  <a:pt x="3809368" y="1093142"/>
                </a:lnTo>
                <a:lnTo>
                  <a:pt x="3809368" y="1283791"/>
                </a:lnTo>
                <a:lnTo>
                  <a:pt x="3797424" y="1283791"/>
                </a:lnTo>
                <a:close/>
                <a:moveTo>
                  <a:pt x="1511425" y="1082092"/>
                </a:moveTo>
                <a:lnTo>
                  <a:pt x="1583755" y="1082092"/>
                </a:lnTo>
                <a:lnTo>
                  <a:pt x="1583755" y="1094258"/>
                </a:lnTo>
                <a:lnTo>
                  <a:pt x="1556743" y="1160115"/>
                </a:lnTo>
                <a:cubicBezTo>
                  <a:pt x="1577579" y="1178049"/>
                  <a:pt x="1587699" y="1197322"/>
                  <a:pt x="1587104" y="1217935"/>
                </a:cubicBezTo>
                <a:cubicBezTo>
                  <a:pt x="1587253" y="1241152"/>
                  <a:pt x="1577207" y="1253281"/>
                  <a:pt x="1556966" y="1254323"/>
                </a:cubicBezTo>
                <a:cubicBezTo>
                  <a:pt x="1553915" y="1254472"/>
                  <a:pt x="1550752" y="1254583"/>
                  <a:pt x="1547478" y="1254658"/>
                </a:cubicBezTo>
                <a:cubicBezTo>
                  <a:pt x="1545915" y="1254732"/>
                  <a:pt x="1544204" y="1254770"/>
                  <a:pt x="1542344" y="1254770"/>
                </a:cubicBezTo>
                <a:cubicBezTo>
                  <a:pt x="1540781" y="1254770"/>
                  <a:pt x="1538400" y="1254770"/>
                  <a:pt x="1535200" y="1254770"/>
                </a:cubicBezTo>
                <a:cubicBezTo>
                  <a:pt x="1534605" y="1250826"/>
                  <a:pt x="1533637" y="1246398"/>
                  <a:pt x="1532298" y="1241487"/>
                </a:cubicBezTo>
                <a:cubicBezTo>
                  <a:pt x="1538697" y="1241933"/>
                  <a:pt x="1545841" y="1242156"/>
                  <a:pt x="1553729" y="1242156"/>
                </a:cubicBezTo>
                <a:cubicBezTo>
                  <a:pt x="1568165" y="1242380"/>
                  <a:pt x="1575272" y="1234380"/>
                  <a:pt x="1575048" y="1218158"/>
                </a:cubicBezTo>
                <a:cubicBezTo>
                  <a:pt x="1575644" y="1200894"/>
                  <a:pt x="1564891" y="1182365"/>
                  <a:pt x="1542790" y="1162570"/>
                </a:cubicBezTo>
                <a:lnTo>
                  <a:pt x="1570919" y="1093142"/>
                </a:lnTo>
                <a:lnTo>
                  <a:pt x="1523368" y="1093142"/>
                </a:lnTo>
                <a:lnTo>
                  <a:pt x="1523368" y="1283791"/>
                </a:lnTo>
                <a:lnTo>
                  <a:pt x="1511425" y="1283791"/>
                </a:lnTo>
                <a:close/>
                <a:moveTo>
                  <a:pt x="3922105" y="1079413"/>
                </a:moveTo>
                <a:lnTo>
                  <a:pt x="4068552" y="1079413"/>
                </a:lnTo>
                <a:lnTo>
                  <a:pt x="4068552" y="1157771"/>
                </a:lnTo>
                <a:lnTo>
                  <a:pt x="3922105" y="1157771"/>
                </a:lnTo>
                <a:close/>
                <a:moveTo>
                  <a:pt x="3626755" y="1075953"/>
                </a:moveTo>
                <a:lnTo>
                  <a:pt x="3631779" y="1088789"/>
                </a:lnTo>
                <a:cubicBezTo>
                  <a:pt x="3570536" y="1094965"/>
                  <a:pt x="3516362" y="1098909"/>
                  <a:pt x="3469258" y="1100621"/>
                </a:cubicBezTo>
                <a:lnTo>
                  <a:pt x="3469258" y="1135670"/>
                </a:lnTo>
                <a:lnTo>
                  <a:pt x="3644280" y="1135670"/>
                </a:lnTo>
                <a:lnTo>
                  <a:pt x="3644280" y="1147502"/>
                </a:lnTo>
                <a:lnTo>
                  <a:pt x="3469258" y="1147502"/>
                </a:lnTo>
                <a:lnTo>
                  <a:pt x="3469258" y="1153864"/>
                </a:lnTo>
                <a:cubicBezTo>
                  <a:pt x="3469407" y="1185118"/>
                  <a:pt x="3467509" y="1209116"/>
                  <a:pt x="3463565" y="1225860"/>
                </a:cubicBezTo>
                <a:cubicBezTo>
                  <a:pt x="3460143" y="1242603"/>
                  <a:pt x="3452589" y="1261467"/>
                  <a:pt x="3440907" y="1282452"/>
                </a:cubicBezTo>
                <a:cubicBezTo>
                  <a:pt x="3437111" y="1279177"/>
                  <a:pt x="3433428" y="1276275"/>
                  <a:pt x="3429856" y="1273745"/>
                </a:cubicBezTo>
                <a:cubicBezTo>
                  <a:pt x="3440571" y="1257076"/>
                  <a:pt x="3447678" y="1240556"/>
                  <a:pt x="3451175" y="1224185"/>
                </a:cubicBezTo>
                <a:cubicBezTo>
                  <a:pt x="3454896" y="1208037"/>
                  <a:pt x="3456719" y="1184597"/>
                  <a:pt x="3456645" y="1153864"/>
                </a:cubicBezTo>
                <a:lnTo>
                  <a:pt x="3456645" y="1088789"/>
                </a:lnTo>
                <a:cubicBezTo>
                  <a:pt x="3517590" y="1087003"/>
                  <a:pt x="3574294" y="1082724"/>
                  <a:pt x="3626755" y="1075953"/>
                </a:cubicBezTo>
                <a:close/>
                <a:moveTo>
                  <a:pt x="3063627" y="1072716"/>
                </a:moveTo>
                <a:lnTo>
                  <a:pt x="3076910" y="1072716"/>
                </a:lnTo>
                <a:lnTo>
                  <a:pt x="3076910" y="1140470"/>
                </a:lnTo>
                <a:lnTo>
                  <a:pt x="3169555" y="1140470"/>
                </a:lnTo>
                <a:lnTo>
                  <a:pt x="3169555" y="1152748"/>
                </a:lnTo>
                <a:lnTo>
                  <a:pt x="3076910" y="1152748"/>
                </a:lnTo>
                <a:lnTo>
                  <a:pt x="3076910" y="1257895"/>
                </a:lnTo>
                <a:lnTo>
                  <a:pt x="3187303" y="1257895"/>
                </a:lnTo>
                <a:lnTo>
                  <a:pt x="3187303" y="1270508"/>
                </a:lnTo>
                <a:lnTo>
                  <a:pt x="2974777" y="1270508"/>
                </a:lnTo>
                <a:lnTo>
                  <a:pt x="2974777" y="1257895"/>
                </a:lnTo>
                <a:lnTo>
                  <a:pt x="3063627" y="1257895"/>
                </a:lnTo>
                <a:close/>
                <a:moveTo>
                  <a:pt x="1234828" y="1072716"/>
                </a:moveTo>
                <a:lnTo>
                  <a:pt x="1248110" y="1072716"/>
                </a:lnTo>
                <a:lnTo>
                  <a:pt x="1248110" y="1140470"/>
                </a:lnTo>
                <a:lnTo>
                  <a:pt x="1340756" y="1140470"/>
                </a:lnTo>
                <a:lnTo>
                  <a:pt x="1340756" y="1152748"/>
                </a:lnTo>
                <a:lnTo>
                  <a:pt x="1248110" y="1152748"/>
                </a:lnTo>
                <a:lnTo>
                  <a:pt x="1248110" y="1257895"/>
                </a:lnTo>
                <a:lnTo>
                  <a:pt x="1358504" y="1257895"/>
                </a:lnTo>
                <a:lnTo>
                  <a:pt x="1358504" y="1270508"/>
                </a:lnTo>
                <a:lnTo>
                  <a:pt x="1145977" y="1270508"/>
                </a:lnTo>
                <a:lnTo>
                  <a:pt x="1145977" y="1257895"/>
                </a:lnTo>
                <a:lnTo>
                  <a:pt x="1234828" y="1257895"/>
                </a:lnTo>
                <a:close/>
                <a:moveTo>
                  <a:pt x="779078" y="1072046"/>
                </a:moveTo>
                <a:cubicBezTo>
                  <a:pt x="787190" y="1081199"/>
                  <a:pt x="796231" y="1091877"/>
                  <a:pt x="806202" y="1104081"/>
                </a:cubicBezTo>
                <a:lnTo>
                  <a:pt x="795710" y="1111671"/>
                </a:lnTo>
                <a:cubicBezTo>
                  <a:pt x="787897" y="1101253"/>
                  <a:pt x="779078" y="1090352"/>
                  <a:pt x="769256" y="1078966"/>
                </a:cubicBezTo>
                <a:close/>
                <a:moveTo>
                  <a:pt x="1623046" y="1071823"/>
                </a:moveTo>
                <a:cubicBezTo>
                  <a:pt x="1633761" y="1082836"/>
                  <a:pt x="1644105" y="1094110"/>
                  <a:pt x="1654076" y="1105644"/>
                </a:cubicBezTo>
                <a:lnTo>
                  <a:pt x="1643584" y="1113904"/>
                </a:lnTo>
                <a:cubicBezTo>
                  <a:pt x="1634356" y="1101849"/>
                  <a:pt x="1624385" y="1090203"/>
                  <a:pt x="1613669" y="1078966"/>
                </a:cubicBezTo>
                <a:close/>
                <a:moveTo>
                  <a:pt x="735323" y="1071599"/>
                </a:moveTo>
                <a:lnTo>
                  <a:pt x="747713" y="1075506"/>
                </a:lnTo>
                <a:cubicBezTo>
                  <a:pt x="742132" y="1091654"/>
                  <a:pt x="735658" y="1107951"/>
                  <a:pt x="728291" y="1124396"/>
                </a:cubicBezTo>
                <a:lnTo>
                  <a:pt x="728291" y="1283791"/>
                </a:lnTo>
                <a:lnTo>
                  <a:pt x="716347" y="1283791"/>
                </a:lnTo>
                <a:lnTo>
                  <a:pt x="716347" y="1148618"/>
                </a:lnTo>
                <a:cubicBezTo>
                  <a:pt x="709501" y="1161789"/>
                  <a:pt x="701204" y="1175742"/>
                  <a:pt x="691456" y="1190476"/>
                </a:cubicBezTo>
                <a:cubicBezTo>
                  <a:pt x="689893" y="1185267"/>
                  <a:pt x="688144" y="1180318"/>
                  <a:pt x="686210" y="1175630"/>
                </a:cubicBezTo>
                <a:cubicBezTo>
                  <a:pt x="709278" y="1141176"/>
                  <a:pt x="725649" y="1106500"/>
                  <a:pt x="735323" y="1071599"/>
                </a:cubicBezTo>
                <a:close/>
                <a:moveTo>
                  <a:pt x="105110" y="1071376"/>
                </a:moveTo>
                <a:lnTo>
                  <a:pt x="118170" y="1071376"/>
                </a:lnTo>
                <a:lnTo>
                  <a:pt x="118170" y="1252425"/>
                </a:lnTo>
                <a:cubicBezTo>
                  <a:pt x="118840" y="1271624"/>
                  <a:pt x="109538" y="1281149"/>
                  <a:pt x="90265" y="1281000"/>
                </a:cubicBezTo>
                <a:cubicBezTo>
                  <a:pt x="79624" y="1281298"/>
                  <a:pt x="69503" y="1281447"/>
                  <a:pt x="59904" y="1281447"/>
                </a:cubicBezTo>
                <a:cubicBezTo>
                  <a:pt x="59308" y="1277280"/>
                  <a:pt x="58304" y="1272554"/>
                  <a:pt x="56890" y="1267271"/>
                </a:cubicBezTo>
                <a:cubicBezTo>
                  <a:pt x="64108" y="1267569"/>
                  <a:pt x="69131" y="1267755"/>
                  <a:pt x="71959" y="1267829"/>
                </a:cubicBezTo>
                <a:cubicBezTo>
                  <a:pt x="75680" y="1267904"/>
                  <a:pt x="80033" y="1267941"/>
                  <a:pt x="85019" y="1267941"/>
                </a:cubicBezTo>
                <a:cubicBezTo>
                  <a:pt x="93278" y="1268015"/>
                  <a:pt x="98674" y="1266750"/>
                  <a:pt x="101204" y="1264146"/>
                </a:cubicBezTo>
                <a:cubicBezTo>
                  <a:pt x="103883" y="1261839"/>
                  <a:pt x="105185" y="1256779"/>
                  <a:pt x="105110" y="1248965"/>
                </a:cubicBezTo>
                <a:close/>
                <a:moveTo>
                  <a:pt x="2795290" y="1071153"/>
                </a:moveTo>
                <a:lnTo>
                  <a:pt x="2807903" y="1075060"/>
                </a:lnTo>
                <a:cubicBezTo>
                  <a:pt x="2800983" y="1094482"/>
                  <a:pt x="2793504" y="1112378"/>
                  <a:pt x="2785468" y="1128749"/>
                </a:cubicBezTo>
                <a:lnTo>
                  <a:pt x="2785468" y="1283791"/>
                </a:lnTo>
                <a:lnTo>
                  <a:pt x="2773078" y="1283791"/>
                </a:lnTo>
                <a:lnTo>
                  <a:pt x="2773078" y="1152078"/>
                </a:lnTo>
                <a:cubicBezTo>
                  <a:pt x="2766083" y="1164431"/>
                  <a:pt x="2758158" y="1176560"/>
                  <a:pt x="2749302" y="1188467"/>
                </a:cubicBezTo>
                <a:cubicBezTo>
                  <a:pt x="2747740" y="1183406"/>
                  <a:pt x="2745916" y="1178607"/>
                  <a:pt x="2743833" y="1174067"/>
                </a:cubicBezTo>
                <a:cubicBezTo>
                  <a:pt x="2765934" y="1144525"/>
                  <a:pt x="2783086" y="1110220"/>
                  <a:pt x="2795290" y="1071153"/>
                </a:cubicBezTo>
                <a:close/>
                <a:moveTo>
                  <a:pt x="1695041" y="1070706"/>
                </a:moveTo>
                <a:cubicBezTo>
                  <a:pt x="1705906" y="1082910"/>
                  <a:pt x="1714984" y="1093737"/>
                  <a:pt x="1722277" y="1103188"/>
                </a:cubicBezTo>
                <a:lnTo>
                  <a:pt x="1711673" y="1110220"/>
                </a:lnTo>
                <a:cubicBezTo>
                  <a:pt x="1706240" y="1102779"/>
                  <a:pt x="1697423" y="1091803"/>
                  <a:pt x="1685218" y="1077292"/>
                </a:cubicBezTo>
                <a:close/>
                <a:moveTo>
                  <a:pt x="4379751" y="1070260"/>
                </a:moveTo>
                <a:lnTo>
                  <a:pt x="4392030" y="1070260"/>
                </a:lnTo>
                <a:lnTo>
                  <a:pt x="4392030" y="1284237"/>
                </a:lnTo>
                <a:lnTo>
                  <a:pt x="4379751" y="1284237"/>
                </a:lnTo>
                <a:close/>
                <a:moveTo>
                  <a:pt x="1023640" y="1070260"/>
                </a:moveTo>
                <a:lnTo>
                  <a:pt x="1033240" y="1070260"/>
                </a:lnTo>
                <a:lnTo>
                  <a:pt x="1033240" y="1093142"/>
                </a:lnTo>
                <a:lnTo>
                  <a:pt x="1055675" y="1093142"/>
                </a:lnTo>
                <a:lnTo>
                  <a:pt x="1055675" y="1101849"/>
                </a:lnTo>
                <a:lnTo>
                  <a:pt x="1033240" y="1101849"/>
                </a:lnTo>
                <a:lnTo>
                  <a:pt x="1033240" y="1126740"/>
                </a:lnTo>
                <a:cubicBezTo>
                  <a:pt x="1035993" y="1126442"/>
                  <a:pt x="1040160" y="1125810"/>
                  <a:pt x="1045741" y="1124843"/>
                </a:cubicBezTo>
                <a:cubicBezTo>
                  <a:pt x="1050280" y="1124098"/>
                  <a:pt x="1053741" y="1123578"/>
                  <a:pt x="1056122" y="1123280"/>
                </a:cubicBezTo>
                <a:cubicBezTo>
                  <a:pt x="1055824" y="1126703"/>
                  <a:pt x="1055675" y="1129903"/>
                  <a:pt x="1055675" y="1132879"/>
                </a:cubicBezTo>
                <a:cubicBezTo>
                  <a:pt x="1025315" y="1137121"/>
                  <a:pt x="1000460" y="1140767"/>
                  <a:pt x="981113" y="1143818"/>
                </a:cubicBezTo>
                <a:lnTo>
                  <a:pt x="979327" y="1133995"/>
                </a:lnTo>
                <a:cubicBezTo>
                  <a:pt x="980741" y="1133847"/>
                  <a:pt x="982973" y="1133586"/>
                  <a:pt x="986024" y="1133214"/>
                </a:cubicBezTo>
                <a:cubicBezTo>
                  <a:pt x="988033" y="1132991"/>
                  <a:pt x="989521" y="1132805"/>
                  <a:pt x="990489" y="1132656"/>
                </a:cubicBezTo>
                <a:lnTo>
                  <a:pt x="990489" y="1081422"/>
                </a:lnTo>
                <a:lnTo>
                  <a:pt x="1000088" y="1081422"/>
                </a:lnTo>
                <a:lnTo>
                  <a:pt x="1000088" y="1131317"/>
                </a:lnTo>
                <a:cubicBezTo>
                  <a:pt x="1003660" y="1130945"/>
                  <a:pt x="1009018" y="1130238"/>
                  <a:pt x="1016162" y="1129196"/>
                </a:cubicBezTo>
                <a:cubicBezTo>
                  <a:pt x="1019436" y="1128675"/>
                  <a:pt x="1021929" y="1128303"/>
                  <a:pt x="1023640" y="1128080"/>
                </a:cubicBezTo>
                <a:close/>
                <a:moveTo>
                  <a:pt x="1774181" y="1070037"/>
                </a:moveTo>
                <a:lnTo>
                  <a:pt x="1785789" y="1075729"/>
                </a:lnTo>
                <a:cubicBezTo>
                  <a:pt x="1774776" y="1090910"/>
                  <a:pt x="1765623" y="1103188"/>
                  <a:pt x="1758330" y="1112564"/>
                </a:cubicBezTo>
                <a:lnTo>
                  <a:pt x="1797733" y="1112564"/>
                </a:lnTo>
                <a:lnTo>
                  <a:pt x="1797733" y="1196392"/>
                </a:lnTo>
                <a:lnTo>
                  <a:pt x="1760674" y="1196392"/>
                </a:lnTo>
                <a:lnTo>
                  <a:pt x="1760674" y="1249523"/>
                </a:lnTo>
                <a:cubicBezTo>
                  <a:pt x="1760154" y="1261950"/>
                  <a:pt x="1765623" y="1267866"/>
                  <a:pt x="1777083" y="1267271"/>
                </a:cubicBezTo>
                <a:lnTo>
                  <a:pt x="1786682" y="1267271"/>
                </a:lnTo>
                <a:cubicBezTo>
                  <a:pt x="1796133" y="1267718"/>
                  <a:pt x="1801416" y="1263550"/>
                  <a:pt x="1802532" y="1254770"/>
                </a:cubicBezTo>
                <a:cubicBezTo>
                  <a:pt x="1803500" y="1247998"/>
                  <a:pt x="1804393" y="1239217"/>
                  <a:pt x="1805211" y="1228427"/>
                </a:cubicBezTo>
                <a:cubicBezTo>
                  <a:pt x="1808337" y="1229766"/>
                  <a:pt x="1812243" y="1231217"/>
                  <a:pt x="1816931" y="1232780"/>
                </a:cubicBezTo>
                <a:cubicBezTo>
                  <a:pt x="1816187" y="1242826"/>
                  <a:pt x="1815183" y="1251905"/>
                  <a:pt x="1813918" y="1260016"/>
                </a:cubicBezTo>
                <a:cubicBezTo>
                  <a:pt x="1812281" y="1272368"/>
                  <a:pt x="1803835" y="1278470"/>
                  <a:pt x="1788580" y="1278322"/>
                </a:cubicBezTo>
                <a:lnTo>
                  <a:pt x="1773399" y="1278322"/>
                </a:lnTo>
                <a:cubicBezTo>
                  <a:pt x="1756582" y="1278619"/>
                  <a:pt x="1748285" y="1269615"/>
                  <a:pt x="1748508" y="1251309"/>
                </a:cubicBezTo>
                <a:lnTo>
                  <a:pt x="1748508" y="1196392"/>
                </a:lnTo>
                <a:lnTo>
                  <a:pt x="1719933" y="1196392"/>
                </a:lnTo>
                <a:cubicBezTo>
                  <a:pt x="1719784" y="1221097"/>
                  <a:pt x="1715914" y="1239031"/>
                  <a:pt x="1708324" y="1250193"/>
                </a:cubicBezTo>
                <a:cubicBezTo>
                  <a:pt x="1701404" y="1261653"/>
                  <a:pt x="1686670" y="1272852"/>
                  <a:pt x="1664122" y="1283791"/>
                </a:cubicBezTo>
                <a:cubicBezTo>
                  <a:pt x="1662411" y="1281112"/>
                  <a:pt x="1659769" y="1277615"/>
                  <a:pt x="1656197" y="1273299"/>
                </a:cubicBezTo>
                <a:cubicBezTo>
                  <a:pt x="1678224" y="1262955"/>
                  <a:pt x="1692139" y="1253095"/>
                  <a:pt x="1697943" y="1243719"/>
                </a:cubicBezTo>
                <a:cubicBezTo>
                  <a:pt x="1704641" y="1234492"/>
                  <a:pt x="1708026" y="1218716"/>
                  <a:pt x="1708101" y="1196392"/>
                </a:cubicBezTo>
                <a:lnTo>
                  <a:pt x="1675619" y="1196392"/>
                </a:lnTo>
                <a:lnTo>
                  <a:pt x="1675619" y="1112564"/>
                </a:lnTo>
                <a:lnTo>
                  <a:pt x="1744601" y="1112564"/>
                </a:lnTo>
                <a:cubicBezTo>
                  <a:pt x="1755391" y="1097830"/>
                  <a:pt x="1765251" y="1083654"/>
                  <a:pt x="1774181" y="1070037"/>
                </a:cubicBezTo>
                <a:close/>
                <a:moveTo>
                  <a:pt x="590662" y="1069813"/>
                </a:moveTo>
                <a:lnTo>
                  <a:pt x="603275" y="1069813"/>
                </a:lnTo>
                <a:lnTo>
                  <a:pt x="603275" y="1153641"/>
                </a:lnTo>
                <a:lnTo>
                  <a:pt x="665225" y="1153641"/>
                </a:lnTo>
                <a:lnTo>
                  <a:pt x="665225" y="1165361"/>
                </a:lnTo>
                <a:lnTo>
                  <a:pt x="603275" y="1165361"/>
                </a:lnTo>
                <a:lnTo>
                  <a:pt x="603275" y="1206549"/>
                </a:lnTo>
                <a:lnTo>
                  <a:pt x="674155" y="1206549"/>
                </a:lnTo>
                <a:lnTo>
                  <a:pt x="674155" y="1218381"/>
                </a:lnTo>
                <a:lnTo>
                  <a:pt x="603275" y="1218381"/>
                </a:lnTo>
                <a:lnTo>
                  <a:pt x="603275" y="1284014"/>
                </a:lnTo>
                <a:lnTo>
                  <a:pt x="590662" y="1284014"/>
                </a:lnTo>
                <a:lnTo>
                  <a:pt x="590662" y="1218381"/>
                </a:lnTo>
                <a:lnTo>
                  <a:pt x="520229" y="1218381"/>
                </a:lnTo>
                <a:lnTo>
                  <a:pt x="520229" y="1206549"/>
                </a:lnTo>
                <a:lnTo>
                  <a:pt x="590662" y="1206549"/>
                </a:lnTo>
                <a:lnTo>
                  <a:pt x="590662" y="1165361"/>
                </a:lnTo>
                <a:lnTo>
                  <a:pt x="529829" y="1165361"/>
                </a:lnTo>
                <a:lnTo>
                  <a:pt x="529829" y="1153641"/>
                </a:lnTo>
                <a:lnTo>
                  <a:pt x="590662" y="1153641"/>
                </a:lnTo>
                <a:close/>
                <a:moveTo>
                  <a:pt x="2320677" y="1069590"/>
                </a:moveTo>
                <a:lnTo>
                  <a:pt x="2333291" y="1070930"/>
                </a:lnTo>
                <a:cubicBezTo>
                  <a:pt x="2330091" y="1091170"/>
                  <a:pt x="2327486" y="1106351"/>
                  <a:pt x="2325477" y="1116471"/>
                </a:cubicBezTo>
                <a:lnTo>
                  <a:pt x="2367781" y="1116471"/>
                </a:lnTo>
                <a:lnTo>
                  <a:pt x="2367781" y="1127856"/>
                </a:lnTo>
                <a:cubicBezTo>
                  <a:pt x="2364061" y="1169751"/>
                  <a:pt x="2356694" y="1200857"/>
                  <a:pt x="2345680" y="1221172"/>
                </a:cubicBezTo>
                <a:cubicBezTo>
                  <a:pt x="2358331" y="1231366"/>
                  <a:pt x="2369046" y="1240110"/>
                  <a:pt x="2377827" y="1247403"/>
                </a:cubicBezTo>
                <a:lnTo>
                  <a:pt x="2368674" y="1257225"/>
                </a:lnTo>
                <a:cubicBezTo>
                  <a:pt x="2367633" y="1256407"/>
                  <a:pt x="2365958" y="1254993"/>
                  <a:pt x="2363651" y="1252984"/>
                </a:cubicBezTo>
                <a:cubicBezTo>
                  <a:pt x="2353903" y="1244500"/>
                  <a:pt x="2345755" y="1237468"/>
                  <a:pt x="2339207" y="1231887"/>
                </a:cubicBezTo>
                <a:cubicBezTo>
                  <a:pt x="2329309" y="1248184"/>
                  <a:pt x="2314836" y="1264108"/>
                  <a:pt x="2295786" y="1279661"/>
                </a:cubicBezTo>
                <a:cubicBezTo>
                  <a:pt x="2293032" y="1275940"/>
                  <a:pt x="2289982" y="1272666"/>
                  <a:pt x="2286633" y="1269838"/>
                </a:cubicBezTo>
                <a:cubicBezTo>
                  <a:pt x="2305608" y="1255700"/>
                  <a:pt x="2320157" y="1240519"/>
                  <a:pt x="2330277" y="1224297"/>
                </a:cubicBezTo>
                <a:cubicBezTo>
                  <a:pt x="2321496" y="1216781"/>
                  <a:pt x="2310297" y="1207479"/>
                  <a:pt x="2296679" y="1196392"/>
                </a:cubicBezTo>
                <a:cubicBezTo>
                  <a:pt x="2302186" y="1175556"/>
                  <a:pt x="2307134" y="1152711"/>
                  <a:pt x="2311525" y="1127856"/>
                </a:cubicBezTo>
                <a:lnTo>
                  <a:pt x="2290093" y="1127856"/>
                </a:lnTo>
                <a:lnTo>
                  <a:pt x="2290093" y="1116471"/>
                </a:lnTo>
                <a:lnTo>
                  <a:pt x="2313645" y="1116471"/>
                </a:lnTo>
                <a:cubicBezTo>
                  <a:pt x="2316250" y="1100993"/>
                  <a:pt x="2318594" y="1085366"/>
                  <a:pt x="2320677" y="1069590"/>
                </a:cubicBezTo>
                <a:close/>
                <a:moveTo>
                  <a:pt x="2092077" y="1069590"/>
                </a:moveTo>
                <a:lnTo>
                  <a:pt x="2104691" y="1070930"/>
                </a:lnTo>
                <a:cubicBezTo>
                  <a:pt x="2101491" y="1091170"/>
                  <a:pt x="2098886" y="1106351"/>
                  <a:pt x="2096877" y="1116471"/>
                </a:cubicBezTo>
                <a:lnTo>
                  <a:pt x="2139181" y="1116471"/>
                </a:lnTo>
                <a:lnTo>
                  <a:pt x="2139181" y="1127856"/>
                </a:lnTo>
                <a:cubicBezTo>
                  <a:pt x="2135461" y="1169751"/>
                  <a:pt x="2128094" y="1200857"/>
                  <a:pt x="2117080" y="1221172"/>
                </a:cubicBezTo>
                <a:cubicBezTo>
                  <a:pt x="2129731" y="1231366"/>
                  <a:pt x="2140447" y="1240110"/>
                  <a:pt x="2149227" y="1247403"/>
                </a:cubicBezTo>
                <a:lnTo>
                  <a:pt x="2140074" y="1257225"/>
                </a:lnTo>
                <a:cubicBezTo>
                  <a:pt x="2139033" y="1256407"/>
                  <a:pt x="2137358" y="1254993"/>
                  <a:pt x="2135052" y="1252984"/>
                </a:cubicBezTo>
                <a:cubicBezTo>
                  <a:pt x="2125303" y="1244500"/>
                  <a:pt x="2117155" y="1237468"/>
                  <a:pt x="2110606" y="1231887"/>
                </a:cubicBezTo>
                <a:cubicBezTo>
                  <a:pt x="2100709" y="1248184"/>
                  <a:pt x="2086236" y="1264108"/>
                  <a:pt x="2067186" y="1279661"/>
                </a:cubicBezTo>
                <a:cubicBezTo>
                  <a:pt x="2064432" y="1275940"/>
                  <a:pt x="2061382" y="1272666"/>
                  <a:pt x="2058033" y="1269838"/>
                </a:cubicBezTo>
                <a:cubicBezTo>
                  <a:pt x="2077009" y="1255700"/>
                  <a:pt x="2091557" y="1240519"/>
                  <a:pt x="2101677" y="1224297"/>
                </a:cubicBezTo>
                <a:cubicBezTo>
                  <a:pt x="2092896" y="1216781"/>
                  <a:pt x="2081697" y="1207479"/>
                  <a:pt x="2068079" y="1196392"/>
                </a:cubicBezTo>
                <a:cubicBezTo>
                  <a:pt x="2073585" y="1175556"/>
                  <a:pt x="2078534" y="1152711"/>
                  <a:pt x="2082925" y="1127856"/>
                </a:cubicBezTo>
                <a:lnTo>
                  <a:pt x="2061493" y="1127856"/>
                </a:lnTo>
                <a:lnTo>
                  <a:pt x="2061493" y="1116471"/>
                </a:lnTo>
                <a:lnTo>
                  <a:pt x="2085045" y="1116471"/>
                </a:lnTo>
                <a:cubicBezTo>
                  <a:pt x="2087650" y="1100993"/>
                  <a:pt x="2089994" y="1085366"/>
                  <a:pt x="2092077" y="1069590"/>
                </a:cubicBezTo>
                <a:close/>
                <a:moveTo>
                  <a:pt x="1863478" y="1069590"/>
                </a:moveTo>
                <a:lnTo>
                  <a:pt x="1876091" y="1070930"/>
                </a:lnTo>
                <a:cubicBezTo>
                  <a:pt x="1872891" y="1091170"/>
                  <a:pt x="1870286" y="1106351"/>
                  <a:pt x="1868277" y="1116471"/>
                </a:cubicBezTo>
                <a:lnTo>
                  <a:pt x="1910581" y="1116471"/>
                </a:lnTo>
                <a:lnTo>
                  <a:pt x="1910581" y="1127856"/>
                </a:lnTo>
                <a:cubicBezTo>
                  <a:pt x="1906861" y="1169751"/>
                  <a:pt x="1899494" y="1200857"/>
                  <a:pt x="1888480" y="1221172"/>
                </a:cubicBezTo>
                <a:cubicBezTo>
                  <a:pt x="1901131" y="1231366"/>
                  <a:pt x="1911846" y="1240110"/>
                  <a:pt x="1920627" y="1247403"/>
                </a:cubicBezTo>
                <a:lnTo>
                  <a:pt x="1911474" y="1257225"/>
                </a:lnTo>
                <a:cubicBezTo>
                  <a:pt x="1910433" y="1256407"/>
                  <a:pt x="1908758" y="1254993"/>
                  <a:pt x="1906452" y="1252984"/>
                </a:cubicBezTo>
                <a:cubicBezTo>
                  <a:pt x="1896703" y="1244500"/>
                  <a:pt x="1888555" y="1237468"/>
                  <a:pt x="1882006" y="1231887"/>
                </a:cubicBezTo>
                <a:cubicBezTo>
                  <a:pt x="1872110" y="1248184"/>
                  <a:pt x="1857636" y="1264108"/>
                  <a:pt x="1838586" y="1279661"/>
                </a:cubicBezTo>
                <a:cubicBezTo>
                  <a:pt x="1835833" y="1275940"/>
                  <a:pt x="1832782" y="1272666"/>
                  <a:pt x="1829433" y="1269838"/>
                </a:cubicBezTo>
                <a:cubicBezTo>
                  <a:pt x="1848409" y="1255700"/>
                  <a:pt x="1862957" y="1240519"/>
                  <a:pt x="1873077" y="1224297"/>
                </a:cubicBezTo>
                <a:cubicBezTo>
                  <a:pt x="1864296" y="1216781"/>
                  <a:pt x="1853097" y="1207479"/>
                  <a:pt x="1839479" y="1196392"/>
                </a:cubicBezTo>
                <a:cubicBezTo>
                  <a:pt x="1844985" y="1175556"/>
                  <a:pt x="1849934" y="1152711"/>
                  <a:pt x="1854324" y="1127856"/>
                </a:cubicBezTo>
                <a:lnTo>
                  <a:pt x="1832893" y="1127856"/>
                </a:lnTo>
                <a:lnTo>
                  <a:pt x="1832893" y="1116471"/>
                </a:lnTo>
                <a:lnTo>
                  <a:pt x="1856445" y="1116471"/>
                </a:lnTo>
                <a:cubicBezTo>
                  <a:pt x="1859050" y="1100993"/>
                  <a:pt x="1861394" y="1085366"/>
                  <a:pt x="1863478" y="1069590"/>
                </a:cubicBezTo>
                <a:close/>
                <a:moveTo>
                  <a:pt x="5841057" y="1069367"/>
                </a:moveTo>
                <a:lnTo>
                  <a:pt x="5853113" y="1069367"/>
                </a:lnTo>
                <a:lnTo>
                  <a:pt x="5853113" y="1253765"/>
                </a:lnTo>
                <a:cubicBezTo>
                  <a:pt x="5853261" y="1270136"/>
                  <a:pt x="5845039" y="1278694"/>
                  <a:pt x="5828444" y="1279438"/>
                </a:cubicBezTo>
                <a:cubicBezTo>
                  <a:pt x="5825021" y="1279587"/>
                  <a:pt x="5821077" y="1279698"/>
                  <a:pt x="5816613" y="1279773"/>
                </a:cubicBezTo>
                <a:cubicBezTo>
                  <a:pt x="5814455" y="1279847"/>
                  <a:pt x="5812111" y="1279884"/>
                  <a:pt x="5809580" y="1279884"/>
                </a:cubicBezTo>
                <a:cubicBezTo>
                  <a:pt x="5807273" y="1279884"/>
                  <a:pt x="5804111" y="1279884"/>
                  <a:pt x="5800093" y="1279884"/>
                </a:cubicBezTo>
                <a:cubicBezTo>
                  <a:pt x="5799423" y="1275568"/>
                  <a:pt x="5798493" y="1271364"/>
                  <a:pt x="5797302" y="1267271"/>
                </a:cubicBezTo>
                <a:cubicBezTo>
                  <a:pt x="5806678" y="1267718"/>
                  <a:pt x="5816277" y="1267941"/>
                  <a:pt x="5826100" y="1267941"/>
                </a:cubicBezTo>
                <a:cubicBezTo>
                  <a:pt x="5836071" y="1267941"/>
                  <a:pt x="5841057" y="1262918"/>
                  <a:pt x="5841057" y="1252872"/>
                </a:cubicBezTo>
                <a:close/>
                <a:moveTo>
                  <a:pt x="3708797" y="1069367"/>
                </a:moveTo>
                <a:lnTo>
                  <a:pt x="3720629" y="1069367"/>
                </a:lnTo>
                <a:lnTo>
                  <a:pt x="3720629" y="1100174"/>
                </a:lnTo>
                <a:lnTo>
                  <a:pt x="3751548" y="1100174"/>
                </a:lnTo>
                <a:lnTo>
                  <a:pt x="3751548" y="1110890"/>
                </a:lnTo>
                <a:lnTo>
                  <a:pt x="3720629" y="1110890"/>
                </a:lnTo>
                <a:lnTo>
                  <a:pt x="3720629" y="1140916"/>
                </a:lnTo>
                <a:lnTo>
                  <a:pt x="3736479" y="1140916"/>
                </a:lnTo>
                <a:cubicBezTo>
                  <a:pt x="3750692" y="1125959"/>
                  <a:pt x="3762636" y="1110034"/>
                  <a:pt x="3772309" y="1093142"/>
                </a:cubicBezTo>
                <a:lnTo>
                  <a:pt x="3783025" y="1099058"/>
                </a:lnTo>
                <a:cubicBezTo>
                  <a:pt x="3772979" y="1115132"/>
                  <a:pt x="3762636" y="1129084"/>
                  <a:pt x="3751995" y="1140916"/>
                </a:cubicBezTo>
                <a:lnTo>
                  <a:pt x="3784476" y="1140916"/>
                </a:lnTo>
                <a:lnTo>
                  <a:pt x="3784476" y="1151855"/>
                </a:lnTo>
                <a:lnTo>
                  <a:pt x="3741725" y="1151855"/>
                </a:lnTo>
                <a:cubicBezTo>
                  <a:pt x="3731977" y="1161826"/>
                  <a:pt x="3721075" y="1171277"/>
                  <a:pt x="3709020" y="1180207"/>
                </a:cubicBezTo>
                <a:lnTo>
                  <a:pt x="3768626" y="1180207"/>
                </a:lnTo>
                <a:lnTo>
                  <a:pt x="3768626" y="1280554"/>
                </a:lnTo>
                <a:lnTo>
                  <a:pt x="3757017" y="1280554"/>
                </a:lnTo>
                <a:lnTo>
                  <a:pt x="3757017" y="1266825"/>
                </a:lnTo>
                <a:lnTo>
                  <a:pt x="3696407" y="1266825"/>
                </a:lnTo>
                <a:lnTo>
                  <a:pt x="3696407" y="1280777"/>
                </a:lnTo>
                <a:lnTo>
                  <a:pt x="3684799" y="1280777"/>
                </a:lnTo>
                <a:lnTo>
                  <a:pt x="3684799" y="1196950"/>
                </a:lnTo>
                <a:cubicBezTo>
                  <a:pt x="3683310" y="1197843"/>
                  <a:pt x="3681115" y="1199219"/>
                  <a:pt x="3678213" y="1201080"/>
                </a:cubicBezTo>
                <a:cubicBezTo>
                  <a:pt x="3671813" y="1205024"/>
                  <a:pt x="3666827" y="1208037"/>
                  <a:pt x="3663256" y="1210121"/>
                </a:cubicBezTo>
                <a:cubicBezTo>
                  <a:pt x="3661247" y="1206624"/>
                  <a:pt x="3658977" y="1203201"/>
                  <a:pt x="3656447" y="1199852"/>
                </a:cubicBezTo>
                <a:cubicBezTo>
                  <a:pt x="3683161" y="1185788"/>
                  <a:pt x="3706007" y="1169789"/>
                  <a:pt x="3724982" y="1151855"/>
                </a:cubicBezTo>
                <a:lnTo>
                  <a:pt x="3659907" y="1151855"/>
                </a:lnTo>
                <a:lnTo>
                  <a:pt x="3659907" y="1140916"/>
                </a:lnTo>
                <a:lnTo>
                  <a:pt x="3708797" y="1140916"/>
                </a:lnTo>
                <a:lnTo>
                  <a:pt x="3708797" y="1110890"/>
                </a:lnTo>
                <a:lnTo>
                  <a:pt x="3670846" y="1110890"/>
                </a:lnTo>
                <a:lnTo>
                  <a:pt x="3670846" y="1100174"/>
                </a:lnTo>
                <a:lnTo>
                  <a:pt x="3708797" y="1100174"/>
                </a:lnTo>
                <a:close/>
                <a:moveTo>
                  <a:pt x="1422797" y="1069367"/>
                </a:moveTo>
                <a:lnTo>
                  <a:pt x="1434629" y="1069367"/>
                </a:lnTo>
                <a:lnTo>
                  <a:pt x="1434629" y="1100174"/>
                </a:lnTo>
                <a:lnTo>
                  <a:pt x="1465548" y="1100174"/>
                </a:lnTo>
                <a:lnTo>
                  <a:pt x="1465548" y="1110890"/>
                </a:lnTo>
                <a:lnTo>
                  <a:pt x="1434629" y="1110890"/>
                </a:lnTo>
                <a:lnTo>
                  <a:pt x="1434629" y="1140916"/>
                </a:lnTo>
                <a:lnTo>
                  <a:pt x="1450479" y="1140916"/>
                </a:lnTo>
                <a:cubicBezTo>
                  <a:pt x="1464692" y="1125959"/>
                  <a:pt x="1476636" y="1110034"/>
                  <a:pt x="1486310" y="1093142"/>
                </a:cubicBezTo>
                <a:lnTo>
                  <a:pt x="1497025" y="1099058"/>
                </a:lnTo>
                <a:cubicBezTo>
                  <a:pt x="1486979" y="1115132"/>
                  <a:pt x="1476636" y="1129084"/>
                  <a:pt x="1465995" y="1140916"/>
                </a:cubicBezTo>
                <a:lnTo>
                  <a:pt x="1498477" y="1140916"/>
                </a:lnTo>
                <a:lnTo>
                  <a:pt x="1498477" y="1151855"/>
                </a:lnTo>
                <a:lnTo>
                  <a:pt x="1455725" y="1151855"/>
                </a:lnTo>
                <a:cubicBezTo>
                  <a:pt x="1445977" y="1161826"/>
                  <a:pt x="1435076" y="1171277"/>
                  <a:pt x="1423021" y="1180207"/>
                </a:cubicBezTo>
                <a:lnTo>
                  <a:pt x="1482626" y="1180207"/>
                </a:lnTo>
                <a:lnTo>
                  <a:pt x="1482626" y="1280554"/>
                </a:lnTo>
                <a:lnTo>
                  <a:pt x="1471018" y="1280554"/>
                </a:lnTo>
                <a:lnTo>
                  <a:pt x="1471018" y="1266825"/>
                </a:lnTo>
                <a:lnTo>
                  <a:pt x="1410407" y="1266825"/>
                </a:lnTo>
                <a:lnTo>
                  <a:pt x="1410407" y="1280777"/>
                </a:lnTo>
                <a:lnTo>
                  <a:pt x="1398799" y="1280777"/>
                </a:lnTo>
                <a:lnTo>
                  <a:pt x="1398799" y="1196950"/>
                </a:lnTo>
                <a:cubicBezTo>
                  <a:pt x="1397310" y="1197843"/>
                  <a:pt x="1395115" y="1199219"/>
                  <a:pt x="1392213" y="1201080"/>
                </a:cubicBezTo>
                <a:cubicBezTo>
                  <a:pt x="1385814" y="1205024"/>
                  <a:pt x="1380828" y="1208037"/>
                  <a:pt x="1377256" y="1210121"/>
                </a:cubicBezTo>
                <a:cubicBezTo>
                  <a:pt x="1375247" y="1206624"/>
                  <a:pt x="1372977" y="1203201"/>
                  <a:pt x="1370447" y="1199852"/>
                </a:cubicBezTo>
                <a:cubicBezTo>
                  <a:pt x="1397162" y="1185788"/>
                  <a:pt x="1420007" y="1169789"/>
                  <a:pt x="1438982" y="1151855"/>
                </a:cubicBezTo>
                <a:lnTo>
                  <a:pt x="1373907" y="1151855"/>
                </a:lnTo>
                <a:lnTo>
                  <a:pt x="1373907" y="1140916"/>
                </a:lnTo>
                <a:lnTo>
                  <a:pt x="1422797" y="1140916"/>
                </a:lnTo>
                <a:lnTo>
                  <a:pt x="1422797" y="1110890"/>
                </a:lnTo>
                <a:lnTo>
                  <a:pt x="1384846" y="1110890"/>
                </a:lnTo>
                <a:lnTo>
                  <a:pt x="1384846" y="1100174"/>
                </a:lnTo>
                <a:lnTo>
                  <a:pt x="1422797" y="1100174"/>
                </a:lnTo>
                <a:close/>
                <a:moveTo>
                  <a:pt x="1069182" y="1069367"/>
                </a:moveTo>
                <a:lnTo>
                  <a:pt x="1078781" y="1069367"/>
                </a:lnTo>
                <a:lnTo>
                  <a:pt x="1078781" y="1100174"/>
                </a:lnTo>
                <a:cubicBezTo>
                  <a:pt x="1093589" y="1094147"/>
                  <a:pt x="1106835" y="1087375"/>
                  <a:pt x="1118518" y="1079859"/>
                </a:cubicBezTo>
                <a:lnTo>
                  <a:pt x="1123764" y="1087115"/>
                </a:lnTo>
                <a:cubicBezTo>
                  <a:pt x="1109923" y="1095300"/>
                  <a:pt x="1094929" y="1102630"/>
                  <a:pt x="1078781" y="1109104"/>
                </a:cubicBezTo>
                <a:lnTo>
                  <a:pt x="1078781" y="1122833"/>
                </a:lnTo>
                <a:cubicBezTo>
                  <a:pt x="1078335" y="1130349"/>
                  <a:pt x="1082204" y="1133921"/>
                  <a:pt x="1090390" y="1133549"/>
                </a:cubicBezTo>
                <a:lnTo>
                  <a:pt x="1105682" y="1133549"/>
                </a:lnTo>
                <a:cubicBezTo>
                  <a:pt x="1114686" y="1133995"/>
                  <a:pt x="1119634" y="1130945"/>
                  <a:pt x="1120527" y="1124396"/>
                </a:cubicBezTo>
                <a:cubicBezTo>
                  <a:pt x="1121420" y="1120601"/>
                  <a:pt x="1122202" y="1115355"/>
                  <a:pt x="1122871" y="1108658"/>
                </a:cubicBezTo>
                <a:cubicBezTo>
                  <a:pt x="1125178" y="1109550"/>
                  <a:pt x="1128080" y="1110481"/>
                  <a:pt x="1131578" y="1111448"/>
                </a:cubicBezTo>
                <a:cubicBezTo>
                  <a:pt x="1130536" y="1118071"/>
                  <a:pt x="1129606" y="1123243"/>
                  <a:pt x="1128787" y="1126963"/>
                </a:cubicBezTo>
                <a:cubicBezTo>
                  <a:pt x="1126480" y="1137679"/>
                  <a:pt x="1119411" y="1142925"/>
                  <a:pt x="1107579" y="1142702"/>
                </a:cubicBezTo>
                <a:lnTo>
                  <a:pt x="1087822" y="1142702"/>
                </a:lnTo>
                <a:cubicBezTo>
                  <a:pt x="1075172" y="1142925"/>
                  <a:pt x="1068958" y="1136600"/>
                  <a:pt x="1069182" y="1123726"/>
                </a:cubicBezTo>
                <a:close/>
                <a:moveTo>
                  <a:pt x="511299" y="1068920"/>
                </a:moveTo>
                <a:lnTo>
                  <a:pt x="523913" y="1073050"/>
                </a:lnTo>
                <a:cubicBezTo>
                  <a:pt x="518480" y="1089049"/>
                  <a:pt x="511262" y="1106648"/>
                  <a:pt x="502258" y="1125847"/>
                </a:cubicBezTo>
                <a:lnTo>
                  <a:pt x="502258" y="1283791"/>
                </a:lnTo>
                <a:lnTo>
                  <a:pt x="490091" y="1283791"/>
                </a:lnTo>
                <a:lnTo>
                  <a:pt x="490091" y="1149064"/>
                </a:lnTo>
                <a:cubicBezTo>
                  <a:pt x="481013" y="1165361"/>
                  <a:pt x="472158" y="1179016"/>
                  <a:pt x="463526" y="1190029"/>
                </a:cubicBezTo>
                <a:cubicBezTo>
                  <a:pt x="461740" y="1184746"/>
                  <a:pt x="459842" y="1180169"/>
                  <a:pt x="457833" y="1176300"/>
                </a:cubicBezTo>
                <a:cubicBezTo>
                  <a:pt x="480901" y="1146162"/>
                  <a:pt x="498723" y="1110369"/>
                  <a:pt x="511299" y="1068920"/>
                </a:cubicBezTo>
                <a:close/>
                <a:moveTo>
                  <a:pt x="359606" y="1068920"/>
                </a:moveTo>
                <a:lnTo>
                  <a:pt x="371885" y="1068920"/>
                </a:lnTo>
                <a:cubicBezTo>
                  <a:pt x="371885" y="1091542"/>
                  <a:pt x="371438" y="1111634"/>
                  <a:pt x="370545" y="1129196"/>
                </a:cubicBezTo>
                <a:cubicBezTo>
                  <a:pt x="377466" y="1194755"/>
                  <a:pt x="402990" y="1241784"/>
                  <a:pt x="447117" y="1270285"/>
                </a:cubicBezTo>
                <a:cubicBezTo>
                  <a:pt x="443545" y="1274006"/>
                  <a:pt x="440494" y="1277726"/>
                  <a:pt x="437964" y="1281447"/>
                </a:cubicBezTo>
                <a:cubicBezTo>
                  <a:pt x="395176" y="1249895"/>
                  <a:pt x="371029" y="1209228"/>
                  <a:pt x="365522" y="1159445"/>
                </a:cubicBezTo>
                <a:cubicBezTo>
                  <a:pt x="360834" y="1211535"/>
                  <a:pt x="336910" y="1252835"/>
                  <a:pt x="293750" y="1283345"/>
                </a:cubicBezTo>
                <a:cubicBezTo>
                  <a:pt x="291666" y="1280740"/>
                  <a:pt x="288467" y="1277243"/>
                  <a:pt x="284151" y="1272852"/>
                </a:cubicBezTo>
                <a:cubicBezTo>
                  <a:pt x="333636" y="1239812"/>
                  <a:pt x="358379" y="1189583"/>
                  <a:pt x="358379" y="1122164"/>
                </a:cubicBezTo>
                <a:cubicBezTo>
                  <a:pt x="359197" y="1106165"/>
                  <a:pt x="359606" y="1088417"/>
                  <a:pt x="359606" y="1068920"/>
                </a:cubicBezTo>
                <a:close/>
                <a:moveTo>
                  <a:pt x="283481" y="1068920"/>
                </a:moveTo>
                <a:lnTo>
                  <a:pt x="295759" y="1072269"/>
                </a:lnTo>
                <a:cubicBezTo>
                  <a:pt x="289955" y="1089905"/>
                  <a:pt x="282885" y="1107504"/>
                  <a:pt x="274551" y="1125066"/>
                </a:cubicBezTo>
                <a:lnTo>
                  <a:pt x="274551" y="1284014"/>
                </a:lnTo>
                <a:lnTo>
                  <a:pt x="262608" y="1284014"/>
                </a:lnTo>
                <a:lnTo>
                  <a:pt x="262608" y="1148171"/>
                </a:lnTo>
                <a:cubicBezTo>
                  <a:pt x="253083" y="1165287"/>
                  <a:pt x="243855" y="1179388"/>
                  <a:pt x="234926" y="1190476"/>
                </a:cubicBezTo>
                <a:cubicBezTo>
                  <a:pt x="233437" y="1186457"/>
                  <a:pt x="231465" y="1182179"/>
                  <a:pt x="229010" y="1177639"/>
                </a:cubicBezTo>
                <a:cubicBezTo>
                  <a:pt x="254608" y="1144079"/>
                  <a:pt x="272765" y="1107839"/>
                  <a:pt x="283481" y="1068920"/>
                </a:cubicBezTo>
                <a:close/>
                <a:moveTo>
                  <a:pt x="4938861" y="1068697"/>
                </a:moveTo>
                <a:lnTo>
                  <a:pt x="4951475" y="1073274"/>
                </a:lnTo>
                <a:cubicBezTo>
                  <a:pt x="4936219" y="1100063"/>
                  <a:pt x="4921039" y="1124433"/>
                  <a:pt x="4905933" y="1146385"/>
                </a:cubicBezTo>
                <a:cubicBezTo>
                  <a:pt x="4911589" y="1146162"/>
                  <a:pt x="4920704" y="1145790"/>
                  <a:pt x="4933280" y="1145269"/>
                </a:cubicBezTo>
                <a:cubicBezTo>
                  <a:pt x="4951586" y="1144451"/>
                  <a:pt x="4970599" y="1143744"/>
                  <a:pt x="4990319" y="1143148"/>
                </a:cubicBezTo>
                <a:cubicBezTo>
                  <a:pt x="4983323" y="1131391"/>
                  <a:pt x="4976069" y="1119671"/>
                  <a:pt x="4968553" y="1107988"/>
                </a:cubicBezTo>
                <a:lnTo>
                  <a:pt x="4978375" y="1101849"/>
                </a:lnTo>
                <a:cubicBezTo>
                  <a:pt x="4991100" y="1120303"/>
                  <a:pt x="5004085" y="1141251"/>
                  <a:pt x="5017331" y="1164691"/>
                </a:cubicBezTo>
                <a:lnTo>
                  <a:pt x="5006057" y="1171054"/>
                </a:lnTo>
                <a:cubicBezTo>
                  <a:pt x="5002709" y="1164803"/>
                  <a:pt x="4999583" y="1159185"/>
                  <a:pt x="4996681" y="1154199"/>
                </a:cubicBezTo>
                <a:cubicBezTo>
                  <a:pt x="4972497" y="1154720"/>
                  <a:pt x="4944405" y="1155762"/>
                  <a:pt x="4912407" y="1157324"/>
                </a:cubicBezTo>
                <a:cubicBezTo>
                  <a:pt x="4911737" y="1157399"/>
                  <a:pt x="4910733" y="1157473"/>
                  <a:pt x="4909393" y="1157548"/>
                </a:cubicBezTo>
                <a:cubicBezTo>
                  <a:pt x="4901877" y="1157920"/>
                  <a:pt x="4896557" y="1158552"/>
                  <a:pt x="4893431" y="1159445"/>
                </a:cubicBezTo>
                <a:lnTo>
                  <a:pt x="4886734" y="1147278"/>
                </a:lnTo>
                <a:cubicBezTo>
                  <a:pt x="4892092" y="1143781"/>
                  <a:pt x="4897115" y="1138684"/>
                  <a:pt x="4901803" y="1131986"/>
                </a:cubicBezTo>
                <a:cubicBezTo>
                  <a:pt x="4916016" y="1112118"/>
                  <a:pt x="4928369" y="1091021"/>
                  <a:pt x="4938861" y="1068697"/>
                </a:cubicBezTo>
                <a:close/>
                <a:moveTo>
                  <a:pt x="5718274" y="1068139"/>
                </a:moveTo>
                <a:lnTo>
                  <a:pt x="5730775" y="1070706"/>
                </a:lnTo>
                <a:cubicBezTo>
                  <a:pt x="5730478" y="1071227"/>
                  <a:pt x="5729995" y="1072046"/>
                  <a:pt x="5729325" y="1073162"/>
                </a:cubicBezTo>
                <a:cubicBezTo>
                  <a:pt x="5728506" y="1074501"/>
                  <a:pt x="5727241" y="1076659"/>
                  <a:pt x="5725529" y="1079636"/>
                </a:cubicBezTo>
                <a:cubicBezTo>
                  <a:pt x="5741082" y="1093403"/>
                  <a:pt x="5759091" y="1110071"/>
                  <a:pt x="5779554" y="1129642"/>
                </a:cubicBezTo>
                <a:lnTo>
                  <a:pt x="5770401" y="1138795"/>
                </a:lnTo>
                <a:cubicBezTo>
                  <a:pt x="5749937" y="1117810"/>
                  <a:pt x="5733008" y="1101216"/>
                  <a:pt x="5719613" y="1089012"/>
                </a:cubicBezTo>
                <a:cubicBezTo>
                  <a:pt x="5703615" y="1114164"/>
                  <a:pt x="5682667" y="1136488"/>
                  <a:pt x="5656771" y="1155985"/>
                </a:cubicBezTo>
                <a:cubicBezTo>
                  <a:pt x="5654315" y="1152413"/>
                  <a:pt x="5651711" y="1149064"/>
                  <a:pt x="5648957" y="1145939"/>
                </a:cubicBezTo>
                <a:cubicBezTo>
                  <a:pt x="5678723" y="1124731"/>
                  <a:pt x="5701829" y="1098798"/>
                  <a:pt x="5718274" y="1068139"/>
                </a:cubicBezTo>
                <a:close/>
                <a:moveTo>
                  <a:pt x="4665948" y="1067693"/>
                </a:moveTo>
                <a:lnTo>
                  <a:pt x="4678227" y="1070260"/>
                </a:lnTo>
                <a:cubicBezTo>
                  <a:pt x="4675994" y="1077106"/>
                  <a:pt x="4673427" y="1084175"/>
                  <a:pt x="4670525" y="1091468"/>
                </a:cubicBezTo>
                <a:lnTo>
                  <a:pt x="4761495" y="1091468"/>
                </a:lnTo>
                <a:lnTo>
                  <a:pt x="4761495" y="1191369"/>
                </a:lnTo>
                <a:lnTo>
                  <a:pt x="4674877" y="1191369"/>
                </a:lnTo>
                <a:cubicBezTo>
                  <a:pt x="4663567" y="1227534"/>
                  <a:pt x="4632685" y="1258565"/>
                  <a:pt x="4582232" y="1284461"/>
                </a:cubicBezTo>
                <a:cubicBezTo>
                  <a:pt x="4579553" y="1280219"/>
                  <a:pt x="4576725" y="1276424"/>
                  <a:pt x="4573749" y="1273075"/>
                </a:cubicBezTo>
                <a:cubicBezTo>
                  <a:pt x="4620779" y="1249709"/>
                  <a:pt x="4650135" y="1222474"/>
                  <a:pt x="4661818" y="1191369"/>
                </a:cubicBezTo>
                <a:lnTo>
                  <a:pt x="4594622" y="1191369"/>
                </a:lnTo>
                <a:lnTo>
                  <a:pt x="4594622" y="1091468"/>
                </a:lnTo>
                <a:lnTo>
                  <a:pt x="4658804" y="1091468"/>
                </a:lnTo>
                <a:cubicBezTo>
                  <a:pt x="4662004" y="1082166"/>
                  <a:pt x="4664385" y="1074241"/>
                  <a:pt x="4665948" y="1067693"/>
                </a:cubicBezTo>
                <a:close/>
                <a:moveTo>
                  <a:pt x="4183857" y="1067693"/>
                </a:moveTo>
                <a:lnTo>
                  <a:pt x="4196135" y="1071153"/>
                </a:lnTo>
                <a:cubicBezTo>
                  <a:pt x="4190256" y="1080380"/>
                  <a:pt x="4185754" y="1087152"/>
                  <a:pt x="4182629" y="1091468"/>
                </a:cubicBezTo>
                <a:lnTo>
                  <a:pt x="4298603" y="1091468"/>
                </a:lnTo>
                <a:lnTo>
                  <a:pt x="4298603" y="1105644"/>
                </a:lnTo>
                <a:cubicBezTo>
                  <a:pt x="4280297" y="1126256"/>
                  <a:pt x="4260838" y="1142516"/>
                  <a:pt x="4240225" y="1154422"/>
                </a:cubicBezTo>
                <a:cubicBezTo>
                  <a:pt x="4262475" y="1164989"/>
                  <a:pt x="4292501" y="1172728"/>
                  <a:pt x="4330303" y="1177639"/>
                </a:cubicBezTo>
                <a:cubicBezTo>
                  <a:pt x="4327401" y="1182923"/>
                  <a:pt x="4325355" y="1187053"/>
                  <a:pt x="4324164" y="1190029"/>
                </a:cubicBezTo>
                <a:cubicBezTo>
                  <a:pt x="4282715" y="1183332"/>
                  <a:pt x="4250271" y="1173807"/>
                  <a:pt x="4226831" y="1161454"/>
                </a:cubicBezTo>
                <a:cubicBezTo>
                  <a:pt x="4201009" y="1174551"/>
                  <a:pt x="4166035" y="1185378"/>
                  <a:pt x="4121907" y="1193936"/>
                </a:cubicBezTo>
                <a:cubicBezTo>
                  <a:pt x="4120269" y="1189992"/>
                  <a:pt x="4118261" y="1185937"/>
                  <a:pt x="4115879" y="1181769"/>
                </a:cubicBezTo>
                <a:cubicBezTo>
                  <a:pt x="4155467" y="1175370"/>
                  <a:pt x="4188173" y="1166254"/>
                  <a:pt x="4213994" y="1154422"/>
                </a:cubicBezTo>
                <a:cubicBezTo>
                  <a:pt x="4196358" y="1143334"/>
                  <a:pt x="4180805" y="1129010"/>
                  <a:pt x="4167337" y="1111448"/>
                </a:cubicBezTo>
                <a:cubicBezTo>
                  <a:pt x="4156621" y="1124396"/>
                  <a:pt x="4144417" y="1136860"/>
                  <a:pt x="4130725" y="1148841"/>
                </a:cubicBezTo>
                <a:cubicBezTo>
                  <a:pt x="4128418" y="1146088"/>
                  <a:pt x="4125479" y="1143074"/>
                  <a:pt x="4121907" y="1139800"/>
                </a:cubicBezTo>
                <a:cubicBezTo>
                  <a:pt x="4146240" y="1120080"/>
                  <a:pt x="4166890" y="1096044"/>
                  <a:pt x="4183857" y="1067693"/>
                </a:cubicBezTo>
                <a:close/>
                <a:moveTo>
                  <a:pt x="3294348" y="1067469"/>
                </a:moveTo>
                <a:lnTo>
                  <a:pt x="3307073" y="1074613"/>
                </a:lnTo>
                <a:cubicBezTo>
                  <a:pt x="3286460" y="1097533"/>
                  <a:pt x="3261717" y="1121531"/>
                  <a:pt x="3232845" y="1146609"/>
                </a:cubicBezTo>
                <a:cubicBezTo>
                  <a:pt x="3250407" y="1146162"/>
                  <a:pt x="3279130" y="1145306"/>
                  <a:pt x="3319016" y="1144041"/>
                </a:cubicBezTo>
                <a:cubicBezTo>
                  <a:pt x="3338141" y="1143446"/>
                  <a:pt x="3357786" y="1142851"/>
                  <a:pt x="3377952" y="1142255"/>
                </a:cubicBezTo>
                <a:cubicBezTo>
                  <a:pt x="3370139" y="1134293"/>
                  <a:pt x="3358344" y="1122573"/>
                  <a:pt x="3342568" y="1107095"/>
                </a:cubicBezTo>
                <a:lnTo>
                  <a:pt x="3352614" y="1099728"/>
                </a:lnTo>
                <a:cubicBezTo>
                  <a:pt x="3372483" y="1118331"/>
                  <a:pt x="3394361" y="1139688"/>
                  <a:pt x="3418247" y="1163798"/>
                </a:cubicBezTo>
                <a:lnTo>
                  <a:pt x="3407197" y="1172170"/>
                </a:lnTo>
                <a:cubicBezTo>
                  <a:pt x="3399532" y="1164208"/>
                  <a:pt x="3393467" y="1157957"/>
                  <a:pt x="3389003" y="1153418"/>
                </a:cubicBezTo>
                <a:cubicBezTo>
                  <a:pt x="3323221" y="1155055"/>
                  <a:pt x="3272061" y="1156841"/>
                  <a:pt x="3235524" y="1158775"/>
                </a:cubicBezTo>
                <a:cubicBezTo>
                  <a:pt x="3226743" y="1159222"/>
                  <a:pt x="3219525" y="1160040"/>
                  <a:pt x="3213869" y="1161231"/>
                </a:cubicBezTo>
                <a:lnTo>
                  <a:pt x="3207953" y="1147948"/>
                </a:lnTo>
                <a:cubicBezTo>
                  <a:pt x="3214204" y="1145567"/>
                  <a:pt x="3219748" y="1142218"/>
                  <a:pt x="3224585" y="1137902"/>
                </a:cubicBezTo>
                <a:cubicBezTo>
                  <a:pt x="3250704" y="1115950"/>
                  <a:pt x="3273959" y="1092472"/>
                  <a:pt x="3294348" y="1067469"/>
                </a:cubicBezTo>
                <a:close/>
                <a:moveTo>
                  <a:pt x="3628058" y="530163"/>
                </a:moveTo>
                <a:cubicBezTo>
                  <a:pt x="3625602" y="530163"/>
                  <a:pt x="3623295" y="530739"/>
                  <a:pt x="3621137" y="531893"/>
                </a:cubicBezTo>
                <a:cubicBezTo>
                  <a:pt x="3618979" y="533046"/>
                  <a:pt x="3617100" y="534516"/>
                  <a:pt x="3615501" y="536302"/>
                </a:cubicBezTo>
                <a:cubicBezTo>
                  <a:pt x="3613901" y="538088"/>
                  <a:pt x="3612635" y="540078"/>
                  <a:pt x="3611705" y="542273"/>
                </a:cubicBezTo>
                <a:cubicBezTo>
                  <a:pt x="3610775" y="544469"/>
                  <a:pt x="3610310" y="546571"/>
                  <a:pt x="3610310" y="548580"/>
                </a:cubicBezTo>
                <a:cubicBezTo>
                  <a:pt x="3610310" y="550812"/>
                  <a:pt x="3610794" y="553063"/>
                  <a:pt x="3611761" y="555333"/>
                </a:cubicBezTo>
                <a:cubicBezTo>
                  <a:pt x="3612729" y="557603"/>
                  <a:pt x="3614031" y="559631"/>
                  <a:pt x="3615668" y="561416"/>
                </a:cubicBezTo>
                <a:cubicBezTo>
                  <a:pt x="3617305" y="563202"/>
                  <a:pt x="3619221" y="564672"/>
                  <a:pt x="3621417" y="565825"/>
                </a:cubicBezTo>
                <a:cubicBezTo>
                  <a:pt x="3623611" y="566979"/>
                  <a:pt x="3625937" y="567556"/>
                  <a:pt x="3628393" y="567556"/>
                </a:cubicBezTo>
                <a:cubicBezTo>
                  <a:pt x="3630551" y="567556"/>
                  <a:pt x="3632727" y="567109"/>
                  <a:pt x="3634923" y="566216"/>
                </a:cubicBezTo>
                <a:cubicBezTo>
                  <a:pt x="3637118" y="565323"/>
                  <a:pt x="3639090" y="564077"/>
                  <a:pt x="3640839" y="562477"/>
                </a:cubicBezTo>
                <a:cubicBezTo>
                  <a:pt x="3642587" y="560877"/>
                  <a:pt x="3644020" y="558998"/>
                  <a:pt x="3645136" y="556840"/>
                </a:cubicBezTo>
                <a:cubicBezTo>
                  <a:pt x="3646252" y="554682"/>
                  <a:pt x="3646810" y="552338"/>
                  <a:pt x="3646810" y="549808"/>
                </a:cubicBezTo>
                <a:cubicBezTo>
                  <a:pt x="3646810" y="546757"/>
                  <a:pt x="3646289" y="544004"/>
                  <a:pt x="3645247" y="541548"/>
                </a:cubicBezTo>
                <a:cubicBezTo>
                  <a:pt x="3644206" y="539092"/>
                  <a:pt x="3642811" y="537027"/>
                  <a:pt x="3641062" y="535353"/>
                </a:cubicBezTo>
                <a:cubicBezTo>
                  <a:pt x="3639313" y="533679"/>
                  <a:pt x="3637304" y="532395"/>
                  <a:pt x="3635034" y="531502"/>
                </a:cubicBezTo>
                <a:cubicBezTo>
                  <a:pt x="3632765" y="530609"/>
                  <a:pt x="3630439" y="530163"/>
                  <a:pt x="3628058" y="530163"/>
                </a:cubicBezTo>
                <a:close/>
                <a:moveTo>
                  <a:pt x="83456" y="528377"/>
                </a:moveTo>
                <a:lnTo>
                  <a:pt x="83456" y="556728"/>
                </a:lnTo>
                <a:lnTo>
                  <a:pt x="192398" y="556728"/>
                </a:lnTo>
                <a:lnTo>
                  <a:pt x="192398" y="528377"/>
                </a:lnTo>
                <a:close/>
                <a:moveTo>
                  <a:pt x="2296530" y="526591"/>
                </a:moveTo>
                <a:cubicBezTo>
                  <a:pt x="2300846" y="537604"/>
                  <a:pt x="2306129" y="551929"/>
                  <a:pt x="2312380" y="569565"/>
                </a:cubicBezTo>
                <a:lnTo>
                  <a:pt x="2299990" y="573472"/>
                </a:lnTo>
                <a:cubicBezTo>
                  <a:pt x="2296269" y="560672"/>
                  <a:pt x="2291321" y="546162"/>
                  <a:pt x="2285145" y="529939"/>
                </a:cubicBezTo>
                <a:close/>
                <a:moveTo>
                  <a:pt x="2406923" y="524470"/>
                </a:moveTo>
                <a:cubicBezTo>
                  <a:pt x="2414662" y="536971"/>
                  <a:pt x="2423220" y="551222"/>
                  <a:pt x="2432596" y="567221"/>
                </a:cubicBezTo>
                <a:lnTo>
                  <a:pt x="2421322" y="573248"/>
                </a:lnTo>
                <a:cubicBezTo>
                  <a:pt x="2415592" y="562384"/>
                  <a:pt x="2407221" y="547873"/>
                  <a:pt x="2396208" y="529716"/>
                </a:cubicBezTo>
                <a:close/>
                <a:moveTo>
                  <a:pt x="2350108" y="524470"/>
                </a:moveTo>
                <a:cubicBezTo>
                  <a:pt x="2353829" y="532283"/>
                  <a:pt x="2360228" y="546385"/>
                  <a:pt x="2369307" y="566774"/>
                </a:cubicBezTo>
                <a:lnTo>
                  <a:pt x="2357363" y="571351"/>
                </a:lnTo>
                <a:cubicBezTo>
                  <a:pt x="2357215" y="570979"/>
                  <a:pt x="2356991" y="570383"/>
                  <a:pt x="2356694" y="569565"/>
                </a:cubicBezTo>
                <a:cubicBezTo>
                  <a:pt x="2349029" y="550812"/>
                  <a:pt x="2343150" y="537083"/>
                  <a:pt x="2339058" y="528377"/>
                </a:cubicBezTo>
                <a:close/>
                <a:moveTo>
                  <a:pt x="2248756" y="524247"/>
                </a:moveTo>
                <a:lnTo>
                  <a:pt x="2260030" y="529493"/>
                </a:lnTo>
                <a:cubicBezTo>
                  <a:pt x="2250356" y="546906"/>
                  <a:pt x="2240980" y="562682"/>
                  <a:pt x="2231901" y="576820"/>
                </a:cubicBezTo>
                <a:lnTo>
                  <a:pt x="2220851" y="569788"/>
                </a:lnTo>
                <a:cubicBezTo>
                  <a:pt x="2230673" y="556096"/>
                  <a:pt x="2239975" y="540915"/>
                  <a:pt x="2248756" y="524247"/>
                </a:cubicBezTo>
                <a:close/>
                <a:moveTo>
                  <a:pt x="2496332" y="524135"/>
                </a:moveTo>
                <a:lnTo>
                  <a:pt x="2508610" y="524135"/>
                </a:lnTo>
                <a:lnTo>
                  <a:pt x="2487625" y="581397"/>
                </a:lnTo>
                <a:lnTo>
                  <a:pt x="2478249" y="581397"/>
                </a:lnTo>
                <a:close/>
                <a:moveTo>
                  <a:pt x="3628393" y="519782"/>
                </a:moveTo>
                <a:cubicBezTo>
                  <a:pt x="3632262" y="519782"/>
                  <a:pt x="3635927" y="520545"/>
                  <a:pt x="3639387" y="522070"/>
                </a:cubicBezTo>
                <a:cubicBezTo>
                  <a:pt x="3642848" y="523596"/>
                  <a:pt x="3645899" y="525661"/>
                  <a:pt x="3648540" y="528265"/>
                </a:cubicBezTo>
                <a:cubicBezTo>
                  <a:pt x="3651182" y="530869"/>
                  <a:pt x="3653284" y="533958"/>
                  <a:pt x="3654847" y="537530"/>
                </a:cubicBezTo>
                <a:cubicBezTo>
                  <a:pt x="3656409" y="541101"/>
                  <a:pt x="3657191" y="544897"/>
                  <a:pt x="3657191" y="548915"/>
                </a:cubicBezTo>
                <a:cubicBezTo>
                  <a:pt x="3657191" y="552636"/>
                  <a:pt x="3656484" y="556245"/>
                  <a:pt x="3655070" y="559742"/>
                </a:cubicBezTo>
                <a:cubicBezTo>
                  <a:pt x="3653656" y="563240"/>
                  <a:pt x="3651666" y="566328"/>
                  <a:pt x="3649099" y="569007"/>
                </a:cubicBezTo>
                <a:cubicBezTo>
                  <a:pt x="3646531" y="571686"/>
                  <a:pt x="3643499" y="573844"/>
                  <a:pt x="3640001" y="575481"/>
                </a:cubicBezTo>
                <a:cubicBezTo>
                  <a:pt x="3636504" y="577118"/>
                  <a:pt x="3632709" y="577936"/>
                  <a:pt x="3628616" y="577936"/>
                </a:cubicBezTo>
                <a:cubicBezTo>
                  <a:pt x="3624597" y="577936"/>
                  <a:pt x="3620858" y="577174"/>
                  <a:pt x="3617398" y="575648"/>
                </a:cubicBezTo>
                <a:cubicBezTo>
                  <a:pt x="3613938" y="574123"/>
                  <a:pt x="3610905" y="572039"/>
                  <a:pt x="3608301" y="569397"/>
                </a:cubicBezTo>
                <a:cubicBezTo>
                  <a:pt x="3605697" y="566756"/>
                  <a:pt x="3603650" y="563667"/>
                  <a:pt x="3602162" y="560133"/>
                </a:cubicBezTo>
                <a:cubicBezTo>
                  <a:pt x="3600673" y="556598"/>
                  <a:pt x="3599929" y="552822"/>
                  <a:pt x="3599929" y="548803"/>
                </a:cubicBezTo>
                <a:cubicBezTo>
                  <a:pt x="3599929" y="544859"/>
                  <a:pt x="3600673" y="541139"/>
                  <a:pt x="3602162" y="537641"/>
                </a:cubicBezTo>
                <a:cubicBezTo>
                  <a:pt x="3603650" y="534144"/>
                  <a:pt x="3605678" y="531074"/>
                  <a:pt x="3608245" y="528432"/>
                </a:cubicBezTo>
                <a:cubicBezTo>
                  <a:pt x="3610812" y="525791"/>
                  <a:pt x="3613826" y="523689"/>
                  <a:pt x="3617287" y="522126"/>
                </a:cubicBezTo>
                <a:cubicBezTo>
                  <a:pt x="3620747" y="520563"/>
                  <a:pt x="3624449" y="519782"/>
                  <a:pt x="3628393" y="519782"/>
                </a:cubicBezTo>
                <a:close/>
                <a:moveTo>
                  <a:pt x="1610284" y="510740"/>
                </a:moveTo>
                <a:lnTo>
                  <a:pt x="1610284" y="535520"/>
                </a:lnTo>
                <a:lnTo>
                  <a:pt x="1675693" y="535520"/>
                </a:lnTo>
                <a:lnTo>
                  <a:pt x="1675693" y="510740"/>
                </a:lnTo>
                <a:close/>
                <a:moveTo>
                  <a:pt x="3008226" y="498462"/>
                </a:moveTo>
                <a:lnTo>
                  <a:pt x="3020281" y="498462"/>
                </a:lnTo>
                <a:lnTo>
                  <a:pt x="3020281" y="519224"/>
                </a:lnTo>
                <a:lnTo>
                  <a:pt x="3121633" y="519224"/>
                </a:lnTo>
                <a:lnTo>
                  <a:pt x="3121633" y="530274"/>
                </a:lnTo>
                <a:lnTo>
                  <a:pt x="3020281" y="530274"/>
                </a:lnTo>
                <a:lnTo>
                  <a:pt x="3020281" y="579164"/>
                </a:lnTo>
                <a:lnTo>
                  <a:pt x="3008226" y="579164"/>
                </a:lnTo>
                <a:lnTo>
                  <a:pt x="3008226" y="530274"/>
                </a:lnTo>
                <a:lnTo>
                  <a:pt x="2907432" y="530274"/>
                </a:lnTo>
                <a:lnTo>
                  <a:pt x="2907432" y="519224"/>
                </a:lnTo>
                <a:lnTo>
                  <a:pt x="3008226" y="519224"/>
                </a:lnTo>
                <a:close/>
                <a:moveTo>
                  <a:pt x="83456" y="489979"/>
                </a:moveTo>
                <a:lnTo>
                  <a:pt x="83456" y="518331"/>
                </a:lnTo>
                <a:lnTo>
                  <a:pt x="192398" y="518331"/>
                </a:lnTo>
                <a:lnTo>
                  <a:pt x="192398" y="489979"/>
                </a:lnTo>
                <a:close/>
                <a:moveTo>
                  <a:pt x="1327101" y="483617"/>
                </a:moveTo>
                <a:lnTo>
                  <a:pt x="1327101" y="545566"/>
                </a:lnTo>
                <a:lnTo>
                  <a:pt x="1384028" y="545566"/>
                </a:lnTo>
                <a:lnTo>
                  <a:pt x="1384028" y="483617"/>
                </a:lnTo>
                <a:close/>
                <a:moveTo>
                  <a:pt x="1149400" y="479710"/>
                </a:moveTo>
                <a:lnTo>
                  <a:pt x="1149400" y="536190"/>
                </a:lnTo>
                <a:lnTo>
                  <a:pt x="1190142" y="536190"/>
                </a:lnTo>
                <a:lnTo>
                  <a:pt x="1190142" y="479710"/>
                </a:lnTo>
                <a:close/>
                <a:moveTo>
                  <a:pt x="71512" y="479710"/>
                </a:moveTo>
                <a:lnTo>
                  <a:pt x="204341" y="479710"/>
                </a:lnTo>
                <a:lnTo>
                  <a:pt x="204341" y="579387"/>
                </a:lnTo>
                <a:lnTo>
                  <a:pt x="192398" y="579387"/>
                </a:lnTo>
                <a:lnTo>
                  <a:pt x="192398" y="566998"/>
                </a:lnTo>
                <a:lnTo>
                  <a:pt x="83456" y="566998"/>
                </a:lnTo>
                <a:lnTo>
                  <a:pt x="83456" y="579387"/>
                </a:lnTo>
                <a:lnTo>
                  <a:pt x="71512" y="579387"/>
                </a:lnTo>
                <a:close/>
                <a:moveTo>
                  <a:pt x="1610284" y="475803"/>
                </a:moveTo>
                <a:lnTo>
                  <a:pt x="1610284" y="500471"/>
                </a:lnTo>
                <a:lnTo>
                  <a:pt x="1675693" y="500471"/>
                </a:lnTo>
                <a:lnTo>
                  <a:pt x="1675693" y="475803"/>
                </a:lnTo>
                <a:close/>
                <a:moveTo>
                  <a:pt x="2760650" y="468324"/>
                </a:moveTo>
                <a:lnTo>
                  <a:pt x="2771589" y="472789"/>
                </a:lnTo>
                <a:cubicBezTo>
                  <a:pt x="2763627" y="490574"/>
                  <a:pt x="2755925" y="504936"/>
                  <a:pt x="2748484" y="515875"/>
                </a:cubicBezTo>
                <a:cubicBezTo>
                  <a:pt x="2751535" y="519075"/>
                  <a:pt x="2756186" y="523875"/>
                  <a:pt x="2762436" y="530274"/>
                </a:cubicBezTo>
                <a:cubicBezTo>
                  <a:pt x="2770473" y="538534"/>
                  <a:pt x="2776575" y="544859"/>
                  <a:pt x="2780742" y="549250"/>
                </a:cubicBezTo>
                <a:lnTo>
                  <a:pt x="2770920" y="558291"/>
                </a:lnTo>
                <a:cubicBezTo>
                  <a:pt x="2767869" y="555017"/>
                  <a:pt x="2763515" y="550403"/>
                  <a:pt x="2757860" y="544450"/>
                </a:cubicBezTo>
                <a:cubicBezTo>
                  <a:pt x="2750195" y="536265"/>
                  <a:pt x="2744577" y="530237"/>
                  <a:pt x="2741005" y="526367"/>
                </a:cubicBezTo>
                <a:cubicBezTo>
                  <a:pt x="2727834" y="543929"/>
                  <a:pt x="2709007" y="561454"/>
                  <a:pt x="2684525" y="578941"/>
                </a:cubicBezTo>
                <a:cubicBezTo>
                  <a:pt x="2681474" y="574625"/>
                  <a:pt x="2678646" y="571127"/>
                  <a:pt x="2676042" y="568449"/>
                </a:cubicBezTo>
                <a:cubicBezTo>
                  <a:pt x="2701119" y="551631"/>
                  <a:pt x="2719946" y="534627"/>
                  <a:pt x="2732522" y="517438"/>
                </a:cubicBezTo>
                <a:cubicBezTo>
                  <a:pt x="2727239" y="511782"/>
                  <a:pt x="2719723" y="503857"/>
                  <a:pt x="2709974" y="493662"/>
                </a:cubicBezTo>
                <a:cubicBezTo>
                  <a:pt x="2704765" y="488230"/>
                  <a:pt x="2700859" y="484175"/>
                  <a:pt x="2698254" y="481496"/>
                </a:cubicBezTo>
                <a:lnTo>
                  <a:pt x="2707407" y="474017"/>
                </a:lnTo>
                <a:cubicBezTo>
                  <a:pt x="2710384" y="477068"/>
                  <a:pt x="2714700" y="481421"/>
                  <a:pt x="2720355" y="487077"/>
                </a:cubicBezTo>
                <a:cubicBezTo>
                  <a:pt x="2729062" y="495932"/>
                  <a:pt x="2735536" y="502555"/>
                  <a:pt x="2739777" y="506945"/>
                </a:cubicBezTo>
                <a:cubicBezTo>
                  <a:pt x="2746475" y="496751"/>
                  <a:pt x="2753432" y="483877"/>
                  <a:pt x="2760650" y="468324"/>
                </a:cubicBezTo>
                <a:close/>
                <a:moveTo>
                  <a:pt x="1598675" y="465311"/>
                </a:moveTo>
                <a:lnTo>
                  <a:pt x="1687302" y="465311"/>
                </a:lnTo>
                <a:lnTo>
                  <a:pt x="1687302" y="546013"/>
                </a:lnTo>
                <a:lnTo>
                  <a:pt x="1598675" y="546013"/>
                </a:lnTo>
                <a:close/>
                <a:moveTo>
                  <a:pt x="1991581" y="458390"/>
                </a:moveTo>
                <a:lnTo>
                  <a:pt x="2208349" y="458390"/>
                </a:lnTo>
                <a:lnTo>
                  <a:pt x="2208349" y="471673"/>
                </a:lnTo>
                <a:lnTo>
                  <a:pt x="1991581" y="471673"/>
                </a:lnTo>
                <a:close/>
                <a:moveTo>
                  <a:pt x="3075422" y="456827"/>
                </a:moveTo>
                <a:cubicBezTo>
                  <a:pt x="3091272" y="466352"/>
                  <a:pt x="3106676" y="476175"/>
                  <a:pt x="3121633" y="486295"/>
                </a:cubicBezTo>
                <a:lnTo>
                  <a:pt x="3113819" y="496118"/>
                </a:lnTo>
                <a:cubicBezTo>
                  <a:pt x="3096927" y="484286"/>
                  <a:pt x="3081673" y="474092"/>
                  <a:pt x="3068055" y="465534"/>
                </a:cubicBezTo>
                <a:close/>
                <a:moveTo>
                  <a:pt x="2958555" y="456827"/>
                </a:moveTo>
                <a:lnTo>
                  <a:pt x="2965252" y="466873"/>
                </a:lnTo>
                <a:cubicBezTo>
                  <a:pt x="2948732" y="476398"/>
                  <a:pt x="2931951" y="486705"/>
                  <a:pt x="2914911" y="497792"/>
                </a:cubicBezTo>
                <a:lnTo>
                  <a:pt x="2907879" y="486742"/>
                </a:lnTo>
                <a:cubicBezTo>
                  <a:pt x="2924696" y="477217"/>
                  <a:pt x="2941588" y="467245"/>
                  <a:pt x="2958555" y="456827"/>
                </a:cubicBezTo>
                <a:close/>
                <a:moveTo>
                  <a:pt x="1551124" y="453590"/>
                </a:moveTo>
                <a:lnTo>
                  <a:pt x="1562956" y="453590"/>
                </a:lnTo>
                <a:lnTo>
                  <a:pt x="1562956" y="579164"/>
                </a:lnTo>
                <a:lnTo>
                  <a:pt x="1551124" y="579164"/>
                </a:lnTo>
                <a:close/>
                <a:moveTo>
                  <a:pt x="1434480" y="453590"/>
                </a:moveTo>
                <a:cubicBezTo>
                  <a:pt x="1444824" y="466315"/>
                  <a:pt x="1456879" y="481942"/>
                  <a:pt x="1470646" y="500471"/>
                </a:cubicBezTo>
                <a:lnTo>
                  <a:pt x="1460600" y="508062"/>
                </a:lnTo>
                <a:cubicBezTo>
                  <a:pt x="1448321" y="490425"/>
                  <a:pt x="1436564" y="474426"/>
                  <a:pt x="1425327" y="460064"/>
                </a:cubicBezTo>
                <a:close/>
                <a:moveTo>
                  <a:pt x="1877281" y="450912"/>
                </a:moveTo>
                <a:lnTo>
                  <a:pt x="1877281" y="482165"/>
                </a:lnTo>
                <a:lnTo>
                  <a:pt x="1944477" y="482165"/>
                </a:lnTo>
                <a:lnTo>
                  <a:pt x="1944477" y="450912"/>
                </a:lnTo>
                <a:close/>
                <a:moveTo>
                  <a:pt x="1798253" y="450912"/>
                </a:moveTo>
                <a:lnTo>
                  <a:pt x="1798253" y="482165"/>
                </a:lnTo>
                <a:lnTo>
                  <a:pt x="1865226" y="482165"/>
                </a:lnTo>
                <a:lnTo>
                  <a:pt x="1865226" y="450912"/>
                </a:lnTo>
                <a:close/>
                <a:moveTo>
                  <a:pt x="2261146" y="446782"/>
                </a:moveTo>
                <a:lnTo>
                  <a:pt x="2261146" y="496118"/>
                </a:lnTo>
                <a:lnTo>
                  <a:pt x="2399221" y="496118"/>
                </a:lnTo>
                <a:lnTo>
                  <a:pt x="2399221" y="446782"/>
                </a:lnTo>
                <a:close/>
                <a:moveTo>
                  <a:pt x="1613074" y="431936"/>
                </a:moveTo>
                <a:lnTo>
                  <a:pt x="1736304" y="431936"/>
                </a:lnTo>
                <a:lnTo>
                  <a:pt x="1736304" y="552822"/>
                </a:lnTo>
                <a:cubicBezTo>
                  <a:pt x="1737122" y="568969"/>
                  <a:pt x="1728713" y="577118"/>
                  <a:pt x="1711077" y="577267"/>
                </a:cubicBezTo>
                <a:cubicBezTo>
                  <a:pt x="1707803" y="577490"/>
                  <a:pt x="1704120" y="577639"/>
                  <a:pt x="1700027" y="577713"/>
                </a:cubicBezTo>
                <a:cubicBezTo>
                  <a:pt x="1698092" y="577788"/>
                  <a:pt x="1695934" y="577825"/>
                  <a:pt x="1693553" y="577825"/>
                </a:cubicBezTo>
                <a:cubicBezTo>
                  <a:pt x="1691469" y="577825"/>
                  <a:pt x="1688567" y="577825"/>
                  <a:pt x="1684846" y="577825"/>
                </a:cubicBezTo>
                <a:cubicBezTo>
                  <a:pt x="1684400" y="573583"/>
                  <a:pt x="1683619" y="569453"/>
                  <a:pt x="1682502" y="565435"/>
                </a:cubicBezTo>
                <a:cubicBezTo>
                  <a:pt x="1690539" y="565881"/>
                  <a:pt x="1699097" y="566105"/>
                  <a:pt x="1708175" y="566105"/>
                </a:cubicBezTo>
                <a:cubicBezTo>
                  <a:pt x="1719486" y="566477"/>
                  <a:pt x="1724881" y="562049"/>
                  <a:pt x="1724360" y="552822"/>
                </a:cubicBezTo>
                <a:lnTo>
                  <a:pt x="1724360" y="442652"/>
                </a:lnTo>
                <a:lnTo>
                  <a:pt x="1613074" y="442652"/>
                </a:lnTo>
                <a:close/>
                <a:moveTo>
                  <a:pt x="489198" y="429369"/>
                </a:moveTo>
                <a:lnTo>
                  <a:pt x="643905" y="429369"/>
                </a:lnTo>
                <a:lnTo>
                  <a:pt x="643905" y="439973"/>
                </a:lnTo>
                <a:lnTo>
                  <a:pt x="571910" y="439973"/>
                </a:lnTo>
                <a:cubicBezTo>
                  <a:pt x="567073" y="444363"/>
                  <a:pt x="560524" y="449535"/>
                  <a:pt x="552264" y="455488"/>
                </a:cubicBezTo>
                <a:cubicBezTo>
                  <a:pt x="561194" y="465311"/>
                  <a:pt x="568449" y="475989"/>
                  <a:pt x="574030" y="487523"/>
                </a:cubicBezTo>
                <a:cubicBezTo>
                  <a:pt x="600522" y="475691"/>
                  <a:pt x="623293" y="464232"/>
                  <a:pt x="642343" y="453144"/>
                </a:cubicBezTo>
                <a:lnTo>
                  <a:pt x="649151" y="463190"/>
                </a:lnTo>
                <a:cubicBezTo>
                  <a:pt x="636352" y="470036"/>
                  <a:pt x="622102" y="477217"/>
                  <a:pt x="606401" y="484733"/>
                </a:cubicBezTo>
                <a:cubicBezTo>
                  <a:pt x="617935" y="517252"/>
                  <a:pt x="639738" y="539055"/>
                  <a:pt x="671811" y="550143"/>
                </a:cubicBezTo>
                <a:cubicBezTo>
                  <a:pt x="669132" y="553491"/>
                  <a:pt x="666527" y="557212"/>
                  <a:pt x="663997" y="561305"/>
                </a:cubicBezTo>
                <a:cubicBezTo>
                  <a:pt x="629915" y="546348"/>
                  <a:pt x="607368" y="522423"/>
                  <a:pt x="596355" y="489532"/>
                </a:cubicBezTo>
                <a:cubicBezTo>
                  <a:pt x="594048" y="490649"/>
                  <a:pt x="590513" y="492286"/>
                  <a:pt x="585751" y="494444"/>
                </a:cubicBezTo>
                <a:cubicBezTo>
                  <a:pt x="582402" y="496007"/>
                  <a:pt x="579835" y="497197"/>
                  <a:pt x="578049" y="498016"/>
                </a:cubicBezTo>
                <a:cubicBezTo>
                  <a:pt x="582514" y="509922"/>
                  <a:pt x="584746" y="521865"/>
                  <a:pt x="584746" y="533846"/>
                </a:cubicBezTo>
                <a:cubicBezTo>
                  <a:pt x="585490" y="562421"/>
                  <a:pt x="574663" y="576523"/>
                  <a:pt x="552264" y="576150"/>
                </a:cubicBezTo>
                <a:cubicBezTo>
                  <a:pt x="542963" y="576448"/>
                  <a:pt x="533884" y="576597"/>
                  <a:pt x="525029" y="576597"/>
                </a:cubicBezTo>
                <a:cubicBezTo>
                  <a:pt x="524210" y="572207"/>
                  <a:pt x="523094" y="567890"/>
                  <a:pt x="521680" y="563649"/>
                </a:cubicBezTo>
                <a:cubicBezTo>
                  <a:pt x="533140" y="564095"/>
                  <a:pt x="542330" y="564319"/>
                  <a:pt x="549251" y="564319"/>
                </a:cubicBezTo>
                <a:cubicBezTo>
                  <a:pt x="557957" y="564393"/>
                  <a:pt x="563947" y="562198"/>
                  <a:pt x="567222" y="557733"/>
                </a:cubicBezTo>
                <a:cubicBezTo>
                  <a:pt x="570719" y="553417"/>
                  <a:pt x="572431" y="545529"/>
                  <a:pt x="572356" y="534069"/>
                </a:cubicBezTo>
                <a:cubicBezTo>
                  <a:pt x="572356" y="527000"/>
                  <a:pt x="571538" y="519782"/>
                  <a:pt x="569900" y="512415"/>
                </a:cubicBezTo>
                <a:cubicBezTo>
                  <a:pt x="544749" y="538460"/>
                  <a:pt x="510741" y="558589"/>
                  <a:pt x="467879" y="572802"/>
                </a:cubicBezTo>
                <a:cubicBezTo>
                  <a:pt x="466390" y="569676"/>
                  <a:pt x="464121" y="565844"/>
                  <a:pt x="461070" y="561305"/>
                </a:cubicBezTo>
                <a:cubicBezTo>
                  <a:pt x="504974" y="548654"/>
                  <a:pt x="540023" y="528302"/>
                  <a:pt x="566217" y="500248"/>
                </a:cubicBezTo>
                <a:cubicBezTo>
                  <a:pt x="564208" y="494741"/>
                  <a:pt x="561603" y="489346"/>
                  <a:pt x="558403" y="484063"/>
                </a:cubicBezTo>
                <a:cubicBezTo>
                  <a:pt x="535633" y="504750"/>
                  <a:pt x="506165" y="521047"/>
                  <a:pt x="470000" y="532953"/>
                </a:cubicBezTo>
                <a:cubicBezTo>
                  <a:pt x="467842" y="528860"/>
                  <a:pt x="465460" y="525065"/>
                  <a:pt x="462856" y="521568"/>
                </a:cubicBezTo>
                <a:cubicBezTo>
                  <a:pt x="499542" y="511150"/>
                  <a:pt x="529419" y="495448"/>
                  <a:pt x="552488" y="474464"/>
                </a:cubicBezTo>
                <a:cubicBezTo>
                  <a:pt x="552041" y="473868"/>
                  <a:pt x="551371" y="472938"/>
                  <a:pt x="550478" y="471673"/>
                </a:cubicBezTo>
                <a:cubicBezTo>
                  <a:pt x="547427" y="467357"/>
                  <a:pt x="544897" y="464083"/>
                  <a:pt x="542888" y="461850"/>
                </a:cubicBezTo>
                <a:cubicBezTo>
                  <a:pt x="522127" y="475171"/>
                  <a:pt x="496900" y="486370"/>
                  <a:pt x="467209" y="495448"/>
                </a:cubicBezTo>
                <a:cubicBezTo>
                  <a:pt x="465721" y="492249"/>
                  <a:pt x="463526" y="488453"/>
                  <a:pt x="460623" y="484063"/>
                </a:cubicBezTo>
                <a:cubicBezTo>
                  <a:pt x="497682" y="474910"/>
                  <a:pt x="529084" y="460213"/>
                  <a:pt x="554832" y="439973"/>
                </a:cubicBezTo>
                <a:lnTo>
                  <a:pt x="489198" y="439973"/>
                </a:lnTo>
                <a:close/>
                <a:moveTo>
                  <a:pt x="2716783" y="425015"/>
                </a:moveTo>
                <a:lnTo>
                  <a:pt x="2726829" y="431713"/>
                </a:lnTo>
                <a:cubicBezTo>
                  <a:pt x="2714625" y="447712"/>
                  <a:pt x="2701826" y="462632"/>
                  <a:pt x="2688432" y="476473"/>
                </a:cubicBezTo>
                <a:lnTo>
                  <a:pt x="2679055" y="468548"/>
                </a:lnTo>
                <a:cubicBezTo>
                  <a:pt x="2692227" y="455748"/>
                  <a:pt x="2704803" y="441238"/>
                  <a:pt x="2716783" y="425015"/>
                </a:cubicBezTo>
                <a:close/>
                <a:moveTo>
                  <a:pt x="2754400" y="424346"/>
                </a:moveTo>
                <a:cubicBezTo>
                  <a:pt x="2769431" y="440494"/>
                  <a:pt x="2781114" y="453628"/>
                  <a:pt x="2789449" y="463748"/>
                </a:cubicBezTo>
                <a:lnTo>
                  <a:pt x="2779849" y="471673"/>
                </a:lnTo>
                <a:cubicBezTo>
                  <a:pt x="2771217" y="460734"/>
                  <a:pt x="2759720" y="447340"/>
                  <a:pt x="2745358" y="431489"/>
                </a:cubicBezTo>
                <a:close/>
                <a:moveTo>
                  <a:pt x="1572109" y="420774"/>
                </a:moveTo>
                <a:cubicBezTo>
                  <a:pt x="1578211" y="426206"/>
                  <a:pt x="1585913" y="433796"/>
                  <a:pt x="1595215" y="443545"/>
                </a:cubicBezTo>
                <a:lnTo>
                  <a:pt x="1586062" y="451358"/>
                </a:lnTo>
                <a:cubicBezTo>
                  <a:pt x="1577430" y="441907"/>
                  <a:pt x="1569951" y="434057"/>
                  <a:pt x="1563626" y="427806"/>
                </a:cubicBezTo>
                <a:close/>
                <a:moveTo>
                  <a:pt x="92497" y="419769"/>
                </a:moveTo>
                <a:lnTo>
                  <a:pt x="92497" y="446335"/>
                </a:lnTo>
                <a:lnTo>
                  <a:pt x="182799" y="446335"/>
                </a:lnTo>
                <a:lnTo>
                  <a:pt x="182799" y="419769"/>
                </a:lnTo>
                <a:close/>
                <a:moveTo>
                  <a:pt x="2815903" y="418430"/>
                </a:moveTo>
                <a:cubicBezTo>
                  <a:pt x="2815382" y="419844"/>
                  <a:pt x="2814563" y="421816"/>
                  <a:pt x="2813447" y="424346"/>
                </a:cubicBezTo>
                <a:cubicBezTo>
                  <a:pt x="2813075" y="425164"/>
                  <a:pt x="2812777" y="425797"/>
                  <a:pt x="2812554" y="426243"/>
                </a:cubicBezTo>
                <a:cubicBezTo>
                  <a:pt x="2818359" y="462929"/>
                  <a:pt x="2826581" y="490500"/>
                  <a:pt x="2837223" y="508955"/>
                </a:cubicBezTo>
                <a:cubicBezTo>
                  <a:pt x="2849798" y="488640"/>
                  <a:pt x="2858021" y="458465"/>
                  <a:pt x="2861891" y="418430"/>
                </a:cubicBezTo>
                <a:close/>
                <a:moveTo>
                  <a:pt x="1235683" y="417314"/>
                </a:moveTo>
                <a:cubicBezTo>
                  <a:pt x="1235385" y="418132"/>
                  <a:pt x="1234902" y="419434"/>
                  <a:pt x="1234232" y="421220"/>
                </a:cubicBezTo>
                <a:cubicBezTo>
                  <a:pt x="1233265" y="423750"/>
                  <a:pt x="1232521" y="425648"/>
                  <a:pt x="1232000" y="426913"/>
                </a:cubicBezTo>
                <a:cubicBezTo>
                  <a:pt x="1235571" y="463748"/>
                  <a:pt x="1241673" y="491318"/>
                  <a:pt x="1250305" y="509624"/>
                </a:cubicBezTo>
                <a:cubicBezTo>
                  <a:pt x="1260426" y="489458"/>
                  <a:pt x="1266825" y="458688"/>
                  <a:pt x="1269504" y="417314"/>
                </a:cubicBezTo>
                <a:close/>
                <a:moveTo>
                  <a:pt x="2924510" y="413630"/>
                </a:moveTo>
                <a:cubicBezTo>
                  <a:pt x="2936863" y="422709"/>
                  <a:pt x="2947393" y="430857"/>
                  <a:pt x="2956099" y="438075"/>
                </a:cubicBezTo>
                <a:lnTo>
                  <a:pt x="2947616" y="447005"/>
                </a:lnTo>
                <a:cubicBezTo>
                  <a:pt x="2937719" y="438001"/>
                  <a:pt x="2927449" y="429555"/>
                  <a:pt x="2916808" y="421667"/>
                </a:cubicBezTo>
                <a:close/>
                <a:moveTo>
                  <a:pt x="3103104" y="413407"/>
                </a:moveTo>
                <a:lnTo>
                  <a:pt x="3111029" y="422113"/>
                </a:lnTo>
                <a:cubicBezTo>
                  <a:pt x="3100983" y="430299"/>
                  <a:pt x="3089784" y="438745"/>
                  <a:pt x="3077431" y="447451"/>
                </a:cubicBezTo>
                <a:lnTo>
                  <a:pt x="3070175" y="438298"/>
                </a:lnTo>
                <a:cubicBezTo>
                  <a:pt x="3082454" y="430187"/>
                  <a:pt x="3093430" y="421890"/>
                  <a:pt x="3103104" y="413407"/>
                </a:cubicBezTo>
                <a:close/>
                <a:moveTo>
                  <a:pt x="1327101" y="412291"/>
                </a:moveTo>
                <a:lnTo>
                  <a:pt x="1327101" y="472789"/>
                </a:lnTo>
                <a:lnTo>
                  <a:pt x="1384028" y="472789"/>
                </a:lnTo>
                <a:lnTo>
                  <a:pt x="1384028" y="412291"/>
                </a:lnTo>
                <a:close/>
                <a:moveTo>
                  <a:pt x="1877281" y="409277"/>
                </a:moveTo>
                <a:lnTo>
                  <a:pt x="1877281" y="440196"/>
                </a:lnTo>
                <a:lnTo>
                  <a:pt x="1944477" y="440196"/>
                </a:lnTo>
                <a:lnTo>
                  <a:pt x="1944477" y="409277"/>
                </a:lnTo>
                <a:close/>
                <a:moveTo>
                  <a:pt x="1798253" y="409277"/>
                </a:moveTo>
                <a:lnTo>
                  <a:pt x="1798253" y="440196"/>
                </a:lnTo>
                <a:lnTo>
                  <a:pt x="1865226" y="440196"/>
                </a:lnTo>
                <a:lnTo>
                  <a:pt x="1865226" y="409277"/>
                </a:lnTo>
                <a:close/>
                <a:moveTo>
                  <a:pt x="2682851" y="400347"/>
                </a:moveTo>
                <a:lnTo>
                  <a:pt x="2790118" y="400347"/>
                </a:lnTo>
                <a:lnTo>
                  <a:pt x="2790118" y="411398"/>
                </a:lnTo>
                <a:lnTo>
                  <a:pt x="2682851" y="411398"/>
                </a:lnTo>
                <a:close/>
                <a:moveTo>
                  <a:pt x="1691209" y="397222"/>
                </a:moveTo>
                <a:cubicBezTo>
                  <a:pt x="1698873" y="403845"/>
                  <a:pt x="1706203" y="410616"/>
                  <a:pt x="1713198" y="417537"/>
                </a:cubicBezTo>
                <a:lnTo>
                  <a:pt x="1704938" y="424792"/>
                </a:lnTo>
                <a:cubicBezTo>
                  <a:pt x="1697348" y="416830"/>
                  <a:pt x="1690279" y="409761"/>
                  <a:pt x="1683730" y="403584"/>
                </a:cubicBezTo>
                <a:close/>
                <a:moveTo>
                  <a:pt x="1597224" y="396775"/>
                </a:moveTo>
                <a:cubicBezTo>
                  <a:pt x="1603400" y="402654"/>
                  <a:pt x="1609911" y="409500"/>
                  <a:pt x="1616758" y="417314"/>
                </a:cubicBezTo>
                <a:lnTo>
                  <a:pt x="1607828" y="424346"/>
                </a:lnTo>
                <a:cubicBezTo>
                  <a:pt x="1600461" y="415565"/>
                  <a:pt x="1594210" y="408421"/>
                  <a:pt x="1589075" y="402914"/>
                </a:cubicBezTo>
                <a:close/>
                <a:moveTo>
                  <a:pt x="848246" y="389632"/>
                </a:moveTo>
                <a:lnTo>
                  <a:pt x="848246" y="471227"/>
                </a:lnTo>
                <a:lnTo>
                  <a:pt x="872803" y="471227"/>
                </a:lnTo>
                <a:cubicBezTo>
                  <a:pt x="888355" y="471227"/>
                  <a:pt x="900206" y="467506"/>
                  <a:pt x="908354" y="460064"/>
                </a:cubicBezTo>
                <a:cubicBezTo>
                  <a:pt x="916503" y="452623"/>
                  <a:pt x="920577" y="442093"/>
                  <a:pt x="920577" y="428476"/>
                </a:cubicBezTo>
                <a:cubicBezTo>
                  <a:pt x="920577" y="402580"/>
                  <a:pt x="905657" y="389632"/>
                  <a:pt x="875817" y="389632"/>
                </a:cubicBezTo>
                <a:close/>
                <a:moveTo>
                  <a:pt x="714896" y="389632"/>
                </a:moveTo>
                <a:lnTo>
                  <a:pt x="714896" y="471227"/>
                </a:lnTo>
                <a:lnTo>
                  <a:pt x="739453" y="471227"/>
                </a:lnTo>
                <a:cubicBezTo>
                  <a:pt x="755005" y="471227"/>
                  <a:pt x="766856" y="467506"/>
                  <a:pt x="775004" y="460064"/>
                </a:cubicBezTo>
                <a:cubicBezTo>
                  <a:pt x="783153" y="452623"/>
                  <a:pt x="787227" y="442093"/>
                  <a:pt x="787227" y="428476"/>
                </a:cubicBezTo>
                <a:cubicBezTo>
                  <a:pt x="787227" y="402580"/>
                  <a:pt x="772307" y="389632"/>
                  <a:pt x="742467" y="389632"/>
                </a:cubicBezTo>
                <a:close/>
                <a:moveTo>
                  <a:pt x="92497" y="383269"/>
                </a:moveTo>
                <a:lnTo>
                  <a:pt x="92497" y="409723"/>
                </a:lnTo>
                <a:lnTo>
                  <a:pt x="182799" y="409723"/>
                </a:lnTo>
                <a:lnTo>
                  <a:pt x="182799" y="383269"/>
                </a:lnTo>
                <a:close/>
                <a:moveTo>
                  <a:pt x="954807" y="378581"/>
                </a:moveTo>
                <a:lnTo>
                  <a:pt x="1066428" y="378581"/>
                </a:lnTo>
                <a:lnTo>
                  <a:pt x="1066428" y="389632"/>
                </a:lnTo>
                <a:lnTo>
                  <a:pt x="1016534" y="389632"/>
                </a:lnTo>
                <a:lnTo>
                  <a:pt x="1016534" y="551482"/>
                </a:lnTo>
                <a:lnTo>
                  <a:pt x="1004702" y="551482"/>
                </a:lnTo>
                <a:lnTo>
                  <a:pt x="1004702" y="389632"/>
                </a:lnTo>
                <a:lnTo>
                  <a:pt x="954807" y="389632"/>
                </a:lnTo>
                <a:close/>
                <a:moveTo>
                  <a:pt x="836303" y="378581"/>
                </a:moveTo>
                <a:lnTo>
                  <a:pt x="877937" y="378581"/>
                </a:lnTo>
                <a:cubicBezTo>
                  <a:pt x="895722" y="378581"/>
                  <a:pt x="909322" y="382711"/>
                  <a:pt x="918735" y="390971"/>
                </a:cubicBezTo>
                <a:cubicBezTo>
                  <a:pt x="928148" y="399231"/>
                  <a:pt x="932855" y="411249"/>
                  <a:pt x="932855" y="427025"/>
                </a:cubicBezTo>
                <a:cubicBezTo>
                  <a:pt x="932855" y="443098"/>
                  <a:pt x="927609" y="456307"/>
                  <a:pt x="917116" y="466650"/>
                </a:cubicBezTo>
                <a:cubicBezTo>
                  <a:pt x="906624" y="476994"/>
                  <a:pt x="891927" y="482165"/>
                  <a:pt x="873026" y="482165"/>
                </a:cubicBezTo>
                <a:lnTo>
                  <a:pt x="848246" y="482165"/>
                </a:lnTo>
                <a:lnTo>
                  <a:pt x="848246" y="551482"/>
                </a:lnTo>
                <a:lnTo>
                  <a:pt x="836303" y="551482"/>
                </a:lnTo>
                <a:close/>
                <a:moveTo>
                  <a:pt x="702953" y="378581"/>
                </a:moveTo>
                <a:lnTo>
                  <a:pt x="744587" y="378581"/>
                </a:lnTo>
                <a:cubicBezTo>
                  <a:pt x="762372" y="378581"/>
                  <a:pt x="775972" y="382711"/>
                  <a:pt x="785385" y="390971"/>
                </a:cubicBezTo>
                <a:cubicBezTo>
                  <a:pt x="794798" y="399231"/>
                  <a:pt x="799505" y="411249"/>
                  <a:pt x="799505" y="427025"/>
                </a:cubicBezTo>
                <a:cubicBezTo>
                  <a:pt x="799505" y="443098"/>
                  <a:pt x="794259" y="456307"/>
                  <a:pt x="783766" y="466650"/>
                </a:cubicBezTo>
                <a:cubicBezTo>
                  <a:pt x="773274" y="476994"/>
                  <a:pt x="758577" y="482165"/>
                  <a:pt x="739676" y="482165"/>
                </a:cubicBezTo>
                <a:lnTo>
                  <a:pt x="714896" y="482165"/>
                </a:lnTo>
                <a:lnTo>
                  <a:pt x="714896" y="551482"/>
                </a:lnTo>
                <a:lnTo>
                  <a:pt x="702953" y="551482"/>
                </a:lnTo>
                <a:close/>
                <a:moveTo>
                  <a:pt x="3292301" y="373446"/>
                </a:moveTo>
                <a:cubicBezTo>
                  <a:pt x="3302496" y="380516"/>
                  <a:pt x="3314179" y="389408"/>
                  <a:pt x="3327351" y="400124"/>
                </a:cubicBezTo>
                <a:lnTo>
                  <a:pt x="3318867" y="409500"/>
                </a:lnTo>
                <a:cubicBezTo>
                  <a:pt x="3308003" y="400124"/>
                  <a:pt x="3296655" y="390897"/>
                  <a:pt x="3284823" y="381818"/>
                </a:cubicBezTo>
                <a:close/>
                <a:moveTo>
                  <a:pt x="80665" y="373000"/>
                </a:moveTo>
                <a:lnTo>
                  <a:pt x="194742" y="373000"/>
                </a:lnTo>
                <a:lnTo>
                  <a:pt x="194742" y="456604"/>
                </a:lnTo>
                <a:lnTo>
                  <a:pt x="80665" y="456604"/>
                </a:lnTo>
                <a:close/>
                <a:moveTo>
                  <a:pt x="48184" y="366749"/>
                </a:moveTo>
                <a:lnTo>
                  <a:pt x="59904" y="369986"/>
                </a:lnTo>
                <a:cubicBezTo>
                  <a:pt x="53727" y="389185"/>
                  <a:pt x="47551" y="406114"/>
                  <a:pt x="41375" y="420774"/>
                </a:cubicBezTo>
                <a:lnTo>
                  <a:pt x="41375" y="578941"/>
                </a:lnTo>
                <a:lnTo>
                  <a:pt x="29431" y="578941"/>
                </a:lnTo>
                <a:lnTo>
                  <a:pt x="29431" y="445889"/>
                </a:lnTo>
                <a:cubicBezTo>
                  <a:pt x="23478" y="457051"/>
                  <a:pt x="16111" y="469403"/>
                  <a:pt x="7330" y="482947"/>
                </a:cubicBezTo>
                <a:cubicBezTo>
                  <a:pt x="5544" y="478854"/>
                  <a:pt x="3237" y="474873"/>
                  <a:pt x="410" y="471003"/>
                </a:cubicBezTo>
                <a:cubicBezTo>
                  <a:pt x="21469" y="440196"/>
                  <a:pt x="37393" y="405445"/>
                  <a:pt x="48184" y="366749"/>
                </a:cubicBezTo>
                <a:close/>
                <a:moveTo>
                  <a:pt x="3248211" y="366079"/>
                </a:moveTo>
                <a:lnTo>
                  <a:pt x="3260601" y="366079"/>
                </a:lnTo>
                <a:cubicBezTo>
                  <a:pt x="3260601" y="388999"/>
                  <a:pt x="3260117" y="409128"/>
                  <a:pt x="3259150" y="426467"/>
                </a:cubicBezTo>
                <a:lnTo>
                  <a:pt x="3346549" y="426467"/>
                </a:lnTo>
                <a:lnTo>
                  <a:pt x="3346549" y="438075"/>
                </a:lnTo>
                <a:lnTo>
                  <a:pt x="3285269" y="438075"/>
                </a:lnTo>
                <a:lnTo>
                  <a:pt x="3285269" y="546013"/>
                </a:lnTo>
                <a:cubicBezTo>
                  <a:pt x="3284674" y="555315"/>
                  <a:pt x="3289920" y="559742"/>
                  <a:pt x="3301008" y="559296"/>
                </a:cubicBezTo>
                <a:lnTo>
                  <a:pt x="3316858" y="559296"/>
                </a:lnTo>
                <a:cubicBezTo>
                  <a:pt x="3327723" y="559742"/>
                  <a:pt x="3333936" y="553938"/>
                  <a:pt x="3335499" y="541883"/>
                </a:cubicBezTo>
                <a:cubicBezTo>
                  <a:pt x="3336764" y="533400"/>
                  <a:pt x="3337769" y="522796"/>
                  <a:pt x="3338513" y="510071"/>
                </a:cubicBezTo>
                <a:cubicBezTo>
                  <a:pt x="3342159" y="511559"/>
                  <a:pt x="3346289" y="512861"/>
                  <a:pt x="3350903" y="513977"/>
                </a:cubicBezTo>
                <a:cubicBezTo>
                  <a:pt x="3349563" y="527521"/>
                  <a:pt x="3348112" y="538795"/>
                  <a:pt x="3346549" y="547799"/>
                </a:cubicBezTo>
                <a:cubicBezTo>
                  <a:pt x="3343796" y="563426"/>
                  <a:pt x="3334122" y="571127"/>
                  <a:pt x="3317528" y="570904"/>
                </a:cubicBezTo>
                <a:lnTo>
                  <a:pt x="3299222" y="570904"/>
                </a:lnTo>
                <a:cubicBezTo>
                  <a:pt x="3281363" y="571351"/>
                  <a:pt x="3272656" y="562979"/>
                  <a:pt x="3273103" y="545790"/>
                </a:cubicBezTo>
                <a:lnTo>
                  <a:pt x="3273103" y="438075"/>
                </a:lnTo>
                <a:lnTo>
                  <a:pt x="3258481" y="438075"/>
                </a:lnTo>
                <a:cubicBezTo>
                  <a:pt x="3258406" y="439563"/>
                  <a:pt x="3258257" y="441759"/>
                  <a:pt x="3258034" y="444661"/>
                </a:cubicBezTo>
                <a:cubicBezTo>
                  <a:pt x="3257811" y="447340"/>
                  <a:pt x="3257662" y="449349"/>
                  <a:pt x="3257587" y="450688"/>
                </a:cubicBezTo>
                <a:cubicBezTo>
                  <a:pt x="3254760" y="499653"/>
                  <a:pt x="3235040" y="542255"/>
                  <a:pt x="3198428" y="578494"/>
                </a:cubicBezTo>
                <a:cubicBezTo>
                  <a:pt x="3194707" y="574774"/>
                  <a:pt x="3191359" y="571723"/>
                  <a:pt x="3188382" y="569342"/>
                </a:cubicBezTo>
                <a:cubicBezTo>
                  <a:pt x="3224399" y="534590"/>
                  <a:pt x="3243337" y="494667"/>
                  <a:pt x="3245197" y="449572"/>
                </a:cubicBezTo>
                <a:cubicBezTo>
                  <a:pt x="3245421" y="446596"/>
                  <a:pt x="3245681" y="442763"/>
                  <a:pt x="3245979" y="438075"/>
                </a:cubicBezTo>
                <a:lnTo>
                  <a:pt x="3196531" y="438075"/>
                </a:lnTo>
                <a:lnTo>
                  <a:pt x="3196531" y="426467"/>
                </a:lnTo>
                <a:lnTo>
                  <a:pt x="3246872" y="426467"/>
                </a:lnTo>
                <a:cubicBezTo>
                  <a:pt x="3247765" y="408012"/>
                  <a:pt x="3248211" y="387883"/>
                  <a:pt x="3248211" y="366079"/>
                </a:cubicBezTo>
                <a:close/>
                <a:moveTo>
                  <a:pt x="3186261" y="365856"/>
                </a:moveTo>
                <a:lnTo>
                  <a:pt x="3199098" y="370209"/>
                </a:lnTo>
                <a:cubicBezTo>
                  <a:pt x="3192698" y="388590"/>
                  <a:pt x="3185294" y="406338"/>
                  <a:pt x="3176885" y="423453"/>
                </a:cubicBezTo>
                <a:lnTo>
                  <a:pt x="3176885" y="578941"/>
                </a:lnTo>
                <a:lnTo>
                  <a:pt x="3164830" y="578941"/>
                </a:lnTo>
                <a:lnTo>
                  <a:pt x="3164830" y="446335"/>
                </a:lnTo>
                <a:cubicBezTo>
                  <a:pt x="3157910" y="458539"/>
                  <a:pt x="3149724" y="470817"/>
                  <a:pt x="3140274" y="483170"/>
                </a:cubicBezTo>
                <a:cubicBezTo>
                  <a:pt x="3138637" y="478333"/>
                  <a:pt x="3136665" y="473682"/>
                  <a:pt x="3134358" y="469217"/>
                </a:cubicBezTo>
                <a:cubicBezTo>
                  <a:pt x="3158170" y="437368"/>
                  <a:pt x="3175471" y="402914"/>
                  <a:pt x="3186261" y="365856"/>
                </a:cubicBezTo>
                <a:close/>
                <a:moveTo>
                  <a:pt x="1164022" y="365856"/>
                </a:moveTo>
                <a:lnTo>
                  <a:pt x="1175519" y="365856"/>
                </a:lnTo>
                <a:lnTo>
                  <a:pt x="1175519" y="411398"/>
                </a:lnTo>
                <a:lnTo>
                  <a:pt x="1211126" y="411398"/>
                </a:lnTo>
                <a:lnTo>
                  <a:pt x="1211126" y="421890"/>
                </a:lnTo>
                <a:lnTo>
                  <a:pt x="1175519" y="421890"/>
                </a:lnTo>
                <a:lnTo>
                  <a:pt x="1175519" y="469217"/>
                </a:lnTo>
                <a:lnTo>
                  <a:pt x="1201527" y="469217"/>
                </a:lnTo>
                <a:lnTo>
                  <a:pt x="1201527" y="546682"/>
                </a:lnTo>
                <a:lnTo>
                  <a:pt x="1149400" y="546682"/>
                </a:lnTo>
                <a:lnTo>
                  <a:pt x="1149400" y="561751"/>
                </a:lnTo>
                <a:lnTo>
                  <a:pt x="1138015" y="561751"/>
                </a:lnTo>
                <a:lnTo>
                  <a:pt x="1138015" y="469217"/>
                </a:lnTo>
                <a:lnTo>
                  <a:pt x="1164022" y="469217"/>
                </a:lnTo>
                <a:lnTo>
                  <a:pt x="1164022" y="421890"/>
                </a:lnTo>
                <a:lnTo>
                  <a:pt x="1128638" y="421890"/>
                </a:lnTo>
                <a:lnTo>
                  <a:pt x="1128638" y="411398"/>
                </a:lnTo>
                <a:lnTo>
                  <a:pt x="1164022" y="411398"/>
                </a:lnTo>
                <a:close/>
                <a:moveTo>
                  <a:pt x="1119262" y="364963"/>
                </a:moveTo>
                <a:lnTo>
                  <a:pt x="1130648" y="367642"/>
                </a:lnTo>
                <a:cubicBezTo>
                  <a:pt x="1125439" y="384906"/>
                  <a:pt x="1120267" y="400012"/>
                  <a:pt x="1115132" y="412960"/>
                </a:cubicBezTo>
                <a:lnTo>
                  <a:pt x="1115132" y="579164"/>
                </a:lnTo>
                <a:lnTo>
                  <a:pt x="1103747" y="579164"/>
                </a:lnTo>
                <a:lnTo>
                  <a:pt x="1103747" y="439973"/>
                </a:lnTo>
                <a:cubicBezTo>
                  <a:pt x="1095933" y="456269"/>
                  <a:pt x="1088529" y="469887"/>
                  <a:pt x="1081534" y="480826"/>
                </a:cubicBezTo>
                <a:cubicBezTo>
                  <a:pt x="1080418" y="477254"/>
                  <a:pt x="1078372" y="472826"/>
                  <a:pt x="1075395" y="467543"/>
                </a:cubicBezTo>
                <a:cubicBezTo>
                  <a:pt x="1093924" y="438447"/>
                  <a:pt x="1108547" y="404254"/>
                  <a:pt x="1119262" y="364963"/>
                </a:cubicBezTo>
                <a:close/>
                <a:moveTo>
                  <a:pt x="332371" y="364963"/>
                </a:moveTo>
                <a:lnTo>
                  <a:pt x="345430" y="364963"/>
                </a:lnTo>
                <a:cubicBezTo>
                  <a:pt x="345430" y="381037"/>
                  <a:pt x="345021" y="401389"/>
                  <a:pt x="344203" y="426020"/>
                </a:cubicBezTo>
                <a:lnTo>
                  <a:pt x="442764" y="426020"/>
                </a:lnTo>
                <a:lnTo>
                  <a:pt x="442764" y="438298"/>
                </a:lnTo>
                <a:lnTo>
                  <a:pt x="344426" y="438298"/>
                </a:lnTo>
                <a:cubicBezTo>
                  <a:pt x="353132" y="496118"/>
                  <a:pt x="386581" y="537492"/>
                  <a:pt x="444773" y="562421"/>
                </a:cubicBezTo>
                <a:cubicBezTo>
                  <a:pt x="440011" y="568449"/>
                  <a:pt x="437071" y="572504"/>
                  <a:pt x="435955" y="574588"/>
                </a:cubicBezTo>
                <a:cubicBezTo>
                  <a:pt x="379847" y="547575"/>
                  <a:pt x="347216" y="508769"/>
                  <a:pt x="338063" y="458167"/>
                </a:cubicBezTo>
                <a:cubicBezTo>
                  <a:pt x="330994" y="508694"/>
                  <a:pt x="298847" y="548729"/>
                  <a:pt x="241623" y="578271"/>
                </a:cubicBezTo>
                <a:cubicBezTo>
                  <a:pt x="237009" y="572765"/>
                  <a:pt x="233809" y="569007"/>
                  <a:pt x="232023" y="566998"/>
                </a:cubicBezTo>
                <a:cubicBezTo>
                  <a:pt x="293564" y="536488"/>
                  <a:pt x="326157" y="493588"/>
                  <a:pt x="329804" y="438298"/>
                </a:cubicBezTo>
                <a:lnTo>
                  <a:pt x="232916" y="438298"/>
                </a:lnTo>
                <a:lnTo>
                  <a:pt x="232916" y="426020"/>
                </a:lnTo>
                <a:lnTo>
                  <a:pt x="330808" y="426020"/>
                </a:lnTo>
                <a:cubicBezTo>
                  <a:pt x="331403" y="418132"/>
                  <a:pt x="331813" y="409537"/>
                  <a:pt x="332036" y="400236"/>
                </a:cubicBezTo>
                <a:cubicBezTo>
                  <a:pt x="332185" y="395696"/>
                  <a:pt x="332259" y="390748"/>
                  <a:pt x="332259" y="385390"/>
                </a:cubicBezTo>
                <a:cubicBezTo>
                  <a:pt x="332334" y="380702"/>
                  <a:pt x="332371" y="373893"/>
                  <a:pt x="332371" y="364963"/>
                </a:cubicBezTo>
                <a:close/>
                <a:moveTo>
                  <a:pt x="1439503" y="364740"/>
                </a:moveTo>
                <a:lnTo>
                  <a:pt x="1451670" y="367865"/>
                </a:lnTo>
                <a:cubicBezTo>
                  <a:pt x="1447652" y="379697"/>
                  <a:pt x="1443522" y="390673"/>
                  <a:pt x="1439280" y="400794"/>
                </a:cubicBezTo>
                <a:lnTo>
                  <a:pt x="1513173" y="400794"/>
                </a:lnTo>
                <a:cubicBezTo>
                  <a:pt x="1512280" y="452884"/>
                  <a:pt x="1510904" y="498239"/>
                  <a:pt x="1509043" y="536860"/>
                </a:cubicBezTo>
                <a:cubicBezTo>
                  <a:pt x="1509043" y="561863"/>
                  <a:pt x="1496318" y="574290"/>
                  <a:pt x="1470869" y="574141"/>
                </a:cubicBezTo>
                <a:cubicBezTo>
                  <a:pt x="1466330" y="574290"/>
                  <a:pt x="1461269" y="574402"/>
                  <a:pt x="1455688" y="574476"/>
                </a:cubicBezTo>
                <a:cubicBezTo>
                  <a:pt x="1453009" y="574551"/>
                  <a:pt x="1450070" y="574588"/>
                  <a:pt x="1446870" y="574588"/>
                </a:cubicBezTo>
                <a:cubicBezTo>
                  <a:pt x="1444042" y="574588"/>
                  <a:pt x="1440136" y="574588"/>
                  <a:pt x="1435150" y="574588"/>
                </a:cubicBezTo>
                <a:cubicBezTo>
                  <a:pt x="1434406" y="570272"/>
                  <a:pt x="1433438" y="566067"/>
                  <a:pt x="1432248" y="561975"/>
                </a:cubicBezTo>
                <a:cubicBezTo>
                  <a:pt x="1443931" y="562421"/>
                  <a:pt x="1456098" y="562644"/>
                  <a:pt x="1468748" y="562644"/>
                </a:cubicBezTo>
                <a:cubicBezTo>
                  <a:pt x="1487575" y="563612"/>
                  <a:pt x="1497025" y="554570"/>
                  <a:pt x="1497100" y="535520"/>
                </a:cubicBezTo>
                <a:cubicBezTo>
                  <a:pt x="1498439" y="511485"/>
                  <a:pt x="1499667" y="470408"/>
                  <a:pt x="1500783" y="412291"/>
                </a:cubicBezTo>
                <a:lnTo>
                  <a:pt x="1434480" y="412291"/>
                </a:lnTo>
                <a:cubicBezTo>
                  <a:pt x="1428378" y="426876"/>
                  <a:pt x="1422128" y="439452"/>
                  <a:pt x="1415728" y="450019"/>
                </a:cubicBezTo>
                <a:cubicBezTo>
                  <a:pt x="1413198" y="448009"/>
                  <a:pt x="1409700" y="445777"/>
                  <a:pt x="1405236" y="443321"/>
                </a:cubicBezTo>
                <a:cubicBezTo>
                  <a:pt x="1418853" y="421369"/>
                  <a:pt x="1430276" y="395175"/>
                  <a:pt x="1439503" y="364740"/>
                </a:cubicBezTo>
                <a:close/>
                <a:moveTo>
                  <a:pt x="1348979" y="364740"/>
                </a:moveTo>
                <a:lnTo>
                  <a:pt x="1361368" y="367419"/>
                </a:lnTo>
                <a:cubicBezTo>
                  <a:pt x="1360475" y="370098"/>
                  <a:pt x="1358950" y="374786"/>
                  <a:pt x="1356792" y="381483"/>
                </a:cubicBezTo>
                <a:cubicBezTo>
                  <a:pt x="1353890" y="390636"/>
                  <a:pt x="1351769" y="397222"/>
                  <a:pt x="1350430" y="401240"/>
                </a:cubicBezTo>
                <a:lnTo>
                  <a:pt x="1395859" y="401240"/>
                </a:lnTo>
                <a:lnTo>
                  <a:pt x="1395859" y="574588"/>
                </a:lnTo>
                <a:lnTo>
                  <a:pt x="1384028" y="574588"/>
                </a:lnTo>
                <a:lnTo>
                  <a:pt x="1384028" y="556282"/>
                </a:lnTo>
                <a:lnTo>
                  <a:pt x="1327101" y="556282"/>
                </a:lnTo>
                <a:lnTo>
                  <a:pt x="1327101" y="576150"/>
                </a:lnTo>
                <a:lnTo>
                  <a:pt x="1315157" y="576150"/>
                </a:lnTo>
                <a:lnTo>
                  <a:pt x="1315157" y="401240"/>
                </a:lnTo>
                <a:lnTo>
                  <a:pt x="1338486" y="401240"/>
                </a:lnTo>
                <a:cubicBezTo>
                  <a:pt x="1342877" y="387399"/>
                  <a:pt x="1346374" y="375232"/>
                  <a:pt x="1348979" y="364740"/>
                </a:cubicBezTo>
                <a:close/>
                <a:moveTo>
                  <a:pt x="1239478" y="364517"/>
                </a:moveTo>
                <a:lnTo>
                  <a:pt x="1251198" y="366079"/>
                </a:lnTo>
                <a:cubicBezTo>
                  <a:pt x="1247552" y="380739"/>
                  <a:pt x="1243571" y="394394"/>
                  <a:pt x="1239255" y="407044"/>
                </a:cubicBezTo>
                <a:lnTo>
                  <a:pt x="1292833" y="407044"/>
                </a:lnTo>
                <a:lnTo>
                  <a:pt x="1292833" y="417314"/>
                </a:lnTo>
                <a:lnTo>
                  <a:pt x="1281113" y="417314"/>
                </a:lnTo>
                <a:cubicBezTo>
                  <a:pt x="1277615" y="464567"/>
                  <a:pt x="1269542" y="499690"/>
                  <a:pt x="1256891" y="522684"/>
                </a:cubicBezTo>
                <a:cubicBezTo>
                  <a:pt x="1265225" y="536823"/>
                  <a:pt x="1277801" y="550701"/>
                  <a:pt x="1294619" y="564319"/>
                </a:cubicBezTo>
                <a:cubicBezTo>
                  <a:pt x="1291196" y="568114"/>
                  <a:pt x="1288294" y="571760"/>
                  <a:pt x="1285913" y="575257"/>
                </a:cubicBezTo>
                <a:cubicBezTo>
                  <a:pt x="1270137" y="560523"/>
                  <a:pt x="1258268" y="546794"/>
                  <a:pt x="1250305" y="534069"/>
                </a:cubicBezTo>
                <a:cubicBezTo>
                  <a:pt x="1241153" y="548431"/>
                  <a:pt x="1227498" y="563612"/>
                  <a:pt x="1209341" y="579611"/>
                </a:cubicBezTo>
                <a:cubicBezTo>
                  <a:pt x="1206215" y="575667"/>
                  <a:pt x="1203239" y="572393"/>
                  <a:pt x="1200411" y="569788"/>
                </a:cubicBezTo>
                <a:cubicBezTo>
                  <a:pt x="1220056" y="552598"/>
                  <a:pt x="1234381" y="536748"/>
                  <a:pt x="1243385" y="522237"/>
                </a:cubicBezTo>
                <a:cubicBezTo>
                  <a:pt x="1233413" y="503336"/>
                  <a:pt x="1226791" y="477887"/>
                  <a:pt x="1223516" y="445889"/>
                </a:cubicBezTo>
                <a:cubicBezTo>
                  <a:pt x="1219647" y="454000"/>
                  <a:pt x="1215777" y="461218"/>
                  <a:pt x="1211908" y="467543"/>
                </a:cubicBezTo>
                <a:cubicBezTo>
                  <a:pt x="1209527" y="464790"/>
                  <a:pt x="1206773" y="461739"/>
                  <a:pt x="1203648" y="458390"/>
                </a:cubicBezTo>
                <a:cubicBezTo>
                  <a:pt x="1220317" y="430931"/>
                  <a:pt x="1232260" y="399640"/>
                  <a:pt x="1239478" y="364517"/>
                </a:cubicBezTo>
                <a:close/>
                <a:moveTo>
                  <a:pt x="3471565" y="364294"/>
                </a:moveTo>
                <a:lnTo>
                  <a:pt x="3483955" y="364294"/>
                </a:lnTo>
                <a:lnTo>
                  <a:pt x="3483955" y="407937"/>
                </a:lnTo>
                <a:lnTo>
                  <a:pt x="3563653" y="407937"/>
                </a:lnTo>
                <a:lnTo>
                  <a:pt x="3563653" y="419323"/>
                </a:lnTo>
                <a:lnTo>
                  <a:pt x="3483955" y="419323"/>
                </a:lnTo>
                <a:lnTo>
                  <a:pt x="3483955" y="466873"/>
                </a:lnTo>
                <a:lnTo>
                  <a:pt x="3576935" y="466873"/>
                </a:lnTo>
                <a:lnTo>
                  <a:pt x="3576935" y="478594"/>
                </a:lnTo>
                <a:lnTo>
                  <a:pt x="3504940" y="478594"/>
                </a:lnTo>
                <a:lnTo>
                  <a:pt x="3504940" y="545566"/>
                </a:lnTo>
                <a:cubicBezTo>
                  <a:pt x="3504419" y="556580"/>
                  <a:pt x="3509814" y="561826"/>
                  <a:pt x="3521125" y="561305"/>
                </a:cubicBezTo>
                <a:lnTo>
                  <a:pt x="3546798" y="561305"/>
                </a:lnTo>
                <a:cubicBezTo>
                  <a:pt x="3557737" y="561379"/>
                  <a:pt x="3564136" y="556728"/>
                  <a:pt x="3565997" y="547352"/>
                </a:cubicBezTo>
                <a:cubicBezTo>
                  <a:pt x="3567559" y="539092"/>
                  <a:pt x="3568713" y="529344"/>
                  <a:pt x="3569457" y="518107"/>
                </a:cubicBezTo>
                <a:cubicBezTo>
                  <a:pt x="3574071" y="519745"/>
                  <a:pt x="3578014" y="520898"/>
                  <a:pt x="3581289" y="521568"/>
                </a:cubicBezTo>
                <a:cubicBezTo>
                  <a:pt x="3579875" y="535483"/>
                  <a:pt x="3578498" y="545231"/>
                  <a:pt x="3577159" y="550812"/>
                </a:cubicBezTo>
                <a:cubicBezTo>
                  <a:pt x="3574033" y="565398"/>
                  <a:pt x="3564359" y="572802"/>
                  <a:pt x="3548137" y="573025"/>
                </a:cubicBezTo>
                <a:lnTo>
                  <a:pt x="3518669" y="573025"/>
                </a:lnTo>
                <a:cubicBezTo>
                  <a:pt x="3501107" y="573323"/>
                  <a:pt x="3492475" y="564765"/>
                  <a:pt x="3492773" y="547352"/>
                </a:cubicBezTo>
                <a:lnTo>
                  <a:pt x="3492773" y="478594"/>
                </a:lnTo>
                <a:lnTo>
                  <a:pt x="3443437" y="478594"/>
                </a:lnTo>
                <a:cubicBezTo>
                  <a:pt x="3443511" y="480305"/>
                  <a:pt x="3443548" y="482389"/>
                  <a:pt x="3443548" y="484844"/>
                </a:cubicBezTo>
                <a:cubicBezTo>
                  <a:pt x="3443548" y="531651"/>
                  <a:pt x="3419363" y="563165"/>
                  <a:pt x="3370995" y="579387"/>
                </a:cubicBezTo>
                <a:cubicBezTo>
                  <a:pt x="3368167" y="574253"/>
                  <a:pt x="3365711" y="570272"/>
                  <a:pt x="3363627" y="567444"/>
                </a:cubicBezTo>
                <a:cubicBezTo>
                  <a:pt x="3408871" y="554645"/>
                  <a:pt x="3431493" y="527074"/>
                  <a:pt x="3431493" y="484733"/>
                </a:cubicBezTo>
                <a:cubicBezTo>
                  <a:pt x="3431493" y="482203"/>
                  <a:pt x="3431456" y="480156"/>
                  <a:pt x="3431381" y="478594"/>
                </a:cubicBezTo>
                <a:lnTo>
                  <a:pt x="3367757" y="478594"/>
                </a:lnTo>
                <a:lnTo>
                  <a:pt x="3367757" y="466873"/>
                </a:lnTo>
                <a:lnTo>
                  <a:pt x="3471565" y="466873"/>
                </a:lnTo>
                <a:lnTo>
                  <a:pt x="3471565" y="419323"/>
                </a:lnTo>
                <a:lnTo>
                  <a:pt x="3409615" y="419323"/>
                </a:lnTo>
                <a:cubicBezTo>
                  <a:pt x="3403885" y="429964"/>
                  <a:pt x="3396965" y="440940"/>
                  <a:pt x="3388854" y="452251"/>
                </a:cubicBezTo>
                <a:cubicBezTo>
                  <a:pt x="3384389" y="448977"/>
                  <a:pt x="3380780" y="446558"/>
                  <a:pt x="3378027" y="444996"/>
                </a:cubicBezTo>
                <a:cubicBezTo>
                  <a:pt x="3394770" y="423788"/>
                  <a:pt x="3408053" y="398933"/>
                  <a:pt x="3417875" y="370433"/>
                </a:cubicBezTo>
                <a:lnTo>
                  <a:pt x="3430154" y="374116"/>
                </a:lnTo>
                <a:cubicBezTo>
                  <a:pt x="3424870" y="387660"/>
                  <a:pt x="3419922" y="398933"/>
                  <a:pt x="3415308" y="407937"/>
                </a:cubicBezTo>
                <a:lnTo>
                  <a:pt x="3471565" y="407937"/>
                </a:lnTo>
                <a:close/>
                <a:moveTo>
                  <a:pt x="2822377" y="364294"/>
                </a:moveTo>
                <a:lnTo>
                  <a:pt x="2834209" y="366749"/>
                </a:lnTo>
                <a:cubicBezTo>
                  <a:pt x="2829967" y="381930"/>
                  <a:pt x="2825465" y="395436"/>
                  <a:pt x="2820703" y="407268"/>
                </a:cubicBezTo>
                <a:lnTo>
                  <a:pt x="2891359" y="407268"/>
                </a:lnTo>
                <a:lnTo>
                  <a:pt x="2891359" y="418430"/>
                </a:lnTo>
                <a:lnTo>
                  <a:pt x="2873723" y="418430"/>
                </a:lnTo>
                <a:cubicBezTo>
                  <a:pt x="2868886" y="463971"/>
                  <a:pt x="2859063" y="498127"/>
                  <a:pt x="2844255" y="520898"/>
                </a:cubicBezTo>
                <a:cubicBezTo>
                  <a:pt x="2854673" y="536302"/>
                  <a:pt x="2871304" y="551519"/>
                  <a:pt x="2894149" y="566551"/>
                </a:cubicBezTo>
                <a:cubicBezTo>
                  <a:pt x="2891619" y="569304"/>
                  <a:pt x="2888866" y="572802"/>
                  <a:pt x="2885889" y="577043"/>
                </a:cubicBezTo>
                <a:cubicBezTo>
                  <a:pt x="2864532" y="561640"/>
                  <a:pt x="2848310" y="546348"/>
                  <a:pt x="2837223" y="531167"/>
                </a:cubicBezTo>
                <a:cubicBezTo>
                  <a:pt x="2825614" y="546943"/>
                  <a:pt x="2807457" y="563165"/>
                  <a:pt x="2782751" y="579834"/>
                </a:cubicBezTo>
                <a:cubicBezTo>
                  <a:pt x="2779328" y="575964"/>
                  <a:pt x="2776277" y="572765"/>
                  <a:pt x="2773598" y="570235"/>
                </a:cubicBezTo>
                <a:cubicBezTo>
                  <a:pt x="2799718" y="552747"/>
                  <a:pt x="2818470" y="536041"/>
                  <a:pt x="2829856" y="520117"/>
                </a:cubicBezTo>
                <a:cubicBezTo>
                  <a:pt x="2818173" y="500843"/>
                  <a:pt x="2809503" y="475171"/>
                  <a:pt x="2803848" y="443098"/>
                </a:cubicBezTo>
                <a:cubicBezTo>
                  <a:pt x="2801094" y="447861"/>
                  <a:pt x="2798341" y="452511"/>
                  <a:pt x="2795588" y="457051"/>
                </a:cubicBezTo>
                <a:cubicBezTo>
                  <a:pt x="2792388" y="453702"/>
                  <a:pt x="2789337" y="450800"/>
                  <a:pt x="2786435" y="448344"/>
                </a:cubicBezTo>
                <a:cubicBezTo>
                  <a:pt x="2802880" y="424085"/>
                  <a:pt x="2814861" y="396068"/>
                  <a:pt x="2822377" y="364294"/>
                </a:cubicBezTo>
                <a:close/>
                <a:moveTo>
                  <a:pt x="2732968" y="363624"/>
                </a:moveTo>
                <a:cubicBezTo>
                  <a:pt x="2735796" y="368089"/>
                  <a:pt x="2741191" y="377353"/>
                  <a:pt x="2749153" y="391417"/>
                </a:cubicBezTo>
                <a:cubicBezTo>
                  <a:pt x="2749674" y="392385"/>
                  <a:pt x="2750084" y="393092"/>
                  <a:pt x="2750381" y="393538"/>
                </a:cubicBezTo>
                <a:lnTo>
                  <a:pt x="2739108" y="399008"/>
                </a:lnTo>
                <a:cubicBezTo>
                  <a:pt x="2733378" y="387771"/>
                  <a:pt x="2727759" y="377800"/>
                  <a:pt x="2722253" y="369093"/>
                </a:cubicBezTo>
                <a:close/>
                <a:moveTo>
                  <a:pt x="1672233" y="363624"/>
                </a:moveTo>
                <a:lnTo>
                  <a:pt x="1685070" y="365410"/>
                </a:lnTo>
                <a:cubicBezTo>
                  <a:pt x="1684549" y="366452"/>
                  <a:pt x="1683767" y="368051"/>
                  <a:pt x="1682726" y="370209"/>
                </a:cubicBezTo>
                <a:cubicBezTo>
                  <a:pt x="1679675" y="376311"/>
                  <a:pt x="1677256" y="380813"/>
                  <a:pt x="1675470" y="383716"/>
                </a:cubicBezTo>
                <a:lnTo>
                  <a:pt x="1748359" y="383716"/>
                </a:lnTo>
                <a:lnTo>
                  <a:pt x="1748359" y="394208"/>
                </a:lnTo>
                <a:lnTo>
                  <a:pt x="1669108" y="394208"/>
                </a:lnTo>
                <a:cubicBezTo>
                  <a:pt x="1662708" y="404477"/>
                  <a:pt x="1655602" y="414077"/>
                  <a:pt x="1647788" y="423006"/>
                </a:cubicBezTo>
                <a:cubicBezTo>
                  <a:pt x="1644812" y="420476"/>
                  <a:pt x="1641463" y="418132"/>
                  <a:pt x="1637742" y="415974"/>
                </a:cubicBezTo>
                <a:cubicBezTo>
                  <a:pt x="1651509" y="400942"/>
                  <a:pt x="1663006" y="383492"/>
                  <a:pt x="1672233" y="363624"/>
                </a:cubicBezTo>
                <a:close/>
                <a:moveTo>
                  <a:pt x="2319189" y="363289"/>
                </a:moveTo>
                <a:lnTo>
                  <a:pt x="2331579" y="363289"/>
                </a:lnTo>
                <a:lnTo>
                  <a:pt x="2331579" y="392422"/>
                </a:lnTo>
                <a:lnTo>
                  <a:pt x="2432596" y="392422"/>
                </a:lnTo>
                <a:lnTo>
                  <a:pt x="2432596" y="403807"/>
                </a:lnTo>
                <a:lnTo>
                  <a:pt x="2331579" y="403807"/>
                </a:lnTo>
                <a:lnTo>
                  <a:pt x="2331579" y="435619"/>
                </a:lnTo>
                <a:lnTo>
                  <a:pt x="2411500" y="435619"/>
                </a:lnTo>
                <a:lnTo>
                  <a:pt x="2411500" y="507392"/>
                </a:lnTo>
                <a:lnTo>
                  <a:pt x="2248756" y="507392"/>
                </a:lnTo>
                <a:lnTo>
                  <a:pt x="2248756" y="435619"/>
                </a:lnTo>
                <a:lnTo>
                  <a:pt x="2319189" y="435619"/>
                </a:lnTo>
                <a:close/>
                <a:moveTo>
                  <a:pt x="1920032" y="363289"/>
                </a:moveTo>
                <a:lnTo>
                  <a:pt x="1931529" y="369763"/>
                </a:lnTo>
                <a:cubicBezTo>
                  <a:pt x="1923120" y="380702"/>
                  <a:pt x="1915493" y="390227"/>
                  <a:pt x="1908647" y="398338"/>
                </a:cubicBezTo>
                <a:lnTo>
                  <a:pt x="1956644" y="398338"/>
                </a:lnTo>
                <a:lnTo>
                  <a:pt x="1956644" y="493216"/>
                </a:lnTo>
                <a:lnTo>
                  <a:pt x="1877281" y="493216"/>
                </a:lnTo>
                <a:lnTo>
                  <a:pt x="1877281" y="521568"/>
                </a:lnTo>
                <a:lnTo>
                  <a:pt x="1978633" y="521568"/>
                </a:lnTo>
                <a:lnTo>
                  <a:pt x="1978633" y="532730"/>
                </a:lnTo>
                <a:lnTo>
                  <a:pt x="1877281" y="532730"/>
                </a:lnTo>
                <a:lnTo>
                  <a:pt x="1877281" y="580280"/>
                </a:lnTo>
                <a:lnTo>
                  <a:pt x="1865226" y="580280"/>
                </a:lnTo>
                <a:lnTo>
                  <a:pt x="1865226" y="532730"/>
                </a:lnTo>
                <a:lnTo>
                  <a:pt x="1763874" y="532730"/>
                </a:lnTo>
                <a:lnTo>
                  <a:pt x="1763874" y="521568"/>
                </a:lnTo>
                <a:lnTo>
                  <a:pt x="1865226" y="521568"/>
                </a:lnTo>
                <a:lnTo>
                  <a:pt x="1865226" y="493216"/>
                </a:lnTo>
                <a:lnTo>
                  <a:pt x="1786087" y="493216"/>
                </a:lnTo>
                <a:lnTo>
                  <a:pt x="1786087" y="398338"/>
                </a:lnTo>
                <a:lnTo>
                  <a:pt x="1894248" y="398338"/>
                </a:lnTo>
                <a:cubicBezTo>
                  <a:pt x="1902135" y="388441"/>
                  <a:pt x="1910730" y="376758"/>
                  <a:pt x="1920032" y="363289"/>
                </a:cubicBezTo>
                <a:close/>
                <a:moveTo>
                  <a:pt x="3014811" y="363066"/>
                </a:moveTo>
                <a:cubicBezTo>
                  <a:pt x="3017416" y="369317"/>
                  <a:pt x="3020616" y="378023"/>
                  <a:pt x="3024411" y="389185"/>
                </a:cubicBezTo>
                <a:lnTo>
                  <a:pt x="3118173" y="389185"/>
                </a:lnTo>
                <a:lnTo>
                  <a:pt x="3118173" y="399901"/>
                </a:lnTo>
                <a:lnTo>
                  <a:pt x="3011128" y="399901"/>
                </a:lnTo>
                <a:lnTo>
                  <a:pt x="3018941" y="404700"/>
                </a:lnTo>
                <a:cubicBezTo>
                  <a:pt x="3007705" y="416532"/>
                  <a:pt x="2996803" y="426764"/>
                  <a:pt x="2986237" y="435396"/>
                </a:cubicBezTo>
                <a:cubicBezTo>
                  <a:pt x="2987799" y="435396"/>
                  <a:pt x="2990478" y="435359"/>
                  <a:pt x="2994273" y="435285"/>
                </a:cubicBezTo>
                <a:cubicBezTo>
                  <a:pt x="3008784" y="434987"/>
                  <a:pt x="3019760" y="434689"/>
                  <a:pt x="3027201" y="434392"/>
                </a:cubicBezTo>
                <a:cubicBezTo>
                  <a:pt x="3033899" y="427918"/>
                  <a:pt x="3040447" y="421220"/>
                  <a:pt x="3046847" y="414300"/>
                </a:cubicBezTo>
                <a:lnTo>
                  <a:pt x="3057339" y="422560"/>
                </a:lnTo>
                <a:cubicBezTo>
                  <a:pt x="3036355" y="442652"/>
                  <a:pt x="3013509" y="461850"/>
                  <a:pt x="2988804" y="480156"/>
                </a:cubicBezTo>
                <a:cubicBezTo>
                  <a:pt x="3003612" y="479933"/>
                  <a:pt x="3021509" y="479338"/>
                  <a:pt x="3042493" y="478370"/>
                </a:cubicBezTo>
                <a:cubicBezTo>
                  <a:pt x="3039219" y="473905"/>
                  <a:pt x="3035164" y="468622"/>
                  <a:pt x="3030327" y="462520"/>
                </a:cubicBezTo>
                <a:lnTo>
                  <a:pt x="3039926" y="456381"/>
                </a:lnTo>
                <a:cubicBezTo>
                  <a:pt x="3049154" y="467543"/>
                  <a:pt x="3058455" y="479449"/>
                  <a:pt x="3067831" y="492100"/>
                </a:cubicBezTo>
                <a:lnTo>
                  <a:pt x="3057563" y="499132"/>
                </a:lnTo>
                <a:cubicBezTo>
                  <a:pt x="3056967" y="498313"/>
                  <a:pt x="3056149" y="497160"/>
                  <a:pt x="3055107" y="495672"/>
                </a:cubicBezTo>
                <a:cubicBezTo>
                  <a:pt x="3052725" y="492249"/>
                  <a:pt x="3050865" y="489681"/>
                  <a:pt x="3049526" y="487970"/>
                </a:cubicBezTo>
                <a:cubicBezTo>
                  <a:pt x="3025118" y="488863"/>
                  <a:pt x="3003352" y="489830"/>
                  <a:pt x="2984227" y="490872"/>
                </a:cubicBezTo>
                <a:cubicBezTo>
                  <a:pt x="2978349" y="491170"/>
                  <a:pt x="2973214" y="491728"/>
                  <a:pt x="2968824" y="492546"/>
                </a:cubicBezTo>
                <a:lnTo>
                  <a:pt x="2964805" y="482165"/>
                </a:lnTo>
                <a:cubicBezTo>
                  <a:pt x="2970535" y="480082"/>
                  <a:pt x="2975484" y="477515"/>
                  <a:pt x="2979651" y="474464"/>
                </a:cubicBezTo>
                <a:cubicBezTo>
                  <a:pt x="2990887" y="466576"/>
                  <a:pt x="3002980" y="456753"/>
                  <a:pt x="3015928" y="444996"/>
                </a:cubicBezTo>
                <a:cubicBezTo>
                  <a:pt x="3005659" y="445219"/>
                  <a:pt x="2994162" y="445591"/>
                  <a:pt x="2981437" y="446112"/>
                </a:cubicBezTo>
                <a:cubicBezTo>
                  <a:pt x="2976451" y="446335"/>
                  <a:pt x="2971800" y="446782"/>
                  <a:pt x="2967484" y="447451"/>
                </a:cubicBezTo>
                <a:lnTo>
                  <a:pt x="2963131" y="437405"/>
                </a:lnTo>
                <a:cubicBezTo>
                  <a:pt x="2967447" y="436066"/>
                  <a:pt x="2971056" y="434317"/>
                  <a:pt x="2973958" y="432159"/>
                </a:cubicBezTo>
                <a:cubicBezTo>
                  <a:pt x="2986013" y="422634"/>
                  <a:pt x="2996803" y="411881"/>
                  <a:pt x="3006328" y="399901"/>
                </a:cubicBezTo>
                <a:lnTo>
                  <a:pt x="2910558" y="399901"/>
                </a:lnTo>
                <a:lnTo>
                  <a:pt x="2910558" y="389185"/>
                </a:lnTo>
                <a:lnTo>
                  <a:pt x="3011351" y="389185"/>
                </a:lnTo>
                <a:cubicBezTo>
                  <a:pt x="3009714" y="383976"/>
                  <a:pt x="3006924" y="376497"/>
                  <a:pt x="3002980" y="366749"/>
                </a:cubicBezTo>
                <a:close/>
                <a:moveTo>
                  <a:pt x="1577579" y="363066"/>
                </a:moveTo>
                <a:lnTo>
                  <a:pt x="1590415" y="364963"/>
                </a:lnTo>
                <a:cubicBezTo>
                  <a:pt x="1586545" y="371884"/>
                  <a:pt x="1582750" y="378135"/>
                  <a:pt x="1579030" y="383716"/>
                </a:cubicBezTo>
                <a:lnTo>
                  <a:pt x="1644551" y="383716"/>
                </a:lnTo>
                <a:lnTo>
                  <a:pt x="1644551" y="394208"/>
                </a:lnTo>
                <a:lnTo>
                  <a:pt x="1571663" y="394208"/>
                </a:lnTo>
                <a:cubicBezTo>
                  <a:pt x="1562956" y="405965"/>
                  <a:pt x="1553357" y="416421"/>
                  <a:pt x="1542864" y="425574"/>
                </a:cubicBezTo>
                <a:cubicBezTo>
                  <a:pt x="1539962" y="422523"/>
                  <a:pt x="1536911" y="419769"/>
                  <a:pt x="1533711" y="417314"/>
                </a:cubicBezTo>
                <a:cubicBezTo>
                  <a:pt x="1551794" y="402505"/>
                  <a:pt x="1566416" y="384423"/>
                  <a:pt x="1577579" y="363066"/>
                </a:cubicBezTo>
                <a:close/>
                <a:moveTo>
                  <a:pt x="1820131" y="362842"/>
                </a:moveTo>
                <a:cubicBezTo>
                  <a:pt x="1833749" y="376535"/>
                  <a:pt x="1842530" y="385688"/>
                  <a:pt x="1846474" y="390301"/>
                </a:cubicBezTo>
                <a:lnTo>
                  <a:pt x="1835981" y="397892"/>
                </a:lnTo>
                <a:cubicBezTo>
                  <a:pt x="1827498" y="387771"/>
                  <a:pt x="1819015" y="378544"/>
                  <a:pt x="1810532" y="370209"/>
                </a:cubicBezTo>
                <a:close/>
                <a:moveTo>
                  <a:pt x="567333" y="362173"/>
                </a:moveTo>
                <a:cubicBezTo>
                  <a:pt x="571649" y="370582"/>
                  <a:pt x="575779" y="379511"/>
                  <a:pt x="579723" y="388962"/>
                </a:cubicBezTo>
                <a:lnTo>
                  <a:pt x="569677" y="392869"/>
                </a:lnTo>
                <a:lnTo>
                  <a:pt x="666118" y="392869"/>
                </a:lnTo>
                <a:lnTo>
                  <a:pt x="666118" y="425797"/>
                </a:lnTo>
                <a:lnTo>
                  <a:pt x="654174" y="425797"/>
                </a:lnTo>
                <a:lnTo>
                  <a:pt x="654174" y="403584"/>
                </a:lnTo>
                <a:lnTo>
                  <a:pt x="478148" y="403584"/>
                </a:lnTo>
                <a:lnTo>
                  <a:pt x="478148" y="425797"/>
                </a:lnTo>
                <a:lnTo>
                  <a:pt x="466316" y="425797"/>
                </a:lnTo>
                <a:lnTo>
                  <a:pt x="466316" y="392869"/>
                </a:lnTo>
                <a:lnTo>
                  <a:pt x="567780" y="392869"/>
                </a:lnTo>
                <a:cubicBezTo>
                  <a:pt x="563464" y="382376"/>
                  <a:pt x="559520" y="373521"/>
                  <a:pt x="555948" y="366303"/>
                </a:cubicBezTo>
                <a:close/>
                <a:moveTo>
                  <a:pt x="1949202" y="190648"/>
                </a:moveTo>
                <a:cubicBezTo>
                  <a:pt x="1958281" y="197718"/>
                  <a:pt x="1966429" y="204601"/>
                  <a:pt x="1973648" y="211298"/>
                </a:cubicBezTo>
                <a:lnTo>
                  <a:pt x="1965053" y="219223"/>
                </a:lnTo>
                <a:cubicBezTo>
                  <a:pt x="1963788" y="218033"/>
                  <a:pt x="1961965" y="216358"/>
                  <a:pt x="1959583" y="214200"/>
                </a:cubicBezTo>
                <a:cubicBezTo>
                  <a:pt x="1952067" y="207354"/>
                  <a:pt x="1946040" y="201959"/>
                  <a:pt x="1941500" y="198015"/>
                </a:cubicBezTo>
                <a:close/>
                <a:moveTo>
                  <a:pt x="3731679" y="174687"/>
                </a:moveTo>
                <a:cubicBezTo>
                  <a:pt x="3731382" y="179077"/>
                  <a:pt x="3731233" y="183170"/>
                  <a:pt x="3731233" y="186965"/>
                </a:cubicBezTo>
                <a:cubicBezTo>
                  <a:pt x="3707941" y="190686"/>
                  <a:pt x="3684538" y="194964"/>
                  <a:pt x="3661023" y="199801"/>
                </a:cubicBezTo>
                <a:lnTo>
                  <a:pt x="3658233" y="187746"/>
                </a:lnTo>
                <a:cubicBezTo>
                  <a:pt x="3683236" y="183579"/>
                  <a:pt x="3707718" y="179226"/>
                  <a:pt x="3731679" y="174687"/>
                </a:cubicBezTo>
                <a:close/>
                <a:moveTo>
                  <a:pt x="4879702" y="169664"/>
                </a:moveTo>
                <a:cubicBezTo>
                  <a:pt x="4886771" y="183802"/>
                  <a:pt x="4892873" y="196378"/>
                  <a:pt x="4898008" y="207392"/>
                </a:cubicBezTo>
                <a:lnTo>
                  <a:pt x="4886065" y="212191"/>
                </a:lnTo>
                <a:cubicBezTo>
                  <a:pt x="4880855" y="199615"/>
                  <a:pt x="4875051" y="186965"/>
                  <a:pt x="4868651" y="174240"/>
                </a:cubicBezTo>
                <a:close/>
                <a:moveTo>
                  <a:pt x="4935401" y="167543"/>
                </a:moveTo>
                <a:cubicBezTo>
                  <a:pt x="4942396" y="180640"/>
                  <a:pt x="4948721" y="193067"/>
                  <a:pt x="4954377" y="204824"/>
                </a:cubicBezTo>
                <a:lnTo>
                  <a:pt x="4942768" y="209847"/>
                </a:lnTo>
                <a:cubicBezTo>
                  <a:pt x="4936666" y="196229"/>
                  <a:pt x="4930564" y="183728"/>
                  <a:pt x="4924462" y="172342"/>
                </a:cubicBezTo>
                <a:close/>
                <a:moveTo>
                  <a:pt x="4829807" y="166427"/>
                </a:moveTo>
                <a:lnTo>
                  <a:pt x="4841305" y="171226"/>
                </a:lnTo>
                <a:cubicBezTo>
                  <a:pt x="4834384" y="185960"/>
                  <a:pt x="4826905" y="200657"/>
                  <a:pt x="4818869" y="215317"/>
                </a:cubicBezTo>
                <a:lnTo>
                  <a:pt x="4807371" y="209847"/>
                </a:lnTo>
                <a:cubicBezTo>
                  <a:pt x="4814739" y="197420"/>
                  <a:pt x="4822217" y="182946"/>
                  <a:pt x="4829807" y="166427"/>
                </a:cubicBezTo>
                <a:close/>
                <a:moveTo>
                  <a:pt x="4989425" y="162743"/>
                </a:moveTo>
                <a:cubicBezTo>
                  <a:pt x="4997685" y="175245"/>
                  <a:pt x="5006355" y="189048"/>
                  <a:pt x="5015433" y="204154"/>
                </a:cubicBezTo>
                <a:lnTo>
                  <a:pt x="5004048" y="210070"/>
                </a:lnTo>
                <a:cubicBezTo>
                  <a:pt x="4996755" y="197346"/>
                  <a:pt x="4988458" y="183505"/>
                  <a:pt x="4979157" y="168547"/>
                </a:cubicBezTo>
                <a:close/>
                <a:moveTo>
                  <a:pt x="4391807" y="162185"/>
                </a:moveTo>
                <a:lnTo>
                  <a:pt x="4404085" y="162185"/>
                </a:lnTo>
                <a:lnTo>
                  <a:pt x="4383100" y="219447"/>
                </a:lnTo>
                <a:lnTo>
                  <a:pt x="4373724" y="219447"/>
                </a:lnTo>
                <a:close/>
                <a:moveTo>
                  <a:pt x="2096207" y="161850"/>
                </a:moveTo>
                <a:lnTo>
                  <a:pt x="2096207" y="189532"/>
                </a:lnTo>
                <a:lnTo>
                  <a:pt x="2156818" y="189532"/>
                </a:lnTo>
                <a:lnTo>
                  <a:pt x="2156818" y="161850"/>
                </a:lnTo>
                <a:close/>
                <a:moveTo>
                  <a:pt x="3487006" y="143098"/>
                </a:moveTo>
                <a:lnTo>
                  <a:pt x="3499396" y="143098"/>
                </a:lnTo>
                <a:lnTo>
                  <a:pt x="3499396" y="181719"/>
                </a:lnTo>
                <a:cubicBezTo>
                  <a:pt x="3499247" y="193476"/>
                  <a:pt x="3505795" y="199280"/>
                  <a:pt x="3519041" y="199132"/>
                </a:cubicBezTo>
                <a:lnTo>
                  <a:pt x="3556099" y="199132"/>
                </a:lnTo>
                <a:cubicBezTo>
                  <a:pt x="3571131" y="199652"/>
                  <a:pt x="3579503" y="194704"/>
                  <a:pt x="3581214" y="184286"/>
                </a:cubicBezTo>
                <a:cubicBezTo>
                  <a:pt x="3582777" y="177365"/>
                  <a:pt x="3584153" y="169292"/>
                  <a:pt x="3585344" y="160064"/>
                </a:cubicBezTo>
                <a:cubicBezTo>
                  <a:pt x="3589065" y="161552"/>
                  <a:pt x="3593158" y="163078"/>
                  <a:pt x="3597623" y="164641"/>
                </a:cubicBezTo>
                <a:cubicBezTo>
                  <a:pt x="3596060" y="174017"/>
                  <a:pt x="3594237" y="182388"/>
                  <a:pt x="3592153" y="189755"/>
                </a:cubicBezTo>
                <a:cubicBezTo>
                  <a:pt x="3588953" y="204043"/>
                  <a:pt x="3577754" y="210963"/>
                  <a:pt x="3558555" y="210517"/>
                </a:cubicBezTo>
                <a:lnTo>
                  <a:pt x="3514911" y="210517"/>
                </a:lnTo>
                <a:cubicBezTo>
                  <a:pt x="3496308" y="210517"/>
                  <a:pt x="3487006" y="201773"/>
                  <a:pt x="3487006" y="184286"/>
                </a:cubicBezTo>
                <a:close/>
                <a:moveTo>
                  <a:pt x="479822" y="142875"/>
                </a:moveTo>
                <a:lnTo>
                  <a:pt x="479822" y="169887"/>
                </a:lnTo>
                <a:lnTo>
                  <a:pt x="516099" y="169887"/>
                </a:lnTo>
                <a:lnTo>
                  <a:pt x="516099" y="142875"/>
                </a:lnTo>
                <a:close/>
                <a:moveTo>
                  <a:pt x="3761147" y="140419"/>
                </a:moveTo>
                <a:lnTo>
                  <a:pt x="3761147" y="191318"/>
                </a:lnTo>
                <a:lnTo>
                  <a:pt x="3848658" y="191318"/>
                </a:lnTo>
                <a:lnTo>
                  <a:pt x="3848658" y="140419"/>
                </a:lnTo>
                <a:close/>
                <a:moveTo>
                  <a:pt x="3451845" y="138745"/>
                </a:moveTo>
                <a:lnTo>
                  <a:pt x="3463901" y="142428"/>
                </a:lnTo>
                <a:cubicBezTo>
                  <a:pt x="3457650" y="162073"/>
                  <a:pt x="3450506" y="180975"/>
                  <a:pt x="3442469" y="199132"/>
                </a:cubicBezTo>
                <a:cubicBezTo>
                  <a:pt x="3438525" y="197122"/>
                  <a:pt x="3434544" y="195374"/>
                  <a:pt x="3430526" y="193885"/>
                </a:cubicBezTo>
                <a:cubicBezTo>
                  <a:pt x="3439083" y="175952"/>
                  <a:pt x="3446190" y="157571"/>
                  <a:pt x="3451845" y="138745"/>
                </a:cubicBezTo>
                <a:close/>
                <a:moveTo>
                  <a:pt x="3613473" y="136959"/>
                </a:moveTo>
                <a:cubicBezTo>
                  <a:pt x="3623965" y="151172"/>
                  <a:pt x="3634643" y="166501"/>
                  <a:pt x="3645508" y="182946"/>
                </a:cubicBezTo>
                <a:lnTo>
                  <a:pt x="3634234" y="190202"/>
                </a:lnTo>
                <a:cubicBezTo>
                  <a:pt x="3623816" y="173087"/>
                  <a:pt x="3613473" y="157460"/>
                  <a:pt x="3603203" y="143321"/>
                </a:cubicBezTo>
                <a:close/>
                <a:moveTo>
                  <a:pt x="468883" y="133052"/>
                </a:moveTo>
                <a:lnTo>
                  <a:pt x="527150" y="133052"/>
                </a:lnTo>
                <a:lnTo>
                  <a:pt x="527150" y="179709"/>
                </a:lnTo>
                <a:lnTo>
                  <a:pt x="479822" y="179709"/>
                </a:lnTo>
                <a:lnTo>
                  <a:pt x="479822" y="189979"/>
                </a:lnTo>
                <a:lnTo>
                  <a:pt x="468883" y="189979"/>
                </a:lnTo>
                <a:close/>
                <a:moveTo>
                  <a:pt x="1239404" y="132382"/>
                </a:moveTo>
                <a:cubicBezTo>
                  <a:pt x="1250566" y="140865"/>
                  <a:pt x="1260017" y="148270"/>
                  <a:pt x="1267756" y="154595"/>
                </a:cubicBezTo>
                <a:lnTo>
                  <a:pt x="1259273" y="163190"/>
                </a:lnTo>
                <a:cubicBezTo>
                  <a:pt x="1250864" y="155450"/>
                  <a:pt x="1241673" y="147786"/>
                  <a:pt x="1231702" y="140196"/>
                </a:cubicBezTo>
                <a:close/>
                <a:moveTo>
                  <a:pt x="3748981" y="129368"/>
                </a:moveTo>
                <a:lnTo>
                  <a:pt x="3860825" y="129368"/>
                </a:lnTo>
                <a:lnTo>
                  <a:pt x="3860825" y="217214"/>
                </a:lnTo>
                <a:lnTo>
                  <a:pt x="3848658" y="217214"/>
                </a:lnTo>
                <a:lnTo>
                  <a:pt x="3848658" y="202369"/>
                </a:lnTo>
                <a:lnTo>
                  <a:pt x="3761147" y="202369"/>
                </a:lnTo>
                <a:lnTo>
                  <a:pt x="3761147" y="217214"/>
                </a:lnTo>
                <a:lnTo>
                  <a:pt x="3748981" y="217214"/>
                </a:lnTo>
                <a:close/>
                <a:moveTo>
                  <a:pt x="2295116" y="127359"/>
                </a:moveTo>
                <a:lnTo>
                  <a:pt x="2495141" y="127359"/>
                </a:lnTo>
                <a:lnTo>
                  <a:pt x="2495141" y="139191"/>
                </a:lnTo>
                <a:lnTo>
                  <a:pt x="2390217" y="139191"/>
                </a:lnTo>
                <a:cubicBezTo>
                  <a:pt x="2374218" y="158464"/>
                  <a:pt x="2356396" y="177217"/>
                  <a:pt x="2336751" y="195448"/>
                </a:cubicBezTo>
                <a:cubicBezTo>
                  <a:pt x="2361159" y="194257"/>
                  <a:pt x="2397435" y="192658"/>
                  <a:pt x="2445581" y="190648"/>
                </a:cubicBezTo>
                <a:cubicBezTo>
                  <a:pt x="2443647" y="188862"/>
                  <a:pt x="2440707" y="186035"/>
                  <a:pt x="2436763" y="182165"/>
                </a:cubicBezTo>
                <a:cubicBezTo>
                  <a:pt x="2429322" y="174798"/>
                  <a:pt x="2423406" y="169031"/>
                  <a:pt x="2419015" y="164864"/>
                </a:cubicBezTo>
                <a:lnTo>
                  <a:pt x="2429061" y="157497"/>
                </a:lnTo>
                <a:cubicBezTo>
                  <a:pt x="2446846" y="174240"/>
                  <a:pt x="2464520" y="191318"/>
                  <a:pt x="2482081" y="208731"/>
                </a:cubicBezTo>
                <a:lnTo>
                  <a:pt x="2471143" y="217214"/>
                </a:lnTo>
                <a:cubicBezTo>
                  <a:pt x="2464743" y="210517"/>
                  <a:pt x="2459869" y="205345"/>
                  <a:pt x="2456520" y="201699"/>
                </a:cubicBezTo>
                <a:cubicBezTo>
                  <a:pt x="2410979" y="202964"/>
                  <a:pt x="2372023" y="204861"/>
                  <a:pt x="2339653" y="207392"/>
                </a:cubicBezTo>
                <a:cubicBezTo>
                  <a:pt x="2332137" y="207912"/>
                  <a:pt x="2325961" y="208731"/>
                  <a:pt x="2321124" y="209847"/>
                </a:cubicBezTo>
                <a:lnTo>
                  <a:pt x="2312976" y="196676"/>
                </a:lnTo>
                <a:cubicBezTo>
                  <a:pt x="2318333" y="193997"/>
                  <a:pt x="2323654" y="190537"/>
                  <a:pt x="2328937" y="186295"/>
                </a:cubicBezTo>
                <a:cubicBezTo>
                  <a:pt x="2343002" y="174166"/>
                  <a:pt x="2357624" y="158464"/>
                  <a:pt x="2372804" y="139191"/>
                </a:cubicBezTo>
                <a:lnTo>
                  <a:pt x="2295116" y="139191"/>
                </a:lnTo>
                <a:close/>
                <a:moveTo>
                  <a:pt x="3531878" y="127136"/>
                </a:moveTo>
                <a:cubicBezTo>
                  <a:pt x="3539468" y="135842"/>
                  <a:pt x="3548137" y="146521"/>
                  <a:pt x="3557885" y="159171"/>
                </a:cubicBezTo>
                <a:lnTo>
                  <a:pt x="3547393" y="166650"/>
                </a:lnTo>
                <a:cubicBezTo>
                  <a:pt x="3538240" y="153627"/>
                  <a:pt x="3529869" y="142651"/>
                  <a:pt x="3522278" y="133722"/>
                </a:cubicBezTo>
                <a:close/>
                <a:moveTo>
                  <a:pt x="3921882" y="125350"/>
                </a:moveTo>
                <a:cubicBezTo>
                  <a:pt x="3925603" y="127062"/>
                  <a:pt x="3929770" y="128736"/>
                  <a:pt x="3934383" y="130373"/>
                </a:cubicBezTo>
                <a:cubicBezTo>
                  <a:pt x="3927537" y="153441"/>
                  <a:pt x="3919463" y="181942"/>
                  <a:pt x="3910161" y="215875"/>
                </a:cubicBezTo>
                <a:lnTo>
                  <a:pt x="3896879" y="211075"/>
                </a:lnTo>
                <a:cubicBezTo>
                  <a:pt x="3906181" y="184137"/>
                  <a:pt x="3914515" y="155562"/>
                  <a:pt x="3921882" y="125350"/>
                </a:cubicBezTo>
                <a:close/>
                <a:moveTo>
                  <a:pt x="1187723" y="125015"/>
                </a:moveTo>
                <a:lnTo>
                  <a:pt x="1180022" y="170333"/>
                </a:lnTo>
                <a:lnTo>
                  <a:pt x="1312404" y="170333"/>
                </a:lnTo>
                <a:cubicBezTo>
                  <a:pt x="1312553" y="167952"/>
                  <a:pt x="1312739" y="164157"/>
                  <a:pt x="1312962" y="158948"/>
                </a:cubicBezTo>
                <a:cubicBezTo>
                  <a:pt x="1313781" y="144586"/>
                  <a:pt x="1314339" y="133275"/>
                  <a:pt x="1314637" y="125015"/>
                </a:cubicBezTo>
                <a:close/>
                <a:moveTo>
                  <a:pt x="2096207" y="123899"/>
                </a:moveTo>
                <a:lnTo>
                  <a:pt x="2096207" y="151581"/>
                </a:lnTo>
                <a:lnTo>
                  <a:pt x="2156818" y="151581"/>
                </a:lnTo>
                <a:lnTo>
                  <a:pt x="2156818" y="123899"/>
                </a:lnTo>
                <a:close/>
                <a:moveTo>
                  <a:pt x="5552665" y="112960"/>
                </a:moveTo>
                <a:lnTo>
                  <a:pt x="5701680" y="112960"/>
                </a:lnTo>
                <a:lnTo>
                  <a:pt x="5701680" y="123229"/>
                </a:lnTo>
                <a:lnTo>
                  <a:pt x="5634931" y="123229"/>
                </a:lnTo>
                <a:lnTo>
                  <a:pt x="5634931" y="152474"/>
                </a:lnTo>
                <a:lnTo>
                  <a:pt x="5692973" y="152474"/>
                </a:lnTo>
                <a:lnTo>
                  <a:pt x="5692973" y="162520"/>
                </a:lnTo>
                <a:lnTo>
                  <a:pt x="5634931" y="162520"/>
                </a:lnTo>
                <a:lnTo>
                  <a:pt x="5634931" y="197346"/>
                </a:lnTo>
                <a:cubicBezTo>
                  <a:pt x="5636270" y="197494"/>
                  <a:pt x="5638167" y="197569"/>
                  <a:pt x="5640623" y="197569"/>
                </a:cubicBezTo>
                <a:cubicBezTo>
                  <a:pt x="5647915" y="197792"/>
                  <a:pt x="5657366" y="197904"/>
                  <a:pt x="5668975" y="197904"/>
                </a:cubicBezTo>
                <a:cubicBezTo>
                  <a:pt x="5681105" y="197978"/>
                  <a:pt x="5692936" y="197941"/>
                  <a:pt x="5704471" y="197792"/>
                </a:cubicBezTo>
                <a:cubicBezTo>
                  <a:pt x="5702535" y="202852"/>
                  <a:pt x="5701307" y="206647"/>
                  <a:pt x="5700787" y="209177"/>
                </a:cubicBezTo>
                <a:cubicBezTo>
                  <a:pt x="5683299" y="209177"/>
                  <a:pt x="5670315" y="209140"/>
                  <a:pt x="5661831" y="209066"/>
                </a:cubicBezTo>
                <a:cubicBezTo>
                  <a:pt x="5651859" y="208991"/>
                  <a:pt x="5642744" y="208805"/>
                  <a:pt x="5634484" y="208508"/>
                </a:cubicBezTo>
                <a:cubicBezTo>
                  <a:pt x="5606951" y="208508"/>
                  <a:pt x="5587827" y="197011"/>
                  <a:pt x="5577111" y="174017"/>
                </a:cubicBezTo>
                <a:cubicBezTo>
                  <a:pt x="5571604" y="189569"/>
                  <a:pt x="5562303" y="203894"/>
                  <a:pt x="5549205" y="216991"/>
                </a:cubicBezTo>
                <a:cubicBezTo>
                  <a:pt x="5545485" y="213568"/>
                  <a:pt x="5542211" y="211038"/>
                  <a:pt x="5539383" y="209401"/>
                </a:cubicBezTo>
                <a:cubicBezTo>
                  <a:pt x="5559847" y="190872"/>
                  <a:pt x="5571343" y="165868"/>
                  <a:pt x="5573873" y="134391"/>
                </a:cubicBezTo>
                <a:lnTo>
                  <a:pt x="5585594" y="136066"/>
                </a:lnTo>
                <a:cubicBezTo>
                  <a:pt x="5584477" y="144549"/>
                  <a:pt x="5583101" y="152251"/>
                  <a:pt x="5581464" y="159171"/>
                </a:cubicBezTo>
                <a:cubicBezTo>
                  <a:pt x="5591287" y="182165"/>
                  <a:pt x="5605165" y="194481"/>
                  <a:pt x="5623099" y="196118"/>
                </a:cubicBezTo>
                <a:lnTo>
                  <a:pt x="5623099" y="123229"/>
                </a:lnTo>
                <a:lnTo>
                  <a:pt x="5552665" y="123229"/>
                </a:lnTo>
                <a:close/>
                <a:moveTo>
                  <a:pt x="4687156" y="111397"/>
                </a:moveTo>
                <a:lnTo>
                  <a:pt x="4687156" y="148790"/>
                </a:lnTo>
                <a:lnTo>
                  <a:pt x="4755803" y="148790"/>
                </a:lnTo>
                <a:lnTo>
                  <a:pt x="4755803" y="111397"/>
                </a:lnTo>
                <a:close/>
                <a:moveTo>
                  <a:pt x="4606454" y="111397"/>
                </a:moveTo>
                <a:lnTo>
                  <a:pt x="4606454" y="148790"/>
                </a:lnTo>
                <a:lnTo>
                  <a:pt x="4675101" y="148790"/>
                </a:lnTo>
                <a:lnTo>
                  <a:pt x="4675101" y="111397"/>
                </a:lnTo>
                <a:close/>
                <a:moveTo>
                  <a:pt x="4243239" y="104254"/>
                </a:moveTo>
                <a:cubicBezTo>
                  <a:pt x="4250531" y="130819"/>
                  <a:pt x="4260838" y="150874"/>
                  <a:pt x="4274158" y="164417"/>
                </a:cubicBezTo>
                <a:cubicBezTo>
                  <a:pt x="4287850" y="150279"/>
                  <a:pt x="4299124" y="130224"/>
                  <a:pt x="4307979" y="104254"/>
                </a:cubicBezTo>
                <a:close/>
                <a:moveTo>
                  <a:pt x="458056" y="103137"/>
                </a:moveTo>
                <a:lnTo>
                  <a:pt x="584746" y="103137"/>
                </a:lnTo>
                <a:lnTo>
                  <a:pt x="584746" y="113407"/>
                </a:lnTo>
                <a:lnTo>
                  <a:pt x="562980" y="113407"/>
                </a:lnTo>
                <a:lnTo>
                  <a:pt x="562980" y="193216"/>
                </a:lnTo>
                <a:cubicBezTo>
                  <a:pt x="563427" y="208545"/>
                  <a:pt x="556283" y="216172"/>
                  <a:pt x="541549" y="216098"/>
                </a:cubicBezTo>
                <a:cubicBezTo>
                  <a:pt x="538349" y="216172"/>
                  <a:pt x="535038" y="216247"/>
                  <a:pt x="531615" y="216321"/>
                </a:cubicBezTo>
                <a:cubicBezTo>
                  <a:pt x="529977" y="216321"/>
                  <a:pt x="528154" y="216321"/>
                  <a:pt x="526145" y="216321"/>
                </a:cubicBezTo>
                <a:cubicBezTo>
                  <a:pt x="524434" y="216321"/>
                  <a:pt x="521866" y="216321"/>
                  <a:pt x="518443" y="216321"/>
                </a:cubicBezTo>
                <a:cubicBezTo>
                  <a:pt x="517922" y="211856"/>
                  <a:pt x="517215" y="207875"/>
                  <a:pt x="516322" y="204378"/>
                </a:cubicBezTo>
                <a:cubicBezTo>
                  <a:pt x="523168" y="204824"/>
                  <a:pt x="530349" y="205047"/>
                  <a:pt x="537865" y="205047"/>
                </a:cubicBezTo>
                <a:cubicBezTo>
                  <a:pt x="543223" y="205122"/>
                  <a:pt x="546795" y="204192"/>
                  <a:pt x="548581" y="202257"/>
                </a:cubicBezTo>
                <a:cubicBezTo>
                  <a:pt x="550516" y="200545"/>
                  <a:pt x="551446" y="197085"/>
                  <a:pt x="551371" y="191876"/>
                </a:cubicBezTo>
                <a:lnTo>
                  <a:pt x="551371" y="113407"/>
                </a:lnTo>
                <a:lnTo>
                  <a:pt x="458056" y="113407"/>
                </a:lnTo>
                <a:close/>
                <a:moveTo>
                  <a:pt x="77205" y="95324"/>
                </a:moveTo>
                <a:lnTo>
                  <a:pt x="77205" y="151358"/>
                </a:lnTo>
                <a:lnTo>
                  <a:pt x="140383" y="151358"/>
                </a:lnTo>
                <a:lnTo>
                  <a:pt x="140383" y="95324"/>
                </a:lnTo>
                <a:close/>
                <a:moveTo>
                  <a:pt x="2824758" y="86394"/>
                </a:moveTo>
                <a:lnTo>
                  <a:pt x="2961047" y="86394"/>
                </a:lnTo>
                <a:lnTo>
                  <a:pt x="2961047" y="98561"/>
                </a:lnTo>
                <a:lnTo>
                  <a:pt x="2917180" y="98561"/>
                </a:lnTo>
                <a:lnTo>
                  <a:pt x="2917180" y="183170"/>
                </a:lnTo>
                <a:cubicBezTo>
                  <a:pt x="2918222" y="202889"/>
                  <a:pt x="2908362" y="212712"/>
                  <a:pt x="2887601" y="212638"/>
                </a:cubicBezTo>
                <a:cubicBezTo>
                  <a:pt x="2882838" y="212787"/>
                  <a:pt x="2878225" y="212898"/>
                  <a:pt x="2873760" y="212973"/>
                </a:cubicBezTo>
                <a:cubicBezTo>
                  <a:pt x="2871527" y="213047"/>
                  <a:pt x="2869183" y="213084"/>
                  <a:pt x="2866728" y="213084"/>
                </a:cubicBezTo>
                <a:cubicBezTo>
                  <a:pt x="2864644" y="213084"/>
                  <a:pt x="2861556" y="213084"/>
                  <a:pt x="2857463" y="213084"/>
                </a:cubicBezTo>
                <a:cubicBezTo>
                  <a:pt x="2856868" y="208471"/>
                  <a:pt x="2856049" y="203968"/>
                  <a:pt x="2855007" y="199578"/>
                </a:cubicBezTo>
                <a:cubicBezTo>
                  <a:pt x="2864160" y="200025"/>
                  <a:pt x="2874057" y="200248"/>
                  <a:pt x="2884699" y="200248"/>
                </a:cubicBezTo>
                <a:cubicBezTo>
                  <a:pt x="2892289" y="200322"/>
                  <a:pt x="2897498" y="199020"/>
                  <a:pt x="2900326" y="196341"/>
                </a:cubicBezTo>
                <a:cubicBezTo>
                  <a:pt x="2903228" y="193885"/>
                  <a:pt x="2904642" y="189272"/>
                  <a:pt x="2904567" y="182500"/>
                </a:cubicBezTo>
                <a:lnTo>
                  <a:pt x="2904567" y="98561"/>
                </a:lnTo>
                <a:lnTo>
                  <a:pt x="2824758" y="98561"/>
                </a:lnTo>
                <a:close/>
                <a:moveTo>
                  <a:pt x="65150" y="84162"/>
                </a:moveTo>
                <a:lnTo>
                  <a:pt x="152438" y="84162"/>
                </a:lnTo>
                <a:lnTo>
                  <a:pt x="152438" y="162520"/>
                </a:lnTo>
                <a:lnTo>
                  <a:pt x="65150" y="162520"/>
                </a:lnTo>
                <a:close/>
                <a:moveTo>
                  <a:pt x="5312457" y="82822"/>
                </a:moveTo>
                <a:lnTo>
                  <a:pt x="5312457" y="108607"/>
                </a:lnTo>
                <a:lnTo>
                  <a:pt x="5422181" y="108607"/>
                </a:lnTo>
                <a:lnTo>
                  <a:pt x="5422181" y="82822"/>
                </a:lnTo>
                <a:close/>
                <a:moveTo>
                  <a:pt x="1652960" y="82041"/>
                </a:moveTo>
                <a:lnTo>
                  <a:pt x="1652960" y="90078"/>
                </a:lnTo>
                <a:cubicBezTo>
                  <a:pt x="1652960" y="106002"/>
                  <a:pt x="1652439" y="119434"/>
                  <a:pt x="1651397" y="130373"/>
                </a:cubicBezTo>
                <a:lnTo>
                  <a:pt x="1771613" y="130373"/>
                </a:lnTo>
                <a:lnTo>
                  <a:pt x="1771613" y="82041"/>
                </a:lnTo>
                <a:close/>
                <a:moveTo>
                  <a:pt x="1424360" y="82041"/>
                </a:moveTo>
                <a:lnTo>
                  <a:pt x="1424360" y="90078"/>
                </a:lnTo>
                <a:cubicBezTo>
                  <a:pt x="1424360" y="106002"/>
                  <a:pt x="1423839" y="119434"/>
                  <a:pt x="1422797" y="130373"/>
                </a:cubicBezTo>
                <a:lnTo>
                  <a:pt x="1543013" y="130373"/>
                </a:lnTo>
                <a:lnTo>
                  <a:pt x="1543013" y="82041"/>
                </a:lnTo>
                <a:close/>
                <a:moveTo>
                  <a:pt x="2516572" y="81595"/>
                </a:moveTo>
                <a:lnTo>
                  <a:pt x="2555305" y="81595"/>
                </a:lnTo>
                <a:lnTo>
                  <a:pt x="2555305" y="172119"/>
                </a:lnTo>
                <a:cubicBezTo>
                  <a:pt x="2563342" y="188639"/>
                  <a:pt x="2579415" y="196713"/>
                  <a:pt x="2603525" y="196341"/>
                </a:cubicBezTo>
                <a:cubicBezTo>
                  <a:pt x="2619078" y="196713"/>
                  <a:pt x="2639393" y="196862"/>
                  <a:pt x="2664470" y="196788"/>
                </a:cubicBezTo>
                <a:cubicBezTo>
                  <a:pt x="2689325" y="196639"/>
                  <a:pt x="2711612" y="196267"/>
                  <a:pt x="2731331" y="195671"/>
                </a:cubicBezTo>
                <a:cubicBezTo>
                  <a:pt x="2729992" y="199169"/>
                  <a:pt x="2728615" y="203671"/>
                  <a:pt x="2727201" y="209177"/>
                </a:cubicBezTo>
                <a:cubicBezTo>
                  <a:pt x="2667075" y="209103"/>
                  <a:pt x="2625217" y="208657"/>
                  <a:pt x="2601628" y="207838"/>
                </a:cubicBezTo>
                <a:cubicBezTo>
                  <a:pt x="2575285" y="207912"/>
                  <a:pt x="2557463" y="199057"/>
                  <a:pt x="2548161" y="181272"/>
                </a:cubicBezTo>
                <a:cubicBezTo>
                  <a:pt x="2540645" y="189681"/>
                  <a:pt x="2532199" y="200583"/>
                  <a:pt x="2522823" y="213977"/>
                </a:cubicBezTo>
                <a:lnTo>
                  <a:pt x="2515456" y="204154"/>
                </a:lnTo>
                <a:cubicBezTo>
                  <a:pt x="2526097" y="190313"/>
                  <a:pt x="2535399" y="179412"/>
                  <a:pt x="2543361" y="171450"/>
                </a:cubicBezTo>
                <a:lnTo>
                  <a:pt x="2543361" y="93538"/>
                </a:lnTo>
                <a:lnTo>
                  <a:pt x="2516572" y="93538"/>
                </a:lnTo>
                <a:close/>
                <a:moveTo>
                  <a:pt x="2335858" y="81595"/>
                </a:moveTo>
                <a:lnTo>
                  <a:pt x="2453730" y="81595"/>
                </a:lnTo>
                <a:lnTo>
                  <a:pt x="2453730" y="93315"/>
                </a:lnTo>
                <a:lnTo>
                  <a:pt x="2335858" y="93315"/>
                </a:lnTo>
                <a:close/>
                <a:moveTo>
                  <a:pt x="1241971" y="75902"/>
                </a:moveTo>
                <a:cubicBezTo>
                  <a:pt x="1251645" y="83046"/>
                  <a:pt x="1261170" y="90450"/>
                  <a:pt x="1270546" y="98114"/>
                </a:cubicBezTo>
                <a:lnTo>
                  <a:pt x="1262063" y="106821"/>
                </a:lnTo>
                <a:cubicBezTo>
                  <a:pt x="1253059" y="98859"/>
                  <a:pt x="1243757" y="91157"/>
                  <a:pt x="1234158" y="83715"/>
                </a:cubicBezTo>
                <a:close/>
                <a:moveTo>
                  <a:pt x="1960923" y="75232"/>
                </a:moveTo>
                <a:cubicBezTo>
                  <a:pt x="1938003" y="76199"/>
                  <a:pt x="1919921" y="76795"/>
                  <a:pt x="1906675" y="77018"/>
                </a:cubicBezTo>
                <a:lnTo>
                  <a:pt x="1906675" y="120774"/>
                </a:lnTo>
                <a:lnTo>
                  <a:pt x="1963378" y="120774"/>
                </a:lnTo>
                <a:cubicBezTo>
                  <a:pt x="1962188" y="109835"/>
                  <a:pt x="1961369" y="94654"/>
                  <a:pt x="1960923" y="75232"/>
                </a:cubicBezTo>
                <a:close/>
                <a:moveTo>
                  <a:pt x="5300067" y="72442"/>
                </a:moveTo>
                <a:lnTo>
                  <a:pt x="5434459" y="72442"/>
                </a:lnTo>
                <a:lnTo>
                  <a:pt x="5434459" y="118876"/>
                </a:lnTo>
                <a:lnTo>
                  <a:pt x="5373179" y="118876"/>
                </a:lnTo>
                <a:lnTo>
                  <a:pt x="5373179" y="141535"/>
                </a:lnTo>
                <a:lnTo>
                  <a:pt x="5454774" y="141535"/>
                </a:lnTo>
                <a:lnTo>
                  <a:pt x="5454774" y="177700"/>
                </a:lnTo>
                <a:cubicBezTo>
                  <a:pt x="5455369" y="193104"/>
                  <a:pt x="5447221" y="200769"/>
                  <a:pt x="5430329" y="200694"/>
                </a:cubicBezTo>
                <a:cubicBezTo>
                  <a:pt x="5425789" y="200843"/>
                  <a:pt x="5417939" y="200917"/>
                  <a:pt x="5406777" y="200917"/>
                </a:cubicBezTo>
                <a:cubicBezTo>
                  <a:pt x="5405959" y="195188"/>
                  <a:pt x="5405065" y="191169"/>
                  <a:pt x="5404098" y="188862"/>
                </a:cubicBezTo>
                <a:cubicBezTo>
                  <a:pt x="5412655" y="189160"/>
                  <a:pt x="5420023" y="189309"/>
                  <a:pt x="5426199" y="189309"/>
                </a:cubicBezTo>
                <a:cubicBezTo>
                  <a:pt x="5432524" y="189383"/>
                  <a:pt x="5436803" y="188379"/>
                  <a:pt x="5439035" y="186295"/>
                </a:cubicBezTo>
                <a:cubicBezTo>
                  <a:pt x="5441417" y="184360"/>
                  <a:pt x="5442570" y="180640"/>
                  <a:pt x="5442495" y="175133"/>
                </a:cubicBezTo>
                <a:lnTo>
                  <a:pt x="5442495" y="152027"/>
                </a:lnTo>
                <a:lnTo>
                  <a:pt x="5373179" y="152027"/>
                </a:lnTo>
                <a:lnTo>
                  <a:pt x="5373179" y="217884"/>
                </a:lnTo>
                <a:lnTo>
                  <a:pt x="5360677" y="217884"/>
                </a:lnTo>
                <a:lnTo>
                  <a:pt x="5360677" y="152027"/>
                </a:lnTo>
                <a:lnTo>
                  <a:pt x="5292253" y="152027"/>
                </a:lnTo>
                <a:lnTo>
                  <a:pt x="5292253" y="200917"/>
                </a:lnTo>
                <a:lnTo>
                  <a:pt x="5279975" y="200917"/>
                </a:lnTo>
                <a:lnTo>
                  <a:pt x="5279975" y="141535"/>
                </a:lnTo>
                <a:lnTo>
                  <a:pt x="5360677" y="141535"/>
                </a:lnTo>
                <a:lnTo>
                  <a:pt x="5360677" y="118876"/>
                </a:lnTo>
                <a:lnTo>
                  <a:pt x="5300067" y="118876"/>
                </a:lnTo>
                <a:close/>
                <a:moveTo>
                  <a:pt x="1197881" y="68646"/>
                </a:moveTo>
                <a:lnTo>
                  <a:pt x="1189844" y="113853"/>
                </a:lnTo>
                <a:lnTo>
                  <a:pt x="1315306" y="113853"/>
                </a:lnTo>
                <a:cubicBezTo>
                  <a:pt x="1315604" y="107677"/>
                  <a:pt x="1315939" y="98412"/>
                  <a:pt x="1316311" y="86059"/>
                </a:cubicBezTo>
                <a:cubicBezTo>
                  <a:pt x="1316608" y="78246"/>
                  <a:pt x="1316832" y="72442"/>
                  <a:pt x="1316981" y="68646"/>
                </a:cubicBezTo>
                <a:close/>
                <a:moveTo>
                  <a:pt x="3895539" y="64963"/>
                </a:moveTo>
                <a:cubicBezTo>
                  <a:pt x="3909975" y="75232"/>
                  <a:pt x="3922775" y="84683"/>
                  <a:pt x="3933937" y="93315"/>
                </a:cubicBezTo>
                <a:lnTo>
                  <a:pt x="3925007" y="103137"/>
                </a:lnTo>
                <a:cubicBezTo>
                  <a:pt x="3912059" y="92050"/>
                  <a:pt x="3899632" y="82227"/>
                  <a:pt x="3887726" y="73669"/>
                </a:cubicBezTo>
                <a:close/>
                <a:moveTo>
                  <a:pt x="616781" y="62619"/>
                </a:moveTo>
                <a:lnTo>
                  <a:pt x="628167" y="62619"/>
                </a:lnTo>
                <a:cubicBezTo>
                  <a:pt x="627943" y="78097"/>
                  <a:pt x="627423" y="90822"/>
                  <a:pt x="626604" y="100793"/>
                </a:cubicBezTo>
                <a:cubicBezTo>
                  <a:pt x="634790" y="146632"/>
                  <a:pt x="650937" y="181086"/>
                  <a:pt x="675048" y="204154"/>
                </a:cubicBezTo>
                <a:cubicBezTo>
                  <a:pt x="672443" y="206610"/>
                  <a:pt x="669541" y="209661"/>
                  <a:pt x="666341" y="213307"/>
                </a:cubicBezTo>
                <a:cubicBezTo>
                  <a:pt x="643347" y="189197"/>
                  <a:pt x="628651" y="159171"/>
                  <a:pt x="622251" y="123229"/>
                </a:cubicBezTo>
                <a:cubicBezTo>
                  <a:pt x="618902" y="157385"/>
                  <a:pt x="603275" y="188342"/>
                  <a:pt x="575370" y="216098"/>
                </a:cubicBezTo>
                <a:cubicBezTo>
                  <a:pt x="572691" y="212675"/>
                  <a:pt x="569863" y="209624"/>
                  <a:pt x="566887" y="206945"/>
                </a:cubicBezTo>
                <a:cubicBezTo>
                  <a:pt x="591816" y="183430"/>
                  <a:pt x="606922" y="155525"/>
                  <a:pt x="612205" y="123229"/>
                </a:cubicBezTo>
                <a:cubicBezTo>
                  <a:pt x="615330" y="106040"/>
                  <a:pt x="616856" y="85836"/>
                  <a:pt x="616781" y="62619"/>
                </a:cubicBezTo>
                <a:close/>
                <a:moveTo>
                  <a:pt x="2804890" y="59494"/>
                </a:moveTo>
                <a:lnTo>
                  <a:pt x="2816275" y="65633"/>
                </a:lnTo>
                <a:cubicBezTo>
                  <a:pt x="2808238" y="79027"/>
                  <a:pt x="2800239" y="91008"/>
                  <a:pt x="2792276" y="101575"/>
                </a:cubicBezTo>
                <a:lnTo>
                  <a:pt x="2792276" y="217214"/>
                </a:lnTo>
                <a:lnTo>
                  <a:pt x="2779775" y="217214"/>
                </a:lnTo>
                <a:lnTo>
                  <a:pt x="2779775" y="117313"/>
                </a:lnTo>
                <a:cubicBezTo>
                  <a:pt x="2770101" y="128475"/>
                  <a:pt x="2760167" y="138670"/>
                  <a:pt x="2749972" y="147897"/>
                </a:cubicBezTo>
                <a:cubicBezTo>
                  <a:pt x="2748037" y="143656"/>
                  <a:pt x="2745842" y="139563"/>
                  <a:pt x="2743386" y="135619"/>
                </a:cubicBezTo>
                <a:cubicBezTo>
                  <a:pt x="2765562" y="117462"/>
                  <a:pt x="2786063" y="92087"/>
                  <a:pt x="2804890" y="59494"/>
                </a:cubicBezTo>
                <a:close/>
                <a:moveTo>
                  <a:pt x="2030797" y="59047"/>
                </a:moveTo>
                <a:lnTo>
                  <a:pt x="2034927" y="70433"/>
                </a:lnTo>
                <a:cubicBezTo>
                  <a:pt x="2023319" y="71475"/>
                  <a:pt x="2002669" y="72851"/>
                  <a:pt x="1972978" y="74562"/>
                </a:cubicBezTo>
                <a:cubicBezTo>
                  <a:pt x="1973201" y="91529"/>
                  <a:pt x="1973908" y="106933"/>
                  <a:pt x="1975099" y="120774"/>
                </a:cubicBezTo>
                <a:lnTo>
                  <a:pt x="2041401" y="120774"/>
                </a:lnTo>
                <a:lnTo>
                  <a:pt x="2041401" y="131489"/>
                </a:lnTo>
                <a:lnTo>
                  <a:pt x="1976438" y="131489"/>
                </a:lnTo>
                <a:cubicBezTo>
                  <a:pt x="1979340" y="154037"/>
                  <a:pt x="1985665" y="172715"/>
                  <a:pt x="1995413" y="187523"/>
                </a:cubicBezTo>
                <a:cubicBezTo>
                  <a:pt x="2002334" y="198536"/>
                  <a:pt x="2009664" y="203782"/>
                  <a:pt x="2017403" y="203262"/>
                </a:cubicBezTo>
                <a:cubicBezTo>
                  <a:pt x="2024100" y="203634"/>
                  <a:pt x="2028565" y="199429"/>
                  <a:pt x="2030797" y="190648"/>
                </a:cubicBezTo>
                <a:cubicBezTo>
                  <a:pt x="2032881" y="183653"/>
                  <a:pt x="2034667" y="174203"/>
                  <a:pt x="2036155" y="162297"/>
                </a:cubicBezTo>
                <a:cubicBezTo>
                  <a:pt x="2039057" y="164008"/>
                  <a:pt x="2042778" y="165385"/>
                  <a:pt x="2047317" y="166427"/>
                </a:cubicBezTo>
                <a:cubicBezTo>
                  <a:pt x="2045829" y="177812"/>
                  <a:pt x="2044080" y="187114"/>
                  <a:pt x="2042071" y="194332"/>
                </a:cubicBezTo>
                <a:cubicBezTo>
                  <a:pt x="2038276" y="208471"/>
                  <a:pt x="2029979" y="215391"/>
                  <a:pt x="2017180" y="215093"/>
                </a:cubicBezTo>
                <a:cubicBezTo>
                  <a:pt x="2005571" y="215465"/>
                  <a:pt x="1995190" y="208619"/>
                  <a:pt x="1986037" y="194555"/>
                </a:cubicBezTo>
                <a:cubicBezTo>
                  <a:pt x="1974801" y="178854"/>
                  <a:pt x="1967657" y="157832"/>
                  <a:pt x="1964606" y="131489"/>
                </a:cubicBezTo>
                <a:lnTo>
                  <a:pt x="1906675" y="131489"/>
                </a:lnTo>
                <a:lnTo>
                  <a:pt x="1906675" y="190202"/>
                </a:lnTo>
                <a:cubicBezTo>
                  <a:pt x="1915605" y="185663"/>
                  <a:pt x="1931157" y="177365"/>
                  <a:pt x="1953332" y="165310"/>
                </a:cubicBezTo>
                <a:cubicBezTo>
                  <a:pt x="1953481" y="168213"/>
                  <a:pt x="1954263" y="172231"/>
                  <a:pt x="1955676" y="177365"/>
                </a:cubicBezTo>
                <a:cubicBezTo>
                  <a:pt x="1937147" y="186667"/>
                  <a:pt x="1921371" y="195299"/>
                  <a:pt x="1908349" y="203262"/>
                </a:cubicBezTo>
                <a:cubicBezTo>
                  <a:pt x="1905224" y="205196"/>
                  <a:pt x="1901391" y="208098"/>
                  <a:pt x="1896852" y="211968"/>
                </a:cubicBezTo>
                <a:lnTo>
                  <a:pt x="1887923" y="201476"/>
                </a:lnTo>
                <a:cubicBezTo>
                  <a:pt x="1890601" y="198648"/>
                  <a:pt x="1892425" y="195820"/>
                  <a:pt x="1893392" y="192992"/>
                </a:cubicBezTo>
                <a:cubicBezTo>
                  <a:pt x="1894359" y="190239"/>
                  <a:pt x="1894843" y="186556"/>
                  <a:pt x="1894843" y="181942"/>
                </a:cubicBezTo>
                <a:lnTo>
                  <a:pt x="1894843" y="66303"/>
                </a:lnTo>
                <a:cubicBezTo>
                  <a:pt x="1942170" y="65856"/>
                  <a:pt x="1987489" y="63438"/>
                  <a:pt x="2030797" y="59047"/>
                </a:cubicBezTo>
                <a:close/>
                <a:moveTo>
                  <a:pt x="1187277" y="57596"/>
                </a:moveTo>
                <a:lnTo>
                  <a:pt x="1329929" y="57596"/>
                </a:lnTo>
                <a:cubicBezTo>
                  <a:pt x="1329705" y="63698"/>
                  <a:pt x="1329333" y="73074"/>
                  <a:pt x="1328812" y="85724"/>
                </a:cubicBezTo>
                <a:cubicBezTo>
                  <a:pt x="1328291" y="98375"/>
                  <a:pt x="1327919" y="107751"/>
                  <a:pt x="1327696" y="113853"/>
                </a:cubicBezTo>
                <a:lnTo>
                  <a:pt x="1360401" y="113853"/>
                </a:lnTo>
                <a:lnTo>
                  <a:pt x="1360401" y="125015"/>
                </a:lnTo>
                <a:lnTo>
                  <a:pt x="1327250" y="125015"/>
                </a:lnTo>
                <a:cubicBezTo>
                  <a:pt x="1326952" y="131192"/>
                  <a:pt x="1326468" y="140010"/>
                  <a:pt x="1325799" y="151469"/>
                </a:cubicBezTo>
                <a:cubicBezTo>
                  <a:pt x="1325278" y="160250"/>
                  <a:pt x="1324906" y="166538"/>
                  <a:pt x="1324682" y="170333"/>
                </a:cubicBezTo>
                <a:lnTo>
                  <a:pt x="1352365" y="170333"/>
                </a:lnTo>
                <a:lnTo>
                  <a:pt x="1352365" y="181272"/>
                </a:lnTo>
                <a:lnTo>
                  <a:pt x="1323789" y="181272"/>
                </a:lnTo>
                <a:cubicBezTo>
                  <a:pt x="1321557" y="203968"/>
                  <a:pt x="1309576" y="215168"/>
                  <a:pt x="1287848" y="214870"/>
                </a:cubicBezTo>
                <a:cubicBezTo>
                  <a:pt x="1282713" y="215019"/>
                  <a:pt x="1277950" y="215131"/>
                  <a:pt x="1273560" y="215205"/>
                </a:cubicBezTo>
                <a:cubicBezTo>
                  <a:pt x="1271476" y="215279"/>
                  <a:pt x="1269244" y="215317"/>
                  <a:pt x="1266863" y="215317"/>
                </a:cubicBezTo>
                <a:cubicBezTo>
                  <a:pt x="1264854" y="215317"/>
                  <a:pt x="1261803" y="215317"/>
                  <a:pt x="1257710" y="215317"/>
                </a:cubicBezTo>
                <a:cubicBezTo>
                  <a:pt x="1257189" y="210926"/>
                  <a:pt x="1256445" y="206536"/>
                  <a:pt x="1255477" y="202145"/>
                </a:cubicBezTo>
                <a:cubicBezTo>
                  <a:pt x="1263142" y="202741"/>
                  <a:pt x="1273114" y="203038"/>
                  <a:pt x="1285392" y="203038"/>
                </a:cubicBezTo>
                <a:cubicBezTo>
                  <a:pt x="1286359" y="203113"/>
                  <a:pt x="1287438" y="203150"/>
                  <a:pt x="1288629" y="203150"/>
                </a:cubicBezTo>
                <a:cubicBezTo>
                  <a:pt x="1302544" y="203150"/>
                  <a:pt x="1310135" y="195857"/>
                  <a:pt x="1311399" y="181272"/>
                </a:cubicBezTo>
                <a:lnTo>
                  <a:pt x="1165399" y="181272"/>
                </a:lnTo>
                <a:lnTo>
                  <a:pt x="1175222" y="125015"/>
                </a:lnTo>
                <a:lnTo>
                  <a:pt x="1144749" y="125015"/>
                </a:lnTo>
                <a:lnTo>
                  <a:pt x="1144749" y="113853"/>
                </a:lnTo>
                <a:lnTo>
                  <a:pt x="1177231" y="113853"/>
                </a:lnTo>
                <a:close/>
                <a:moveTo>
                  <a:pt x="5584701" y="56926"/>
                </a:moveTo>
                <a:lnTo>
                  <a:pt x="5584701" y="80478"/>
                </a:lnTo>
                <a:lnTo>
                  <a:pt x="5669979" y="80478"/>
                </a:lnTo>
                <a:lnTo>
                  <a:pt x="5669979" y="56926"/>
                </a:lnTo>
                <a:close/>
                <a:moveTo>
                  <a:pt x="2625403" y="53689"/>
                </a:moveTo>
                <a:lnTo>
                  <a:pt x="2625403" y="91417"/>
                </a:lnTo>
                <a:cubicBezTo>
                  <a:pt x="2625403" y="95361"/>
                  <a:pt x="2625403" y="98338"/>
                  <a:pt x="2625403" y="100347"/>
                </a:cubicBezTo>
                <a:cubicBezTo>
                  <a:pt x="2625328" y="102579"/>
                  <a:pt x="2625254" y="104588"/>
                  <a:pt x="2625180" y="106374"/>
                </a:cubicBezTo>
                <a:lnTo>
                  <a:pt x="2675298" y="106374"/>
                </a:lnTo>
                <a:lnTo>
                  <a:pt x="2675298" y="53689"/>
                </a:lnTo>
                <a:close/>
                <a:moveTo>
                  <a:pt x="3471044" y="52350"/>
                </a:moveTo>
                <a:lnTo>
                  <a:pt x="3471044" y="106374"/>
                </a:lnTo>
                <a:lnTo>
                  <a:pt x="3605213" y="106374"/>
                </a:lnTo>
                <a:lnTo>
                  <a:pt x="3605213" y="52350"/>
                </a:lnTo>
                <a:close/>
                <a:moveTo>
                  <a:pt x="481608" y="50117"/>
                </a:moveTo>
                <a:lnTo>
                  <a:pt x="481608" y="74562"/>
                </a:lnTo>
                <a:lnTo>
                  <a:pt x="516881" y="74562"/>
                </a:lnTo>
                <a:lnTo>
                  <a:pt x="516881" y="50117"/>
                </a:lnTo>
                <a:close/>
                <a:moveTo>
                  <a:pt x="470669" y="40295"/>
                </a:moveTo>
                <a:lnTo>
                  <a:pt x="527819" y="40295"/>
                </a:lnTo>
                <a:lnTo>
                  <a:pt x="527819" y="84385"/>
                </a:lnTo>
                <a:lnTo>
                  <a:pt x="470669" y="84385"/>
                </a:lnTo>
                <a:close/>
                <a:moveTo>
                  <a:pt x="814909" y="36165"/>
                </a:moveTo>
                <a:lnTo>
                  <a:pt x="826629" y="36165"/>
                </a:lnTo>
                <a:lnTo>
                  <a:pt x="826629" y="68423"/>
                </a:lnTo>
                <a:lnTo>
                  <a:pt x="865696" y="68423"/>
                </a:lnTo>
                <a:lnTo>
                  <a:pt x="865696" y="79362"/>
                </a:lnTo>
                <a:lnTo>
                  <a:pt x="826629" y="79362"/>
                </a:lnTo>
                <a:lnTo>
                  <a:pt x="826629" y="153144"/>
                </a:lnTo>
                <a:cubicBezTo>
                  <a:pt x="827299" y="170408"/>
                  <a:pt x="818071" y="179040"/>
                  <a:pt x="798947" y="179040"/>
                </a:cubicBezTo>
                <a:cubicBezTo>
                  <a:pt x="793068" y="179189"/>
                  <a:pt x="784994" y="179263"/>
                  <a:pt x="774725" y="179263"/>
                </a:cubicBezTo>
                <a:cubicBezTo>
                  <a:pt x="774056" y="175096"/>
                  <a:pt x="773125" y="170966"/>
                  <a:pt x="771935" y="166873"/>
                </a:cubicBezTo>
                <a:cubicBezTo>
                  <a:pt x="780343" y="167320"/>
                  <a:pt x="788641" y="167543"/>
                  <a:pt x="796826" y="167543"/>
                </a:cubicBezTo>
                <a:cubicBezTo>
                  <a:pt x="809551" y="168064"/>
                  <a:pt x="815579" y="162966"/>
                  <a:pt x="814909" y="152251"/>
                </a:cubicBezTo>
                <a:lnTo>
                  <a:pt x="814909" y="82041"/>
                </a:lnTo>
                <a:cubicBezTo>
                  <a:pt x="798091" y="112402"/>
                  <a:pt x="769665" y="139638"/>
                  <a:pt x="729630" y="163748"/>
                </a:cubicBezTo>
                <a:cubicBezTo>
                  <a:pt x="727844" y="160697"/>
                  <a:pt x="725277" y="157162"/>
                  <a:pt x="721929" y="153144"/>
                </a:cubicBezTo>
                <a:cubicBezTo>
                  <a:pt x="758391" y="132829"/>
                  <a:pt x="786185" y="108235"/>
                  <a:pt x="805309" y="79362"/>
                </a:cubicBezTo>
                <a:lnTo>
                  <a:pt x="727844" y="79362"/>
                </a:lnTo>
                <a:lnTo>
                  <a:pt x="727844" y="68423"/>
                </a:lnTo>
                <a:lnTo>
                  <a:pt x="814909" y="68423"/>
                </a:lnTo>
                <a:close/>
                <a:moveTo>
                  <a:pt x="711883" y="24668"/>
                </a:moveTo>
                <a:lnTo>
                  <a:pt x="711883" y="195225"/>
                </a:lnTo>
                <a:lnTo>
                  <a:pt x="878533" y="195225"/>
                </a:lnTo>
                <a:lnTo>
                  <a:pt x="878533" y="24668"/>
                </a:lnTo>
                <a:close/>
                <a:moveTo>
                  <a:pt x="4619960" y="24445"/>
                </a:moveTo>
                <a:lnTo>
                  <a:pt x="4619960" y="60610"/>
                </a:lnTo>
                <a:lnTo>
                  <a:pt x="4742073" y="60610"/>
                </a:lnTo>
                <a:lnTo>
                  <a:pt x="4742073" y="24445"/>
                </a:lnTo>
                <a:close/>
                <a:moveTo>
                  <a:pt x="5584701" y="23552"/>
                </a:moveTo>
                <a:lnTo>
                  <a:pt x="5584701" y="46880"/>
                </a:lnTo>
                <a:lnTo>
                  <a:pt x="5669979" y="46880"/>
                </a:lnTo>
                <a:lnTo>
                  <a:pt x="5669979" y="23552"/>
                </a:lnTo>
                <a:close/>
                <a:moveTo>
                  <a:pt x="1652960" y="23328"/>
                </a:moveTo>
                <a:lnTo>
                  <a:pt x="1652960" y="71102"/>
                </a:lnTo>
                <a:lnTo>
                  <a:pt x="1771613" y="71102"/>
                </a:lnTo>
                <a:lnTo>
                  <a:pt x="1771613" y="23328"/>
                </a:lnTo>
                <a:close/>
                <a:moveTo>
                  <a:pt x="1424360" y="23328"/>
                </a:moveTo>
                <a:lnTo>
                  <a:pt x="1424360" y="71102"/>
                </a:lnTo>
                <a:lnTo>
                  <a:pt x="1543013" y="71102"/>
                </a:lnTo>
                <a:lnTo>
                  <a:pt x="1543013" y="23328"/>
                </a:lnTo>
                <a:close/>
                <a:moveTo>
                  <a:pt x="2988283" y="22435"/>
                </a:moveTo>
                <a:lnTo>
                  <a:pt x="3173574" y="22435"/>
                </a:lnTo>
                <a:lnTo>
                  <a:pt x="3173574" y="34825"/>
                </a:lnTo>
                <a:lnTo>
                  <a:pt x="3087403" y="34825"/>
                </a:lnTo>
                <a:lnTo>
                  <a:pt x="3087403" y="189086"/>
                </a:lnTo>
                <a:lnTo>
                  <a:pt x="3186410" y="189086"/>
                </a:lnTo>
                <a:lnTo>
                  <a:pt x="3186410" y="201141"/>
                </a:lnTo>
                <a:lnTo>
                  <a:pt x="2975670" y="201141"/>
                </a:lnTo>
                <a:lnTo>
                  <a:pt x="2975670" y="189086"/>
                </a:lnTo>
                <a:lnTo>
                  <a:pt x="3074455" y="189086"/>
                </a:lnTo>
                <a:lnTo>
                  <a:pt x="3074455" y="34825"/>
                </a:lnTo>
                <a:lnTo>
                  <a:pt x="2988283" y="34825"/>
                </a:lnTo>
                <a:close/>
                <a:moveTo>
                  <a:pt x="2837818" y="18752"/>
                </a:moveTo>
                <a:lnTo>
                  <a:pt x="2948657" y="18752"/>
                </a:lnTo>
                <a:lnTo>
                  <a:pt x="2948657" y="30695"/>
                </a:lnTo>
                <a:lnTo>
                  <a:pt x="2837818" y="30695"/>
                </a:lnTo>
                <a:close/>
                <a:moveTo>
                  <a:pt x="244079" y="16966"/>
                </a:moveTo>
                <a:lnTo>
                  <a:pt x="432272" y="16966"/>
                </a:lnTo>
                <a:lnTo>
                  <a:pt x="432272" y="28798"/>
                </a:lnTo>
                <a:lnTo>
                  <a:pt x="344426" y="28798"/>
                </a:lnTo>
                <a:cubicBezTo>
                  <a:pt x="344128" y="53652"/>
                  <a:pt x="343533" y="73707"/>
                  <a:pt x="342640" y="88962"/>
                </a:cubicBezTo>
                <a:lnTo>
                  <a:pt x="443657" y="88962"/>
                </a:lnTo>
                <a:lnTo>
                  <a:pt x="443657" y="101017"/>
                </a:lnTo>
                <a:lnTo>
                  <a:pt x="346547" y="101017"/>
                </a:lnTo>
                <a:cubicBezTo>
                  <a:pt x="356965" y="151618"/>
                  <a:pt x="389707" y="185253"/>
                  <a:pt x="444773" y="201922"/>
                </a:cubicBezTo>
                <a:cubicBezTo>
                  <a:pt x="441053" y="206536"/>
                  <a:pt x="438262" y="210480"/>
                  <a:pt x="436402" y="213754"/>
                </a:cubicBezTo>
                <a:cubicBezTo>
                  <a:pt x="379847" y="193364"/>
                  <a:pt x="346919" y="158762"/>
                  <a:pt x="337617" y="109946"/>
                </a:cubicBezTo>
                <a:cubicBezTo>
                  <a:pt x="330101" y="154818"/>
                  <a:pt x="297954" y="190276"/>
                  <a:pt x="241176" y="216321"/>
                </a:cubicBezTo>
                <a:cubicBezTo>
                  <a:pt x="238646" y="212973"/>
                  <a:pt x="235595" y="209289"/>
                  <a:pt x="232024" y="205271"/>
                </a:cubicBezTo>
                <a:cubicBezTo>
                  <a:pt x="290290" y="179672"/>
                  <a:pt x="322288" y="144921"/>
                  <a:pt x="328018" y="101017"/>
                </a:cubicBezTo>
                <a:lnTo>
                  <a:pt x="231800" y="101017"/>
                </a:lnTo>
                <a:lnTo>
                  <a:pt x="231800" y="88962"/>
                </a:lnTo>
                <a:lnTo>
                  <a:pt x="329804" y="88962"/>
                </a:lnTo>
                <a:cubicBezTo>
                  <a:pt x="330920" y="77948"/>
                  <a:pt x="331478" y="60089"/>
                  <a:pt x="331478" y="35383"/>
                </a:cubicBezTo>
                <a:cubicBezTo>
                  <a:pt x="331478" y="32481"/>
                  <a:pt x="331478" y="30286"/>
                  <a:pt x="331478" y="28798"/>
                </a:cubicBezTo>
                <a:lnTo>
                  <a:pt x="244079" y="28798"/>
                </a:lnTo>
                <a:close/>
                <a:moveTo>
                  <a:pt x="3961173" y="15515"/>
                </a:moveTo>
                <a:lnTo>
                  <a:pt x="4098801" y="15515"/>
                </a:lnTo>
                <a:lnTo>
                  <a:pt x="4098801" y="27235"/>
                </a:lnTo>
                <a:lnTo>
                  <a:pt x="3973451" y="27235"/>
                </a:lnTo>
                <a:lnTo>
                  <a:pt x="3973451" y="192323"/>
                </a:lnTo>
                <a:lnTo>
                  <a:pt x="4101927" y="192323"/>
                </a:lnTo>
                <a:lnTo>
                  <a:pt x="4101927" y="204154"/>
                </a:lnTo>
                <a:lnTo>
                  <a:pt x="3961173" y="204154"/>
                </a:lnTo>
                <a:close/>
                <a:moveTo>
                  <a:pt x="5192129" y="15292"/>
                </a:moveTo>
                <a:cubicBezTo>
                  <a:pt x="5205449" y="26379"/>
                  <a:pt x="5217728" y="36984"/>
                  <a:pt x="5228965" y="47104"/>
                </a:cubicBezTo>
                <a:lnTo>
                  <a:pt x="5219365" y="55810"/>
                </a:lnTo>
                <a:cubicBezTo>
                  <a:pt x="5209617" y="46062"/>
                  <a:pt x="5197561" y="35235"/>
                  <a:pt x="5183200" y="23328"/>
                </a:cubicBezTo>
                <a:close/>
                <a:moveTo>
                  <a:pt x="2197225" y="15292"/>
                </a:moveTo>
                <a:lnTo>
                  <a:pt x="2269555" y="15292"/>
                </a:lnTo>
                <a:lnTo>
                  <a:pt x="2269555" y="27458"/>
                </a:lnTo>
                <a:lnTo>
                  <a:pt x="2242543" y="93315"/>
                </a:lnTo>
                <a:cubicBezTo>
                  <a:pt x="2263379" y="111249"/>
                  <a:pt x="2273499" y="130522"/>
                  <a:pt x="2272904" y="151134"/>
                </a:cubicBezTo>
                <a:cubicBezTo>
                  <a:pt x="2273052" y="174352"/>
                  <a:pt x="2263006" y="186481"/>
                  <a:pt x="2242766" y="187523"/>
                </a:cubicBezTo>
                <a:cubicBezTo>
                  <a:pt x="2239715" y="187672"/>
                  <a:pt x="2236552" y="187783"/>
                  <a:pt x="2233278" y="187858"/>
                </a:cubicBezTo>
                <a:cubicBezTo>
                  <a:pt x="2231715" y="187932"/>
                  <a:pt x="2230004" y="187969"/>
                  <a:pt x="2228143" y="187969"/>
                </a:cubicBezTo>
                <a:cubicBezTo>
                  <a:pt x="2226581" y="187969"/>
                  <a:pt x="2224200" y="187969"/>
                  <a:pt x="2221000" y="187969"/>
                </a:cubicBezTo>
                <a:cubicBezTo>
                  <a:pt x="2220404" y="184025"/>
                  <a:pt x="2219437" y="179598"/>
                  <a:pt x="2218098" y="174687"/>
                </a:cubicBezTo>
                <a:cubicBezTo>
                  <a:pt x="2224497" y="175133"/>
                  <a:pt x="2231641" y="175356"/>
                  <a:pt x="2239529" y="175356"/>
                </a:cubicBezTo>
                <a:cubicBezTo>
                  <a:pt x="2253965" y="175579"/>
                  <a:pt x="2261072" y="167580"/>
                  <a:pt x="2260848" y="151358"/>
                </a:cubicBezTo>
                <a:cubicBezTo>
                  <a:pt x="2261444" y="134094"/>
                  <a:pt x="2250691" y="115565"/>
                  <a:pt x="2228590" y="95770"/>
                </a:cubicBezTo>
                <a:lnTo>
                  <a:pt x="2256719" y="26342"/>
                </a:lnTo>
                <a:lnTo>
                  <a:pt x="2209168" y="26342"/>
                </a:lnTo>
                <a:lnTo>
                  <a:pt x="2209168" y="216991"/>
                </a:lnTo>
                <a:lnTo>
                  <a:pt x="2197225" y="216991"/>
                </a:lnTo>
                <a:close/>
                <a:moveTo>
                  <a:pt x="926530" y="14845"/>
                </a:moveTo>
                <a:lnTo>
                  <a:pt x="994842" y="14845"/>
                </a:lnTo>
                <a:lnTo>
                  <a:pt x="994842" y="27235"/>
                </a:lnTo>
                <a:lnTo>
                  <a:pt x="972853" y="86617"/>
                </a:lnTo>
                <a:cubicBezTo>
                  <a:pt x="988331" y="104700"/>
                  <a:pt x="995884" y="123601"/>
                  <a:pt x="995512" y="143321"/>
                </a:cubicBezTo>
                <a:cubicBezTo>
                  <a:pt x="995586" y="159394"/>
                  <a:pt x="988442" y="168696"/>
                  <a:pt x="974080" y="171226"/>
                </a:cubicBezTo>
                <a:cubicBezTo>
                  <a:pt x="971550" y="171673"/>
                  <a:pt x="968016" y="172045"/>
                  <a:pt x="963477" y="172342"/>
                </a:cubicBezTo>
                <a:cubicBezTo>
                  <a:pt x="958863" y="172566"/>
                  <a:pt x="954844" y="172640"/>
                  <a:pt x="951421" y="172566"/>
                </a:cubicBezTo>
                <a:cubicBezTo>
                  <a:pt x="950454" y="167580"/>
                  <a:pt x="949226" y="163338"/>
                  <a:pt x="947738" y="159841"/>
                </a:cubicBezTo>
                <a:cubicBezTo>
                  <a:pt x="950714" y="160064"/>
                  <a:pt x="954026" y="160213"/>
                  <a:pt x="957672" y="160287"/>
                </a:cubicBezTo>
                <a:cubicBezTo>
                  <a:pt x="961616" y="160287"/>
                  <a:pt x="964928" y="160213"/>
                  <a:pt x="967606" y="160064"/>
                </a:cubicBezTo>
                <a:cubicBezTo>
                  <a:pt x="978471" y="159543"/>
                  <a:pt x="983754" y="153590"/>
                  <a:pt x="983457" y="142205"/>
                </a:cubicBezTo>
                <a:cubicBezTo>
                  <a:pt x="984126" y="125610"/>
                  <a:pt x="976276" y="107639"/>
                  <a:pt x="959905" y="88292"/>
                </a:cubicBezTo>
                <a:lnTo>
                  <a:pt x="982452" y="25672"/>
                </a:lnTo>
                <a:lnTo>
                  <a:pt x="938585" y="25672"/>
                </a:lnTo>
                <a:lnTo>
                  <a:pt x="938585" y="217884"/>
                </a:lnTo>
                <a:lnTo>
                  <a:pt x="926530" y="217884"/>
                </a:lnTo>
                <a:close/>
                <a:moveTo>
                  <a:pt x="4200488" y="14175"/>
                </a:moveTo>
                <a:lnTo>
                  <a:pt x="4318695" y="14175"/>
                </a:lnTo>
                <a:cubicBezTo>
                  <a:pt x="4318323" y="27347"/>
                  <a:pt x="4317690" y="38174"/>
                  <a:pt x="4316797" y="46657"/>
                </a:cubicBezTo>
                <a:cubicBezTo>
                  <a:pt x="4316499" y="63400"/>
                  <a:pt x="4305859" y="71623"/>
                  <a:pt x="4284873" y="71325"/>
                </a:cubicBezTo>
                <a:cubicBezTo>
                  <a:pt x="4281227" y="71400"/>
                  <a:pt x="4276763" y="71475"/>
                  <a:pt x="4271479" y="71549"/>
                </a:cubicBezTo>
                <a:cubicBezTo>
                  <a:pt x="4268875" y="71549"/>
                  <a:pt x="4266009" y="71549"/>
                  <a:pt x="4262884" y="71549"/>
                </a:cubicBezTo>
                <a:cubicBezTo>
                  <a:pt x="4260057" y="71549"/>
                  <a:pt x="4256261" y="71549"/>
                  <a:pt x="4251499" y="71549"/>
                </a:cubicBezTo>
                <a:cubicBezTo>
                  <a:pt x="4251201" y="69540"/>
                  <a:pt x="4250457" y="65968"/>
                  <a:pt x="4249267" y="60833"/>
                </a:cubicBezTo>
                <a:cubicBezTo>
                  <a:pt x="4249117" y="60163"/>
                  <a:pt x="4249006" y="59642"/>
                  <a:pt x="4248931" y="59270"/>
                </a:cubicBezTo>
                <a:cubicBezTo>
                  <a:pt x="4261657" y="59717"/>
                  <a:pt x="4272930" y="59940"/>
                  <a:pt x="4282753" y="59940"/>
                </a:cubicBezTo>
                <a:cubicBezTo>
                  <a:pt x="4291087" y="60014"/>
                  <a:pt x="4296743" y="58935"/>
                  <a:pt x="4299719" y="56703"/>
                </a:cubicBezTo>
                <a:cubicBezTo>
                  <a:pt x="4302919" y="54620"/>
                  <a:pt x="4304817" y="50415"/>
                  <a:pt x="4305412" y="44090"/>
                </a:cubicBezTo>
                <a:cubicBezTo>
                  <a:pt x="4305933" y="37542"/>
                  <a:pt x="4306231" y="31142"/>
                  <a:pt x="4306305" y="24891"/>
                </a:cubicBezTo>
                <a:lnTo>
                  <a:pt x="4212655" y="24891"/>
                </a:lnTo>
                <a:lnTo>
                  <a:pt x="4212655" y="93538"/>
                </a:lnTo>
                <a:lnTo>
                  <a:pt x="4320257" y="93538"/>
                </a:lnTo>
                <a:lnTo>
                  <a:pt x="4320257" y="105593"/>
                </a:lnTo>
                <a:cubicBezTo>
                  <a:pt x="4310807" y="133945"/>
                  <a:pt x="4298379" y="156343"/>
                  <a:pt x="4282976" y="172789"/>
                </a:cubicBezTo>
                <a:cubicBezTo>
                  <a:pt x="4293617" y="182388"/>
                  <a:pt x="4309467" y="192546"/>
                  <a:pt x="4330527" y="203262"/>
                </a:cubicBezTo>
                <a:cubicBezTo>
                  <a:pt x="4327327" y="207205"/>
                  <a:pt x="4324685" y="210852"/>
                  <a:pt x="4322601" y="214200"/>
                </a:cubicBezTo>
                <a:cubicBezTo>
                  <a:pt x="4301393" y="202443"/>
                  <a:pt x="4285245" y="191616"/>
                  <a:pt x="4274158" y="181719"/>
                </a:cubicBezTo>
                <a:cubicBezTo>
                  <a:pt x="4262326" y="192583"/>
                  <a:pt x="4246290" y="204043"/>
                  <a:pt x="4226049" y="216098"/>
                </a:cubicBezTo>
                <a:cubicBezTo>
                  <a:pt x="4224487" y="213568"/>
                  <a:pt x="4221845" y="210108"/>
                  <a:pt x="4218124" y="205717"/>
                </a:cubicBezTo>
                <a:cubicBezTo>
                  <a:pt x="4238588" y="194034"/>
                  <a:pt x="4254364" y="183170"/>
                  <a:pt x="4265451" y="173124"/>
                </a:cubicBezTo>
                <a:cubicBezTo>
                  <a:pt x="4249973" y="156976"/>
                  <a:pt x="4238513" y="134019"/>
                  <a:pt x="4231072" y="104254"/>
                </a:cubicBezTo>
                <a:lnTo>
                  <a:pt x="4212655" y="104254"/>
                </a:lnTo>
                <a:lnTo>
                  <a:pt x="4212655" y="218330"/>
                </a:lnTo>
                <a:lnTo>
                  <a:pt x="4200488" y="218330"/>
                </a:lnTo>
                <a:close/>
                <a:moveTo>
                  <a:pt x="4608128" y="13729"/>
                </a:moveTo>
                <a:lnTo>
                  <a:pt x="4753905" y="13729"/>
                </a:lnTo>
                <a:lnTo>
                  <a:pt x="4753905" y="71325"/>
                </a:lnTo>
                <a:lnTo>
                  <a:pt x="4687156" y="71325"/>
                </a:lnTo>
                <a:lnTo>
                  <a:pt x="4687156" y="100347"/>
                </a:lnTo>
                <a:lnTo>
                  <a:pt x="4767635" y="100347"/>
                </a:lnTo>
                <a:lnTo>
                  <a:pt x="4767635" y="159841"/>
                </a:lnTo>
                <a:lnTo>
                  <a:pt x="4687156" y="159841"/>
                </a:lnTo>
                <a:lnTo>
                  <a:pt x="4687156" y="195895"/>
                </a:lnTo>
                <a:cubicBezTo>
                  <a:pt x="4709629" y="195002"/>
                  <a:pt x="4731805" y="194109"/>
                  <a:pt x="4753682" y="193216"/>
                </a:cubicBezTo>
                <a:cubicBezTo>
                  <a:pt x="4746539" y="185402"/>
                  <a:pt x="4740995" y="179300"/>
                  <a:pt x="4737051" y="174910"/>
                </a:cubicBezTo>
                <a:lnTo>
                  <a:pt x="4746427" y="167766"/>
                </a:lnTo>
                <a:cubicBezTo>
                  <a:pt x="4760119" y="182277"/>
                  <a:pt x="4773067" y="196639"/>
                  <a:pt x="4785271" y="210852"/>
                </a:cubicBezTo>
                <a:lnTo>
                  <a:pt x="4775225" y="218777"/>
                </a:lnTo>
                <a:cubicBezTo>
                  <a:pt x="4769793" y="212154"/>
                  <a:pt x="4765737" y="207280"/>
                  <a:pt x="4763059" y="204154"/>
                </a:cubicBezTo>
                <a:cubicBezTo>
                  <a:pt x="4697797" y="206536"/>
                  <a:pt x="4635922" y="209215"/>
                  <a:pt x="4577433" y="212191"/>
                </a:cubicBezTo>
                <a:lnTo>
                  <a:pt x="4575869" y="199801"/>
                </a:lnTo>
                <a:cubicBezTo>
                  <a:pt x="4597897" y="199206"/>
                  <a:pt x="4630973" y="198164"/>
                  <a:pt x="4675101" y="196676"/>
                </a:cubicBezTo>
                <a:lnTo>
                  <a:pt x="4675101" y="159841"/>
                </a:lnTo>
                <a:lnTo>
                  <a:pt x="4606454" y="159841"/>
                </a:lnTo>
                <a:lnTo>
                  <a:pt x="4606454" y="172566"/>
                </a:lnTo>
                <a:lnTo>
                  <a:pt x="4594622" y="172566"/>
                </a:lnTo>
                <a:lnTo>
                  <a:pt x="4594622" y="100347"/>
                </a:lnTo>
                <a:lnTo>
                  <a:pt x="4675101" y="100347"/>
                </a:lnTo>
                <a:lnTo>
                  <a:pt x="4675101" y="71325"/>
                </a:lnTo>
                <a:lnTo>
                  <a:pt x="4608128" y="71325"/>
                </a:lnTo>
                <a:close/>
                <a:moveTo>
                  <a:pt x="699939" y="13506"/>
                </a:moveTo>
                <a:lnTo>
                  <a:pt x="890365" y="13506"/>
                </a:lnTo>
                <a:lnTo>
                  <a:pt x="890365" y="217214"/>
                </a:lnTo>
                <a:lnTo>
                  <a:pt x="878533" y="217214"/>
                </a:lnTo>
                <a:lnTo>
                  <a:pt x="878533" y="206499"/>
                </a:lnTo>
                <a:lnTo>
                  <a:pt x="711883" y="206499"/>
                </a:lnTo>
                <a:lnTo>
                  <a:pt x="711883" y="217437"/>
                </a:lnTo>
                <a:lnTo>
                  <a:pt x="699939" y="217437"/>
                </a:lnTo>
                <a:close/>
                <a:moveTo>
                  <a:pt x="5572757" y="13283"/>
                </a:moveTo>
                <a:lnTo>
                  <a:pt x="5681811" y="13283"/>
                </a:lnTo>
                <a:lnTo>
                  <a:pt x="5681811" y="90747"/>
                </a:lnTo>
                <a:lnTo>
                  <a:pt x="5572757" y="90747"/>
                </a:lnTo>
                <a:close/>
                <a:moveTo>
                  <a:pt x="4977035" y="13059"/>
                </a:moveTo>
                <a:cubicBezTo>
                  <a:pt x="4987453" y="21319"/>
                  <a:pt x="4997127" y="29468"/>
                  <a:pt x="5006057" y="37504"/>
                </a:cubicBezTo>
                <a:lnTo>
                  <a:pt x="4997351" y="45764"/>
                </a:lnTo>
                <a:cubicBezTo>
                  <a:pt x="4988123" y="36909"/>
                  <a:pt x="4978599" y="28537"/>
                  <a:pt x="4968775" y="20650"/>
                </a:cubicBezTo>
                <a:close/>
                <a:moveTo>
                  <a:pt x="1640459" y="11943"/>
                </a:moveTo>
                <a:lnTo>
                  <a:pt x="1784227" y="11943"/>
                </a:lnTo>
                <a:lnTo>
                  <a:pt x="1784227" y="182500"/>
                </a:lnTo>
                <a:cubicBezTo>
                  <a:pt x="1784971" y="203187"/>
                  <a:pt x="1775036" y="213605"/>
                  <a:pt x="1754424" y="213754"/>
                </a:cubicBezTo>
                <a:cubicBezTo>
                  <a:pt x="1746164" y="214052"/>
                  <a:pt x="1735969" y="214200"/>
                  <a:pt x="1723840" y="214200"/>
                </a:cubicBezTo>
                <a:cubicBezTo>
                  <a:pt x="1723021" y="209363"/>
                  <a:pt x="1721868" y="204787"/>
                  <a:pt x="1720379" y="200471"/>
                </a:cubicBezTo>
                <a:cubicBezTo>
                  <a:pt x="1730648" y="201141"/>
                  <a:pt x="1740955" y="201476"/>
                  <a:pt x="1751298" y="201476"/>
                </a:cubicBezTo>
                <a:cubicBezTo>
                  <a:pt x="1765511" y="202145"/>
                  <a:pt x="1772283" y="195560"/>
                  <a:pt x="1771613" y="181719"/>
                </a:cubicBezTo>
                <a:lnTo>
                  <a:pt x="1771613" y="141312"/>
                </a:lnTo>
                <a:lnTo>
                  <a:pt x="1650281" y="141312"/>
                </a:lnTo>
                <a:cubicBezTo>
                  <a:pt x="1647379" y="169664"/>
                  <a:pt x="1636329" y="195336"/>
                  <a:pt x="1617130" y="218330"/>
                </a:cubicBezTo>
                <a:cubicBezTo>
                  <a:pt x="1614079" y="215651"/>
                  <a:pt x="1610172" y="212749"/>
                  <a:pt x="1605410" y="209624"/>
                </a:cubicBezTo>
                <a:cubicBezTo>
                  <a:pt x="1619251" y="194890"/>
                  <a:pt x="1628478" y="179189"/>
                  <a:pt x="1633092" y="162520"/>
                </a:cubicBezTo>
                <a:cubicBezTo>
                  <a:pt x="1638152" y="146074"/>
                  <a:pt x="1640607" y="121853"/>
                  <a:pt x="1640459" y="89855"/>
                </a:cubicBezTo>
                <a:close/>
                <a:moveTo>
                  <a:pt x="1411858" y="11943"/>
                </a:moveTo>
                <a:lnTo>
                  <a:pt x="1555626" y="11943"/>
                </a:lnTo>
                <a:lnTo>
                  <a:pt x="1555626" y="182500"/>
                </a:lnTo>
                <a:cubicBezTo>
                  <a:pt x="1556371" y="203187"/>
                  <a:pt x="1546436" y="213605"/>
                  <a:pt x="1525824" y="213754"/>
                </a:cubicBezTo>
                <a:cubicBezTo>
                  <a:pt x="1517564" y="214052"/>
                  <a:pt x="1507369" y="214200"/>
                  <a:pt x="1495239" y="214200"/>
                </a:cubicBezTo>
                <a:cubicBezTo>
                  <a:pt x="1494421" y="209363"/>
                  <a:pt x="1493267" y="204787"/>
                  <a:pt x="1491779" y="200471"/>
                </a:cubicBezTo>
                <a:cubicBezTo>
                  <a:pt x="1502048" y="201141"/>
                  <a:pt x="1512355" y="201476"/>
                  <a:pt x="1522698" y="201476"/>
                </a:cubicBezTo>
                <a:cubicBezTo>
                  <a:pt x="1536911" y="202145"/>
                  <a:pt x="1543683" y="195560"/>
                  <a:pt x="1543013" y="181719"/>
                </a:cubicBezTo>
                <a:lnTo>
                  <a:pt x="1543013" y="141312"/>
                </a:lnTo>
                <a:lnTo>
                  <a:pt x="1421681" y="141312"/>
                </a:lnTo>
                <a:cubicBezTo>
                  <a:pt x="1418779" y="169664"/>
                  <a:pt x="1407729" y="195336"/>
                  <a:pt x="1388530" y="218330"/>
                </a:cubicBezTo>
                <a:cubicBezTo>
                  <a:pt x="1385479" y="215651"/>
                  <a:pt x="1381572" y="212749"/>
                  <a:pt x="1376809" y="209624"/>
                </a:cubicBezTo>
                <a:cubicBezTo>
                  <a:pt x="1390650" y="194890"/>
                  <a:pt x="1399878" y="179189"/>
                  <a:pt x="1404491" y="162520"/>
                </a:cubicBezTo>
                <a:cubicBezTo>
                  <a:pt x="1409552" y="146074"/>
                  <a:pt x="1412007" y="121853"/>
                  <a:pt x="1411858" y="89855"/>
                </a:cubicBezTo>
                <a:close/>
                <a:moveTo>
                  <a:pt x="460847" y="11273"/>
                </a:moveTo>
                <a:lnTo>
                  <a:pt x="579947" y="11273"/>
                </a:lnTo>
                <a:lnTo>
                  <a:pt x="579947" y="21766"/>
                </a:lnTo>
                <a:lnTo>
                  <a:pt x="562980" y="21766"/>
                </a:lnTo>
                <a:lnTo>
                  <a:pt x="562980" y="90971"/>
                </a:lnTo>
                <a:lnTo>
                  <a:pt x="551371" y="90971"/>
                </a:lnTo>
                <a:lnTo>
                  <a:pt x="551371" y="21766"/>
                </a:lnTo>
                <a:lnTo>
                  <a:pt x="460847" y="21766"/>
                </a:lnTo>
                <a:close/>
                <a:moveTo>
                  <a:pt x="3905585" y="9376"/>
                </a:moveTo>
                <a:cubicBezTo>
                  <a:pt x="3918756" y="18380"/>
                  <a:pt x="3931555" y="27607"/>
                  <a:pt x="3943983" y="37058"/>
                </a:cubicBezTo>
                <a:lnTo>
                  <a:pt x="3935723" y="47104"/>
                </a:lnTo>
                <a:cubicBezTo>
                  <a:pt x="3923221" y="36835"/>
                  <a:pt x="3910608" y="27161"/>
                  <a:pt x="3897883" y="18082"/>
                </a:cubicBezTo>
                <a:close/>
                <a:moveTo>
                  <a:pt x="5437026" y="7813"/>
                </a:moveTo>
                <a:lnTo>
                  <a:pt x="5445398" y="16519"/>
                </a:lnTo>
                <a:cubicBezTo>
                  <a:pt x="5438329" y="21505"/>
                  <a:pt x="5427575" y="28500"/>
                  <a:pt x="5413139" y="37504"/>
                </a:cubicBezTo>
                <a:cubicBezTo>
                  <a:pt x="5412172" y="38100"/>
                  <a:pt x="5411428" y="38546"/>
                  <a:pt x="5410907" y="38844"/>
                </a:cubicBezTo>
                <a:lnTo>
                  <a:pt x="5403205" y="29468"/>
                </a:lnTo>
                <a:cubicBezTo>
                  <a:pt x="5418535" y="20315"/>
                  <a:pt x="5429808" y="13096"/>
                  <a:pt x="5437026" y="7813"/>
                </a:cubicBezTo>
                <a:close/>
                <a:moveTo>
                  <a:pt x="5296830" y="7366"/>
                </a:moveTo>
                <a:cubicBezTo>
                  <a:pt x="5308959" y="15329"/>
                  <a:pt x="5320010" y="22770"/>
                  <a:pt x="5329981" y="29691"/>
                </a:cubicBezTo>
                <a:lnTo>
                  <a:pt x="5321052" y="38621"/>
                </a:lnTo>
                <a:cubicBezTo>
                  <a:pt x="5313461" y="32667"/>
                  <a:pt x="5302746" y="24891"/>
                  <a:pt x="5288905" y="15292"/>
                </a:cubicBezTo>
                <a:close/>
                <a:moveTo>
                  <a:pt x="2539231" y="7143"/>
                </a:moveTo>
                <a:cubicBezTo>
                  <a:pt x="2548087" y="18529"/>
                  <a:pt x="2557537" y="31402"/>
                  <a:pt x="2567583" y="45764"/>
                </a:cubicBezTo>
                <a:lnTo>
                  <a:pt x="2557314" y="52350"/>
                </a:lnTo>
                <a:cubicBezTo>
                  <a:pt x="2549128" y="40071"/>
                  <a:pt x="2539976" y="27049"/>
                  <a:pt x="2529855" y="13283"/>
                </a:cubicBezTo>
                <a:close/>
                <a:moveTo>
                  <a:pt x="1046076" y="4576"/>
                </a:moveTo>
                <a:lnTo>
                  <a:pt x="1058354" y="4576"/>
                </a:lnTo>
                <a:cubicBezTo>
                  <a:pt x="1058280" y="22882"/>
                  <a:pt x="1057982" y="39588"/>
                  <a:pt x="1057461" y="54694"/>
                </a:cubicBezTo>
                <a:cubicBezTo>
                  <a:pt x="1064084" y="123527"/>
                  <a:pt x="1089162" y="172454"/>
                  <a:pt x="1132694" y="201476"/>
                </a:cubicBezTo>
                <a:cubicBezTo>
                  <a:pt x="1131280" y="202964"/>
                  <a:pt x="1128936" y="205680"/>
                  <a:pt x="1125662" y="209624"/>
                </a:cubicBezTo>
                <a:cubicBezTo>
                  <a:pt x="1124620" y="210815"/>
                  <a:pt x="1123839" y="211745"/>
                  <a:pt x="1123318" y="212414"/>
                </a:cubicBezTo>
                <a:cubicBezTo>
                  <a:pt x="1082465" y="182798"/>
                  <a:pt x="1058913" y="139824"/>
                  <a:pt x="1052662" y="83492"/>
                </a:cubicBezTo>
                <a:cubicBezTo>
                  <a:pt x="1048495" y="139600"/>
                  <a:pt x="1025798" y="183951"/>
                  <a:pt x="984573" y="216544"/>
                </a:cubicBezTo>
                <a:cubicBezTo>
                  <a:pt x="982192" y="213717"/>
                  <a:pt x="978843" y="210368"/>
                  <a:pt x="974527" y="206499"/>
                </a:cubicBezTo>
                <a:cubicBezTo>
                  <a:pt x="1019399" y="173756"/>
                  <a:pt x="1042839" y="124122"/>
                  <a:pt x="1044848" y="57596"/>
                </a:cubicBezTo>
                <a:cubicBezTo>
                  <a:pt x="1045295" y="51271"/>
                  <a:pt x="1045630" y="43755"/>
                  <a:pt x="1045853" y="35048"/>
                </a:cubicBezTo>
                <a:cubicBezTo>
                  <a:pt x="1046002" y="26937"/>
                  <a:pt x="1046076" y="16780"/>
                  <a:pt x="1046076" y="4576"/>
                </a:cubicBezTo>
                <a:close/>
                <a:moveTo>
                  <a:pt x="4148137" y="4130"/>
                </a:moveTo>
                <a:lnTo>
                  <a:pt x="4160305" y="4130"/>
                </a:lnTo>
                <a:lnTo>
                  <a:pt x="4160305" y="53243"/>
                </a:lnTo>
                <a:lnTo>
                  <a:pt x="4186759" y="53243"/>
                </a:lnTo>
                <a:lnTo>
                  <a:pt x="4186759" y="64070"/>
                </a:lnTo>
                <a:lnTo>
                  <a:pt x="4160305" y="64070"/>
                </a:lnTo>
                <a:lnTo>
                  <a:pt x="4160305" y="110393"/>
                </a:lnTo>
                <a:cubicBezTo>
                  <a:pt x="4168937" y="107714"/>
                  <a:pt x="4177605" y="104923"/>
                  <a:pt x="4186312" y="102021"/>
                </a:cubicBezTo>
                <a:cubicBezTo>
                  <a:pt x="4186312" y="106709"/>
                  <a:pt x="4186387" y="110728"/>
                  <a:pt x="4186535" y="114076"/>
                </a:cubicBezTo>
                <a:cubicBezTo>
                  <a:pt x="4181773" y="115565"/>
                  <a:pt x="4174295" y="117834"/>
                  <a:pt x="4164099" y="120885"/>
                </a:cubicBezTo>
                <a:cubicBezTo>
                  <a:pt x="4162463" y="121406"/>
                  <a:pt x="4161197" y="121815"/>
                  <a:pt x="4160305" y="122113"/>
                </a:cubicBezTo>
                <a:lnTo>
                  <a:pt x="4160305" y="192323"/>
                </a:lnTo>
                <a:cubicBezTo>
                  <a:pt x="4161049" y="206089"/>
                  <a:pt x="4153867" y="213159"/>
                  <a:pt x="4138761" y="213531"/>
                </a:cubicBezTo>
                <a:cubicBezTo>
                  <a:pt x="4134148" y="213828"/>
                  <a:pt x="4128269" y="213977"/>
                  <a:pt x="4121125" y="213977"/>
                </a:cubicBezTo>
                <a:cubicBezTo>
                  <a:pt x="4120753" y="210777"/>
                  <a:pt x="4120083" y="206833"/>
                  <a:pt x="4119116" y="202145"/>
                </a:cubicBezTo>
                <a:cubicBezTo>
                  <a:pt x="4119042" y="201624"/>
                  <a:pt x="4118967" y="201215"/>
                  <a:pt x="4118893" y="200917"/>
                </a:cubicBezTo>
                <a:cubicBezTo>
                  <a:pt x="4122539" y="201438"/>
                  <a:pt x="4128083" y="201699"/>
                  <a:pt x="4135525" y="201699"/>
                </a:cubicBezTo>
                <a:cubicBezTo>
                  <a:pt x="4144305" y="202071"/>
                  <a:pt x="4148510" y="198090"/>
                  <a:pt x="4148137" y="189755"/>
                </a:cubicBezTo>
                <a:lnTo>
                  <a:pt x="4148137" y="126020"/>
                </a:lnTo>
                <a:cubicBezTo>
                  <a:pt x="4142185" y="127880"/>
                  <a:pt x="4133515" y="130819"/>
                  <a:pt x="4122130" y="134838"/>
                </a:cubicBezTo>
                <a:cubicBezTo>
                  <a:pt x="4120195" y="135508"/>
                  <a:pt x="4118744" y="135991"/>
                  <a:pt x="4117777" y="136289"/>
                </a:cubicBezTo>
                <a:lnTo>
                  <a:pt x="4115879" y="123452"/>
                </a:lnTo>
                <a:cubicBezTo>
                  <a:pt x="4120121" y="122336"/>
                  <a:pt x="4127227" y="120290"/>
                  <a:pt x="4137199" y="117313"/>
                </a:cubicBezTo>
                <a:cubicBezTo>
                  <a:pt x="4141961" y="115899"/>
                  <a:pt x="4145607" y="114820"/>
                  <a:pt x="4148137" y="114076"/>
                </a:cubicBezTo>
                <a:lnTo>
                  <a:pt x="4148137" y="64070"/>
                </a:lnTo>
                <a:lnTo>
                  <a:pt x="4118223" y="64070"/>
                </a:lnTo>
                <a:lnTo>
                  <a:pt x="4118223" y="53243"/>
                </a:lnTo>
                <a:lnTo>
                  <a:pt x="4148137" y="53243"/>
                </a:lnTo>
                <a:close/>
                <a:moveTo>
                  <a:pt x="3798652" y="3013"/>
                </a:moveTo>
                <a:lnTo>
                  <a:pt x="3810707" y="3013"/>
                </a:lnTo>
                <a:lnTo>
                  <a:pt x="3810707" y="36388"/>
                </a:lnTo>
                <a:lnTo>
                  <a:pt x="3873103" y="36388"/>
                </a:lnTo>
                <a:lnTo>
                  <a:pt x="3873103" y="47327"/>
                </a:lnTo>
                <a:lnTo>
                  <a:pt x="3810707" y="47327"/>
                </a:lnTo>
                <a:lnTo>
                  <a:pt x="3810707" y="87064"/>
                </a:lnTo>
                <a:lnTo>
                  <a:pt x="3864174" y="87064"/>
                </a:lnTo>
                <a:lnTo>
                  <a:pt x="3864174" y="98114"/>
                </a:lnTo>
                <a:lnTo>
                  <a:pt x="3745632" y="98114"/>
                </a:lnTo>
                <a:lnTo>
                  <a:pt x="3745632" y="87064"/>
                </a:lnTo>
                <a:lnTo>
                  <a:pt x="3798652" y="87064"/>
                </a:lnTo>
                <a:lnTo>
                  <a:pt x="3798652" y="47327"/>
                </a:lnTo>
                <a:lnTo>
                  <a:pt x="3738488" y="47327"/>
                </a:lnTo>
                <a:lnTo>
                  <a:pt x="3738488" y="36388"/>
                </a:lnTo>
                <a:lnTo>
                  <a:pt x="3798652" y="36388"/>
                </a:lnTo>
                <a:close/>
                <a:moveTo>
                  <a:pt x="2613348" y="3013"/>
                </a:moveTo>
                <a:lnTo>
                  <a:pt x="2625403" y="3013"/>
                </a:lnTo>
                <a:lnTo>
                  <a:pt x="2625403" y="42750"/>
                </a:lnTo>
                <a:lnTo>
                  <a:pt x="2675298" y="42750"/>
                </a:lnTo>
                <a:lnTo>
                  <a:pt x="2675298" y="3013"/>
                </a:lnTo>
                <a:lnTo>
                  <a:pt x="2687353" y="3013"/>
                </a:lnTo>
                <a:lnTo>
                  <a:pt x="2687353" y="42750"/>
                </a:lnTo>
                <a:lnTo>
                  <a:pt x="2721397" y="42750"/>
                </a:lnTo>
                <a:lnTo>
                  <a:pt x="2721397" y="53689"/>
                </a:lnTo>
                <a:lnTo>
                  <a:pt x="2687353" y="53689"/>
                </a:lnTo>
                <a:lnTo>
                  <a:pt x="2687353" y="106374"/>
                </a:lnTo>
                <a:lnTo>
                  <a:pt x="2730103" y="106374"/>
                </a:lnTo>
                <a:lnTo>
                  <a:pt x="2730103" y="117313"/>
                </a:lnTo>
                <a:lnTo>
                  <a:pt x="2687353" y="117313"/>
                </a:lnTo>
                <a:lnTo>
                  <a:pt x="2687353" y="185402"/>
                </a:lnTo>
                <a:lnTo>
                  <a:pt x="2675298" y="185402"/>
                </a:lnTo>
                <a:lnTo>
                  <a:pt x="2675298" y="117313"/>
                </a:lnTo>
                <a:lnTo>
                  <a:pt x="2624510" y="117313"/>
                </a:lnTo>
                <a:cubicBezTo>
                  <a:pt x="2623170" y="144772"/>
                  <a:pt x="2611376" y="167171"/>
                  <a:pt x="2589126" y="184509"/>
                </a:cubicBezTo>
                <a:cubicBezTo>
                  <a:pt x="2586447" y="181607"/>
                  <a:pt x="2583247" y="178630"/>
                  <a:pt x="2579527" y="175579"/>
                </a:cubicBezTo>
                <a:cubicBezTo>
                  <a:pt x="2600586" y="159580"/>
                  <a:pt x="2611487" y="140158"/>
                  <a:pt x="2612232" y="117313"/>
                </a:cubicBezTo>
                <a:lnTo>
                  <a:pt x="2574504" y="117313"/>
                </a:lnTo>
                <a:lnTo>
                  <a:pt x="2574504" y="106374"/>
                </a:lnTo>
                <a:lnTo>
                  <a:pt x="2613125" y="106374"/>
                </a:lnTo>
                <a:cubicBezTo>
                  <a:pt x="2613125" y="105035"/>
                  <a:pt x="2613162" y="102951"/>
                  <a:pt x="2613236" y="100124"/>
                </a:cubicBezTo>
                <a:cubicBezTo>
                  <a:pt x="2613311" y="96924"/>
                  <a:pt x="2613348" y="94431"/>
                  <a:pt x="2613348" y="92645"/>
                </a:cubicBezTo>
                <a:lnTo>
                  <a:pt x="2613348" y="53689"/>
                </a:lnTo>
                <a:lnTo>
                  <a:pt x="2585219" y="53689"/>
                </a:lnTo>
                <a:lnTo>
                  <a:pt x="2585219" y="42750"/>
                </a:lnTo>
                <a:lnTo>
                  <a:pt x="2613348" y="42750"/>
                </a:lnTo>
                <a:close/>
                <a:moveTo>
                  <a:pt x="5518621" y="2790"/>
                </a:moveTo>
                <a:lnTo>
                  <a:pt x="5530453" y="2790"/>
                </a:lnTo>
                <a:lnTo>
                  <a:pt x="5530453" y="50117"/>
                </a:lnTo>
                <a:lnTo>
                  <a:pt x="5555233" y="50117"/>
                </a:lnTo>
                <a:lnTo>
                  <a:pt x="5555233" y="60833"/>
                </a:lnTo>
                <a:lnTo>
                  <a:pt x="5530453" y="60833"/>
                </a:lnTo>
                <a:lnTo>
                  <a:pt x="5530453" y="104030"/>
                </a:lnTo>
                <a:cubicBezTo>
                  <a:pt x="5541020" y="98896"/>
                  <a:pt x="5548871" y="95026"/>
                  <a:pt x="5554005" y="92422"/>
                </a:cubicBezTo>
                <a:cubicBezTo>
                  <a:pt x="5554005" y="92794"/>
                  <a:pt x="5554043" y="93426"/>
                  <a:pt x="5554117" y="94319"/>
                </a:cubicBezTo>
                <a:cubicBezTo>
                  <a:pt x="5554415" y="98784"/>
                  <a:pt x="5554787" y="102170"/>
                  <a:pt x="5555233" y="104477"/>
                </a:cubicBezTo>
                <a:cubicBezTo>
                  <a:pt x="5545113" y="109091"/>
                  <a:pt x="5536853" y="112923"/>
                  <a:pt x="5530453" y="115974"/>
                </a:cubicBezTo>
                <a:lnTo>
                  <a:pt x="5530453" y="189309"/>
                </a:lnTo>
                <a:cubicBezTo>
                  <a:pt x="5531346" y="205829"/>
                  <a:pt x="5524425" y="214200"/>
                  <a:pt x="5509691" y="214424"/>
                </a:cubicBezTo>
                <a:cubicBezTo>
                  <a:pt x="5506194" y="214721"/>
                  <a:pt x="5500948" y="214870"/>
                  <a:pt x="5493953" y="214870"/>
                </a:cubicBezTo>
                <a:cubicBezTo>
                  <a:pt x="5493135" y="208991"/>
                  <a:pt x="5492353" y="204824"/>
                  <a:pt x="5491609" y="202369"/>
                </a:cubicBezTo>
                <a:cubicBezTo>
                  <a:pt x="5493321" y="202443"/>
                  <a:pt x="5495293" y="202517"/>
                  <a:pt x="5497525" y="202592"/>
                </a:cubicBezTo>
                <a:cubicBezTo>
                  <a:pt x="5498641" y="202592"/>
                  <a:pt x="5499943" y="202592"/>
                  <a:pt x="5501431" y="202592"/>
                </a:cubicBezTo>
                <a:cubicBezTo>
                  <a:pt x="5502697" y="202592"/>
                  <a:pt x="5504780" y="202592"/>
                  <a:pt x="5507683" y="202592"/>
                </a:cubicBezTo>
                <a:cubicBezTo>
                  <a:pt x="5515347" y="203113"/>
                  <a:pt x="5518993" y="198685"/>
                  <a:pt x="5518621" y="189309"/>
                </a:cubicBezTo>
                <a:lnTo>
                  <a:pt x="5518621" y="121443"/>
                </a:lnTo>
                <a:cubicBezTo>
                  <a:pt x="5508352" y="126280"/>
                  <a:pt x="5498269" y="131229"/>
                  <a:pt x="5488372" y="136289"/>
                </a:cubicBezTo>
                <a:lnTo>
                  <a:pt x="5486363" y="123452"/>
                </a:lnTo>
                <a:cubicBezTo>
                  <a:pt x="5498269" y="118541"/>
                  <a:pt x="5509022" y="113890"/>
                  <a:pt x="5518621" y="109500"/>
                </a:cubicBezTo>
                <a:lnTo>
                  <a:pt x="5518621" y="60833"/>
                </a:lnTo>
                <a:lnTo>
                  <a:pt x="5489599" y="60833"/>
                </a:lnTo>
                <a:lnTo>
                  <a:pt x="5489599" y="50117"/>
                </a:lnTo>
                <a:lnTo>
                  <a:pt x="5518621" y="50117"/>
                </a:lnTo>
                <a:close/>
                <a:moveTo>
                  <a:pt x="4946005" y="2790"/>
                </a:moveTo>
                <a:lnTo>
                  <a:pt x="4957837" y="2790"/>
                </a:lnTo>
                <a:cubicBezTo>
                  <a:pt x="4957688" y="20947"/>
                  <a:pt x="4957093" y="39774"/>
                  <a:pt x="4956051" y="59270"/>
                </a:cubicBezTo>
                <a:lnTo>
                  <a:pt x="5014987" y="59270"/>
                </a:lnTo>
                <a:lnTo>
                  <a:pt x="5014987" y="69986"/>
                </a:lnTo>
                <a:lnTo>
                  <a:pt x="4956051" y="69986"/>
                </a:lnTo>
                <a:cubicBezTo>
                  <a:pt x="4962599" y="104068"/>
                  <a:pt x="4983249" y="128736"/>
                  <a:pt x="5018001" y="143991"/>
                </a:cubicBezTo>
                <a:cubicBezTo>
                  <a:pt x="5014429" y="147711"/>
                  <a:pt x="5011675" y="151172"/>
                  <a:pt x="5009741" y="154371"/>
                </a:cubicBezTo>
                <a:cubicBezTo>
                  <a:pt x="4975882" y="137554"/>
                  <a:pt x="4955977" y="114151"/>
                  <a:pt x="4950023" y="84162"/>
                </a:cubicBezTo>
                <a:cubicBezTo>
                  <a:pt x="4944070" y="115044"/>
                  <a:pt x="4924871" y="139265"/>
                  <a:pt x="4892427" y="156827"/>
                </a:cubicBezTo>
                <a:cubicBezTo>
                  <a:pt x="4889823" y="153181"/>
                  <a:pt x="4887107" y="149832"/>
                  <a:pt x="4884279" y="146781"/>
                </a:cubicBezTo>
                <a:cubicBezTo>
                  <a:pt x="4919402" y="128327"/>
                  <a:pt x="4938749" y="102728"/>
                  <a:pt x="4942321" y="69986"/>
                </a:cubicBezTo>
                <a:lnTo>
                  <a:pt x="4912853" y="69986"/>
                </a:lnTo>
                <a:lnTo>
                  <a:pt x="4912853" y="59270"/>
                </a:lnTo>
                <a:lnTo>
                  <a:pt x="4943661" y="59270"/>
                </a:lnTo>
                <a:cubicBezTo>
                  <a:pt x="4945149" y="43643"/>
                  <a:pt x="4945931" y="24817"/>
                  <a:pt x="4946005" y="2790"/>
                </a:cubicBezTo>
                <a:close/>
                <a:moveTo>
                  <a:pt x="2108597" y="2567"/>
                </a:moveTo>
                <a:lnTo>
                  <a:pt x="2120429" y="2567"/>
                </a:lnTo>
                <a:lnTo>
                  <a:pt x="2120429" y="33374"/>
                </a:lnTo>
                <a:lnTo>
                  <a:pt x="2151348" y="33374"/>
                </a:lnTo>
                <a:lnTo>
                  <a:pt x="2151348" y="44090"/>
                </a:lnTo>
                <a:lnTo>
                  <a:pt x="2120429" y="44090"/>
                </a:lnTo>
                <a:lnTo>
                  <a:pt x="2120429" y="74116"/>
                </a:lnTo>
                <a:lnTo>
                  <a:pt x="2136279" y="74116"/>
                </a:lnTo>
                <a:cubicBezTo>
                  <a:pt x="2150492" y="59159"/>
                  <a:pt x="2162436" y="43234"/>
                  <a:pt x="2172110" y="26342"/>
                </a:cubicBezTo>
                <a:lnTo>
                  <a:pt x="2182825" y="32258"/>
                </a:lnTo>
                <a:cubicBezTo>
                  <a:pt x="2172779" y="48331"/>
                  <a:pt x="2162436" y="62284"/>
                  <a:pt x="2151795" y="74116"/>
                </a:cubicBezTo>
                <a:lnTo>
                  <a:pt x="2184276" y="74116"/>
                </a:lnTo>
                <a:lnTo>
                  <a:pt x="2184276" y="85055"/>
                </a:lnTo>
                <a:lnTo>
                  <a:pt x="2141525" y="85055"/>
                </a:lnTo>
                <a:cubicBezTo>
                  <a:pt x="2131777" y="95026"/>
                  <a:pt x="2120876" y="104477"/>
                  <a:pt x="2108821" y="113407"/>
                </a:cubicBezTo>
                <a:lnTo>
                  <a:pt x="2168426" y="113407"/>
                </a:lnTo>
                <a:lnTo>
                  <a:pt x="2168426" y="213754"/>
                </a:lnTo>
                <a:lnTo>
                  <a:pt x="2156818" y="213754"/>
                </a:lnTo>
                <a:lnTo>
                  <a:pt x="2156818" y="200025"/>
                </a:lnTo>
                <a:lnTo>
                  <a:pt x="2096207" y="200025"/>
                </a:lnTo>
                <a:lnTo>
                  <a:pt x="2096207" y="213977"/>
                </a:lnTo>
                <a:lnTo>
                  <a:pt x="2084599" y="213977"/>
                </a:lnTo>
                <a:lnTo>
                  <a:pt x="2084599" y="130150"/>
                </a:lnTo>
                <a:cubicBezTo>
                  <a:pt x="2083111" y="131043"/>
                  <a:pt x="2080915" y="132419"/>
                  <a:pt x="2078013" y="134280"/>
                </a:cubicBezTo>
                <a:cubicBezTo>
                  <a:pt x="2071614" y="138224"/>
                  <a:pt x="2066628" y="141237"/>
                  <a:pt x="2063056" y="143321"/>
                </a:cubicBezTo>
                <a:cubicBezTo>
                  <a:pt x="2061047" y="139824"/>
                  <a:pt x="2058777" y="136400"/>
                  <a:pt x="2056247" y="133052"/>
                </a:cubicBezTo>
                <a:cubicBezTo>
                  <a:pt x="2082962" y="118988"/>
                  <a:pt x="2105807" y="102989"/>
                  <a:pt x="2124782" y="85055"/>
                </a:cubicBezTo>
                <a:lnTo>
                  <a:pt x="2059707" y="85055"/>
                </a:lnTo>
                <a:lnTo>
                  <a:pt x="2059707" y="74116"/>
                </a:lnTo>
                <a:lnTo>
                  <a:pt x="2108597" y="74116"/>
                </a:lnTo>
                <a:lnTo>
                  <a:pt x="2108597" y="44090"/>
                </a:lnTo>
                <a:lnTo>
                  <a:pt x="2070646" y="44090"/>
                </a:lnTo>
                <a:lnTo>
                  <a:pt x="2070646" y="33374"/>
                </a:lnTo>
                <a:lnTo>
                  <a:pt x="2108597" y="33374"/>
                </a:lnTo>
                <a:close/>
                <a:moveTo>
                  <a:pt x="5361124" y="2344"/>
                </a:moveTo>
                <a:lnTo>
                  <a:pt x="5373402" y="2344"/>
                </a:lnTo>
                <a:lnTo>
                  <a:pt x="5373402" y="41634"/>
                </a:lnTo>
                <a:lnTo>
                  <a:pt x="5466494" y="41634"/>
                </a:lnTo>
                <a:lnTo>
                  <a:pt x="5466494" y="76125"/>
                </a:lnTo>
                <a:lnTo>
                  <a:pt x="5454104" y="76125"/>
                </a:lnTo>
                <a:lnTo>
                  <a:pt x="5454104" y="52126"/>
                </a:lnTo>
                <a:lnTo>
                  <a:pt x="5280199" y="52126"/>
                </a:lnTo>
                <a:lnTo>
                  <a:pt x="5280199" y="76125"/>
                </a:lnTo>
                <a:lnTo>
                  <a:pt x="5267809" y="76125"/>
                </a:lnTo>
                <a:lnTo>
                  <a:pt x="5267809" y="41634"/>
                </a:lnTo>
                <a:lnTo>
                  <a:pt x="5361124" y="41634"/>
                </a:lnTo>
                <a:close/>
                <a:moveTo>
                  <a:pt x="3580545" y="2344"/>
                </a:moveTo>
                <a:lnTo>
                  <a:pt x="3591707" y="8483"/>
                </a:lnTo>
                <a:cubicBezTo>
                  <a:pt x="3583967" y="19198"/>
                  <a:pt x="3575968" y="30175"/>
                  <a:pt x="3567708" y="41411"/>
                </a:cubicBezTo>
                <a:lnTo>
                  <a:pt x="3617379" y="41411"/>
                </a:lnTo>
                <a:lnTo>
                  <a:pt x="3617379" y="117313"/>
                </a:lnTo>
                <a:lnTo>
                  <a:pt x="3458877" y="117313"/>
                </a:lnTo>
                <a:lnTo>
                  <a:pt x="3458877" y="41411"/>
                </a:lnTo>
                <a:lnTo>
                  <a:pt x="3554202" y="41411"/>
                </a:lnTo>
                <a:cubicBezTo>
                  <a:pt x="3562164" y="30175"/>
                  <a:pt x="3570945" y="17152"/>
                  <a:pt x="3580545" y="2344"/>
                </a:cubicBezTo>
                <a:close/>
                <a:moveTo>
                  <a:pt x="2804666" y="2344"/>
                </a:moveTo>
                <a:lnTo>
                  <a:pt x="2816052" y="9152"/>
                </a:lnTo>
                <a:cubicBezTo>
                  <a:pt x="2798341" y="33337"/>
                  <a:pt x="2778324" y="54843"/>
                  <a:pt x="2756000" y="73669"/>
                </a:cubicBezTo>
                <a:cubicBezTo>
                  <a:pt x="2753321" y="68981"/>
                  <a:pt x="2750865" y="65149"/>
                  <a:pt x="2748633" y="62173"/>
                </a:cubicBezTo>
                <a:cubicBezTo>
                  <a:pt x="2770287" y="45206"/>
                  <a:pt x="2788965" y="25263"/>
                  <a:pt x="2804666" y="2344"/>
                </a:cubicBezTo>
                <a:close/>
                <a:moveTo>
                  <a:pt x="605284" y="2344"/>
                </a:moveTo>
                <a:lnTo>
                  <a:pt x="616558" y="4799"/>
                </a:lnTo>
                <a:cubicBezTo>
                  <a:pt x="614251" y="13208"/>
                  <a:pt x="611126" y="23217"/>
                  <a:pt x="607182" y="34825"/>
                </a:cubicBezTo>
                <a:lnTo>
                  <a:pt x="670918" y="34825"/>
                </a:lnTo>
                <a:lnTo>
                  <a:pt x="670918" y="45987"/>
                </a:lnTo>
                <a:lnTo>
                  <a:pt x="659532" y="84385"/>
                </a:lnTo>
                <a:cubicBezTo>
                  <a:pt x="655886" y="83194"/>
                  <a:pt x="652128" y="82264"/>
                  <a:pt x="648259" y="81595"/>
                </a:cubicBezTo>
                <a:lnTo>
                  <a:pt x="660202" y="45318"/>
                </a:lnTo>
                <a:lnTo>
                  <a:pt x="603275" y="45318"/>
                </a:lnTo>
                <a:cubicBezTo>
                  <a:pt x="597545" y="60796"/>
                  <a:pt x="591741" y="74414"/>
                  <a:pt x="585862" y="86171"/>
                </a:cubicBezTo>
                <a:cubicBezTo>
                  <a:pt x="583035" y="84534"/>
                  <a:pt x="579612" y="82785"/>
                  <a:pt x="575593" y="80925"/>
                </a:cubicBezTo>
                <a:cubicBezTo>
                  <a:pt x="588690" y="55401"/>
                  <a:pt x="598587" y="29207"/>
                  <a:pt x="605284" y="2344"/>
                </a:cubicBezTo>
                <a:close/>
                <a:moveTo>
                  <a:pt x="3252937" y="2120"/>
                </a:moveTo>
                <a:lnTo>
                  <a:pt x="3265103" y="5469"/>
                </a:lnTo>
                <a:cubicBezTo>
                  <a:pt x="3258629" y="23626"/>
                  <a:pt x="3251820" y="40704"/>
                  <a:pt x="3244677" y="56703"/>
                </a:cubicBezTo>
                <a:lnTo>
                  <a:pt x="3244677" y="217214"/>
                </a:lnTo>
                <a:lnTo>
                  <a:pt x="3232621" y="217214"/>
                </a:lnTo>
                <a:lnTo>
                  <a:pt x="3232621" y="81595"/>
                </a:lnTo>
                <a:cubicBezTo>
                  <a:pt x="3224808" y="96478"/>
                  <a:pt x="3216585" y="110356"/>
                  <a:pt x="3207953" y="123229"/>
                </a:cubicBezTo>
                <a:cubicBezTo>
                  <a:pt x="3205125" y="118243"/>
                  <a:pt x="3202670" y="114300"/>
                  <a:pt x="3200586" y="111397"/>
                </a:cubicBezTo>
                <a:cubicBezTo>
                  <a:pt x="3221869" y="80813"/>
                  <a:pt x="3239319" y="44388"/>
                  <a:pt x="3252937" y="2120"/>
                </a:cubicBezTo>
                <a:close/>
                <a:moveTo>
                  <a:pt x="3703774" y="1897"/>
                </a:moveTo>
                <a:lnTo>
                  <a:pt x="3715829" y="6250"/>
                </a:lnTo>
                <a:cubicBezTo>
                  <a:pt x="3703402" y="30956"/>
                  <a:pt x="3689561" y="55252"/>
                  <a:pt x="3674306" y="79139"/>
                </a:cubicBezTo>
                <a:cubicBezTo>
                  <a:pt x="3676836" y="78990"/>
                  <a:pt x="3680445" y="78804"/>
                  <a:pt x="3685133" y="78581"/>
                </a:cubicBezTo>
                <a:cubicBezTo>
                  <a:pt x="3694956" y="77985"/>
                  <a:pt x="3702397" y="77613"/>
                  <a:pt x="3707458" y="77464"/>
                </a:cubicBezTo>
                <a:cubicBezTo>
                  <a:pt x="3712220" y="69874"/>
                  <a:pt x="3717392" y="61057"/>
                  <a:pt x="3722973" y="51010"/>
                </a:cubicBezTo>
                <a:lnTo>
                  <a:pt x="3734358" y="56480"/>
                </a:lnTo>
                <a:cubicBezTo>
                  <a:pt x="3718211" y="82599"/>
                  <a:pt x="3699867" y="109500"/>
                  <a:pt x="3679329" y="137182"/>
                </a:cubicBezTo>
                <a:cubicBezTo>
                  <a:pt x="3691682" y="135545"/>
                  <a:pt x="3708202" y="133201"/>
                  <a:pt x="3728889" y="130150"/>
                </a:cubicBezTo>
                <a:cubicBezTo>
                  <a:pt x="3728517" y="133201"/>
                  <a:pt x="3728219" y="137145"/>
                  <a:pt x="3727996" y="141982"/>
                </a:cubicBezTo>
                <a:cubicBezTo>
                  <a:pt x="3697189" y="145628"/>
                  <a:pt x="3676464" y="148604"/>
                  <a:pt x="3665823" y="150911"/>
                </a:cubicBezTo>
                <a:lnTo>
                  <a:pt x="3661023" y="139191"/>
                </a:lnTo>
                <a:cubicBezTo>
                  <a:pt x="3664521" y="137182"/>
                  <a:pt x="3667795" y="134317"/>
                  <a:pt x="3670846" y="130596"/>
                </a:cubicBezTo>
                <a:cubicBezTo>
                  <a:pt x="3679255" y="120327"/>
                  <a:pt x="3689152" y="106300"/>
                  <a:pt x="3700537" y="88515"/>
                </a:cubicBezTo>
                <a:cubicBezTo>
                  <a:pt x="3685059" y="88813"/>
                  <a:pt x="3672185" y="89557"/>
                  <a:pt x="3661916" y="90747"/>
                </a:cubicBezTo>
                <a:lnTo>
                  <a:pt x="3658233" y="79809"/>
                </a:lnTo>
                <a:cubicBezTo>
                  <a:pt x="3661284" y="77576"/>
                  <a:pt x="3664111" y="74525"/>
                  <a:pt x="3666716" y="70656"/>
                </a:cubicBezTo>
                <a:cubicBezTo>
                  <a:pt x="3679813" y="50192"/>
                  <a:pt x="3692165" y="27272"/>
                  <a:pt x="3703774" y="1897"/>
                </a:cubicBezTo>
                <a:close/>
                <a:moveTo>
                  <a:pt x="3310533" y="1897"/>
                </a:moveTo>
                <a:lnTo>
                  <a:pt x="3322700" y="5022"/>
                </a:lnTo>
                <a:cubicBezTo>
                  <a:pt x="3318681" y="15738"/>
                  <a:pt x="3314105" y="26714"/>
                  <a:pt x="3308970" y="37951"/>
                </a:cubicBezTo>
                <a:lnTo>
                  <a:pt x="3417578" y="37951"/>
                </a:lnTo>
                <a:lnTo>
                  <a:pt x="3417578" y="49671"/>
                </a:lnTo>
                <a:lnTo>
                  <a:pt x="3336429" y="49671"/>
                </a:lnTo>
                <a:lnTo>
                  <a:pt x="3336429" y="92645"/>
                </a:lnTo>
                <a:lnTo>
                  <a:pt x="3405634" y="92645"/>
                </a:lnTo>
                <a:lnTo>
                  <a:pt x="3405634" y="104030"/>
                </a:lnTo>
                <a:lnTo>
                  <a:pt x="3336429" y="104030"/>
                </a:lnTo>
                <a:lnTo>
                  <a:pt x="3336429" y="148790"/>
                </a:lnTo>
                <a:lnTo>
                  <a:pt x="3411550" y="148790"/>
                </a:lnTo>
                <a:lnTo>
                  <a:pt x="3411550" y="160287"/>
                </a:lnTo>
                <a:lnTo>
                  <a:pt x="3336429" y="160287"/>
                </a:lnTo>
                <a:lnTo>
                  <a:pt x="3336429" y="217214"/>
                </a:lnTo>
                <a:lnTo>
                  <a:pt x="3324263" y="217214"/>
                </a:lnTo>
                <a:lnTo>
                  <a:pt x="3324263" y="49671"/>
                </a:lnTo>
                <a:lnTo>
                  <a:pt x="3303501" y="49671"/>
                </a:lnTo>
                <a:cubicBezTo>
                  <a:pt x="3294943" y="67009"/>
                  <a:pt x="3284563" y="83604"/>
                  <a:pt x="3272359" y="99454"/>
                </a:cubicBezTo>
                <a:cubicBezTo>
                  <a:pt x="3269159" y="96701"/>
                  <a:pt x="3265736" y="94096"/>
                  <a:pt x="3262089" y="91640"/>
                </a:cubicBezTo>
                <a:cubicBezTo>
                  <a:pt x="3283149" y="66191"/>
                  <a:pt x="3299297" y="36276"/>
                  <a:pt x="3310533" y="1897"/>
                </a:cubicBezTo>
                <a:close/>
                <a:moveTo>
                  <a:pt x="5153509" y="1674"/>
                </a:moveTo>
                <a:lnTo>
                  <a:pt x="5166122" y="1674"/>
                </a:lnTo>
                <a:cubicBezTo>
                  <a:pt x="5165899" y="26007"/>
                  <a:pt x="5166345" y="48629"/>
                  <a:pt x="5167461" y="69540"/>
                </a:cubicBezTo>
                <a:lnTo>
                  <a:pt x="5247271" y="69540"/>
                </a:lnTo>
                <a:lnTo>
                  <a:pt x="5247271" y="80925"/>
                </a:lnTo>
                <a:lnTo>
                  <a:pt x="5168131" y="80925"/>
                </a:lnTo>
                <a:cubicBezTo>
                  <a:pt x="5169099" y="92385"/>
                  <a:pt x="5170252" y="102914"/>
                  <a:pt x="5171591" y="112514"/>
                </a:cubicBezTo>
                <a:cubicBezTo>
                  <a:pt x="5173675" y="126875"/>
                  <a:pt x="5175721" y="138298"/>
                  <a:pt x="5177731" y="146781"/>
                </a:cubicBezTo>
                <a:cubicBezTo>
                  <a:pt x="5192539" y="133833"/>
                  <a:pt x="5206863" y="117760"/>
                  <a:pt x="5220705" y="98561"/>
                </a:cubicBezTo>
                <a:lnTo>
                  <a:pt x="5231197" y="105370"/>
                </a:lnTo>
                <a:cubicBezTo>
                  <a:pt x="5213561" y="128438"/>
                  <a:pt x="5196967" y="146521"/>
                  <a:pt x="5181414" y="159618"/>
                </a:cubicBezTo>
                <a:cubicBezTo>
                  <a:pt x="5184019" y="167134"/>
                  <a:pt x="5186846" y="173831"/>
                  <a:pt x="5189897" y="179709"/>
                </a:cubicBezTo>
                <a:cubicBezTo>
                  <a:pt x="5197561" y="195188"/>
                  <a:pt x="5206082" y="202741"/>
                  <a:pt x="5215459" y="202369"/>
                </a:cubicBezTo>
                <a:cubicBezTo>
                  <a:pt x="5221858" y="202741"/>
                  <a:pt x="5226360" y="198239"/>
                  <a:pt x="5228965" y="188862"/>
                </a:cubicBezTo>
                <a:cubicBezTo>
                  <a:pt x="5231495" y="179189"/>
                  <a:pt x="5233467" y="169217"/>
                  <a:pt x="5234881" y="158948"/>
                </a:cubicBezTo>
                <a:cubicBezTo>
                  <a:pt x="5238825" y="160883"/>
                  <a:pt x="5242657" y="162297"/>
                  <a:pt x="5246377" y="163190"/>
                </a:cubicBezTo>
                <a:cubicBezTo>
                  <a:pt x="5244741" y="175319"/>
                  <a:pt x="5242433" y="186146"/>
                  <a:pt x="5239457" y="195671"/>
                </a:cubicBezTo>
                <a:cubicBezTo>
                  <a:pt x="5235736" y="208694"/>
                  <a:pt x="5227662" y="215093"/>
                  <a:pt x="5215235" y="214870"/>
                </a:cubicBezTo>
                <a:cubicBezTo>
                  <a:pt x="5200799" y="215093"/>
                  <a:pt x="5188446" y="204973"/>
                  <a:pt x="5178177" y="184509"/>
                </a:cubicBezTo>
                <a:cubicBezTo>
                  <a:pt x="5175721" y="179523"/>
                  <a:pt x="5173451" y="174017"/>
                  <a:pt x="5171368" y="167989"/>
                </a:cubicBezTo>
                <a:cubicBezTo>
                  <a:pt x="5157229" y="179449"/>
                  <a:pt x="5138551" y="191058"/>
                  <a:pt x="5115334" y="202815"/>
                </a:cubicBezTo>
                <a:cubicBezTo>
                  <a:pt x="5112581" y="198648"/>
                  <a:pt x="5109902" y="195225"/>
                  <a:pt x="5107297" y="192546"/>
                </a:cubicBezTo>
                <a:cubicBezTo>
                  <a:pt x="5130663" y="181235"/>
                  <a:pt x="5150643" y="168957"/>
                  <a:pt x="5167238" y="155711"/>
                </a:cubicBezTo>
                <a:cubicBezTo>
                  <a:pt x="5163741" y="143209"/>
                  <a:pt x="5161061" y="129331"/>
                  <a:pt x="5159201" y="114076"/>
                </a:cubicBezTo>
                <a:cubicBezTo>
                  <a:pt x="5157713" y="101872"/>
                  <a:pt x="5156671" y="90822"/>
                  <a:pt x="5156076" y="80925"/>
                </a:cubicBezTo>
                <a:lnTo>
                  <a:pt x="5092005" y="80925"/>
                </a:lnTo>
                <a:lnTo>
                  <a:pt x="5092005" y="124345"/>
                </a:lnTo>
                <a:cubicBezTo>
                  <a:pt x="5110385" y="120922"/>
                  <a:pt x="5125269" y="118020"/>
                  <a:pt x="5136654" y="115639"/>
                </a:cubicBezTo>
                <a:cubicBezTo>
                  <a:pt x="5136654" y="119881"/>
                  <a:pt x="5136803" y="123787"/>
                  <a:pt x="5137101" y="127359"/>
                </a:cubicBezTo>
                <a:cubicBezTo>
                  <a:pt x="5126236" y="129220"/>
                  <a:pt x="5111204" y="132122"/>
                  <a:pt x="5092005" y="136066"/>
                </a:cubicBezTo>
                <a:lnTo>
                  <a:pt x="5092005" y="187969"/>
                </a:lnTo>
                <a:cubicBezTo>
                  <a:pt x="5092601" y="204117"/>
                  <a:pt x="5085085" y="212414"/>
                  <a:pt x="5069458" y="212861"/>
                </a:cubicBezTo>
                <a:cubicBezTo>
                  <a:pt x="5064993" y="213159"/>
                  <a:pt x="5056287" y="213307"/>
                  <a:pt x="5043339" y="213307"/>
                </a:cubicBezTo>
                <a:cubicBezTo>
                  <a:pt x="5042892" y="209140"/>
                  <a:pt x="5042073" y="204861"/>
                  <a:pt x="5040883" y="200471"/>
                </a:cubicBezTo>
                <a:cubicBezTo>
                  <a:pt x="5044455" y="200843"/>
                  <a:pt x="5052529" y="201066"/>
                  <a:pt x="5065105" y="201141"/>
                </a:cubicBezTo>
                <a:cubicBezTo>
                  <a:pt x="5075299" y="201513"/>
                  <a:pt x="5080173" y="197048"/>
                  <a:pt x="5079727" y="187746"/>
                </a:cubicBezTo>
                <a:lnTo>
                  <a:pt x="5079727" y="138298"/>
                </a:lnTo>
                <a:cubicBezTo>
                  <a:pt x="5062761" y="141498"/>
                  <a:pt x="5047133" y="144623"/>
                  <a:pt x="5032846" y="147674"/>
                </a:cubicBezTo>
                <a:lnTo>
                  <a:pt x="5029833" y="135396"/>
                </a:lnTo>
                <a:cubicBezTo>
                  <a:pt x="5044789" y="132940"/>
                  <a:pt x="5061421" y="130038"/>
                  <a:pt x="5079727" y="126689"/>
                </a:cubicBezTo>
                <a:lnTo>
                  <a:pt x="5079727" y="80925"/>
                </a:lnTo>
                <a:lnTo>
                  <a:pt x="5029609" y="80925"/>
                </a:lnTo>
                <a:lnTo>
                  <a:pt x="5029609" y="69540"/>
                </a:lnTo>
                <a:lnTo>
                  <a:pt x="5079727" y="69540"/>
                </a:lnTo>
                <a:lnTo>
                  <a:pt x="5079727" y="31142"/>
                </a:lnTo>
                <a:cubicBezTo>
                  <a:pt x="5063579" y="33151"/>
                  <a:pt x="5049999" y="34677"/>
                  <a:pt x="5038985" y="35718"/>
                </a:cubicBezTo>
                <a:cubicBezTo>
                  <a:pt x="5038167" y="30658"/>
                  <a:pt x="5037013" y="26751"/>
                  <a:pt x="5035525" y="23998"/>
                </a:cubicBezTo>
                <a:cubicBezTo>
                  <a:pt x="5063951" y="21691"/>
                  <a:pt x="5093679" y="17822"/>
                  <a:pt x="5124711" y="12390"/>
                </a:cubicBezTo>
                <a:lnTo>
                  <a:pt x="5128617" y="23775"/>
                </a:lnTo>
                <a:cubicBezTo>
                  <a:pt x="5121473" y="25114"/>
                  <a:pt x="5109269" y="26937"/>
                  <a:pt x="5092005" y="29244"/>
                </a:cubicBezTo>
                <a:lnTo>
                  <a:pt x="5092005" y="69540"/>
                </a:lnTo>
                <a:lnTo>
                  <a:pt x="5155406" y="69540"/>
                </a:lnTo>
                <a:cubicBezTo>
                  <a:pt x="5154141" y="50936"/>
                  <a:pt x="5153509" y="28314"/>
                  <a:pt x="5153509" y="1674"/>
                </a:cubicBezTo>
                <a:close/>
                <a:moveTo>
                  <a:pt x="3492922" y="1674"/>
                </a:moveTo>
                <a:cubicBezTo>
                  <a:pt x="3501479" y="10827"/>
                  <a:pt x="3509739" y="20091"/>
                  <a:pt x="3517702" y="29468"/>
                </a:cubicBezTo>
                <a:lnTo>
                  <a:pt x="3507879" y="37058"/>
                </a:lnTo>
                <a:cubicBezTo>
                  <a:pt x="3500735" y="27831"/>
                  <a:pt x="3492736" y="18305"/>
                  <a:pt x="3483881" y="8483"/>
                </a:cubicBezTo>
                <a:close/>
                <a:moveTo>
                  <a:pt x="92051" y="1339"/>
                </a:moveTo>
                <a:lnTo>
                  <a:pt x="104664" y="3683"/>
                </a:lnTo>
                <a:cubicBezTo>
                  <a:pt x="102506" y="12017"/>
                  <a:pt x="99529" y="22621"/>
                  <a:pt x="95734" y="35495"/>
                </a:cubicBezTo>
                <a:lnTo>
                  <a:pt x="200881" y="35495"/>
                </a:lnTo>
                <a:lnTo>
                  <a:pt x="200881" y="187300"/>
                </a:lnTo>
                <a:cubicBezTo>
                  <a:pt x="201105" y="204266"/>
                  <a:pt x="192584" y="212861"/>
                  <a:pt x="175320" y="213084"/>
                </a:cubicBezTo>
                <a:cubicBezTo>
                  <a:pt x="165274" y="213382"/>
                  <a:pt x="155749" y="213531"/>
                  <a:pt x="146745" y="213531"/>
                </a:cubicBezTo>
                <a:cubicBezTo>
                  <a:pt x="146224" y="209215"/>
                  <a:pt x="145368" y="204787"/>
                  <a:pt x="144178" y="200248"/>
                </a:cubicBezTo>
                <a:cubicBezTo>
                  <a:pt x="153852" y="200843"/>
                  <a:pt x="162781" y="201141"/>
                  <a:pt x="170967" y="201141"/>
                </a:cubicBezTo>
                <a:cubicBezTo>
                  <a:pt x="183245" y="201587"/>
                  <a:pt x="189124" y="196415"/>
                  <a:pt x="188603" y="185625"/>
                </a:cubicBezTo>
                <a:lnTo>
                  <a:pt x="188603" y="46880"/>
                </a:lnTo>
                <a:lnTo>
                  <a:pt x="29208" y="46880"/>
                </a:lnTo>
                <a:lnTo>
                  <a:pt x="29208" y="214424"/>
                </a:lnTo>
                <a:lnTo>
                  <a:pt x="16930" y="214424"/>
                </a:lnTo>
                <a:lnTo>
                  <a:pt x="16930" y="35495"/>
                </a:lnTo>
                <a:lnTo>
                  <a:pt x="83456" y="35495"/>
                </a:lnTo>
                <a:cubicBezTo>
                  <a:pt x="86581" y="24556"/>
                  <a:pt x="89446" y="13171"/>
                  <a:pt x="92051" y="1339"/>
                </a:cubicBezTo>
                <a:close/>
                <a:moveTo>
                  <a:pt x="4855481" y="669"/>
                </a:moveTo>
                <a:lnTo>
                  <a:pt x="4866865" y="4130"/>
                </a:lnTo>
                <a:cubicBezTo>
                  <a:pt x="4862401" y="14399"/>
                  <a:pt x="4858345" y="22919"/>
                  <a:pt x="4854699" y="29691"/>
                </a:cubicBezTo>
                <a:lnTo>
                  <a:pt x="4909617" y="29691"/>
                </a:lnTo>
                <a:lnTo>
                  <a:pt x="4909617" y="41411"/>
                </a:lnTo>
                <a:cubicBezTo>
                  <a:pt x="4896073" y="95882"/>
                  <a:pt x="4865043" y="136103"/>
                  <a:pt x="4816525" y="162073"/>
                </a:cubicBezTo>
                <a:cubicBezTo>
                  <a:pt x="4812953" y="158055"/>
                  <a:pt x="4809901" y="154855"/>
                  <a:pt x="4807371" y="152474"/>
                </a:cubicBezTo>
                <a:cubicBezTo>
                  <a:pt x="4855815" y="127917"/>
                  <a:pt x="4885767" y="90673"/>
                  <a:pt x="4897227" y="40741"/>
                </a:cubicBezTo>
                <a:lnTo>
                  <a:pt x="4849007" y="40741"/>
                </a:lnTo>
                <a:cubicBezTo>
                  <a:pt x="4847443" y="43867"/>
                  <a:pt x="4845695" y="46918"/>
                  <a:pt x="4843760" y="49894"/>
                </a:cubicBezTo>
                <a:cubicBezTo>
                  <a:pt x="4851127" y="53764"/>
                  <a:pt x="4861433" y="59531"/>
                  <a:pt x="4874679" y="67195"/>
                </a:cubicBezTo>
                <a:lnTo>
                  <a:pt x="4867759" y="76795"/>
                </a:lnTo>
                <a:cubicBezTo>
                  <a:pt x="4860615" y="71884"/>
                  <a:pt x="4850941" y="65633"/>
                  <a:pt x="4838737" y="58042"/>
                </a:cubicBezTo>
                <a:cubicBezTo>
                  <a:pt x="4836431" y="61763"/>
                  <a:pt x="4832821" y="67084"/>
                  <a:pt x="4827910" y="74004"/>
                </a:cubicBezTo>
                <a:cubicBezTo>
                  <a:pt x="4827612" y="74525"/>
                  <a:pt x="4827352" y="74935"/>
                  <a:pt x="4827129" y="75232"/>
                </a:cubicBezTo>
                <a:cubicBezTo>
                  <a:pt x="4836803" y="81111"/>
                  <a:pt x="4847071" y="87734"/>
                  <a:pt x="4857936" y="95101"/>
                </a:cubicBezTo>
                <a:lnTo>
                  <a:pt x="4850681" y="104254"/>
                </a:lnTo>
                <a:cubicBezTo>
                  <a:pt x="4844802" y="99640"/>
                  <a:pt x="4834867" y="92645"/>
                  <a:pt x="4820878" y="83269"/>
                </a:cubicBezTo>
                <a:cubicBezTo>
                  <a:pt x="4817603" y="87585"/>
                  <a:pt x="4814031" y="91826"/>
                  <a:pt x="4810162" y="95994"/>
                </a:cubicBezTo>
                <a:cubicBezTo>
                  <a:pt x="4806963" y="92794"/>
                  <a:pt x="4803986" y="90226"/>
                  <a:pt x="4801233" y="88292"/>
                </a:cubicBezTo>
                <a:cubicBezTo>
                  <a:pt x="4823855" y="63587"/>
                  <a:pt x="4841937" y="34379"/>
                  <a:pt x="4855481" y="669"/>
                </a:cubicBezTo>
                <a:close/>
                <a:moveTo>
                  <a:pt x="1195313" y="669"/>
                </a:moveTo>
                <a:lnTo>
                  <a:pt x="1208373" y="2790"/>
                </a:lnTo>
                <a:cubicBezTo>
                  <a:pt x="1206736" y="5915"/>
                  <a:pt x="1204094" y="10529"/>
                  <a:pt x="1200448" y="16631"/>
                </a:cubicBezTo>
                <a:cubicBezTo>
                  <a:pt x="1199332" y="18491"/>
                  <a:pt x="1198476" y="19905"/>
                  <a:pt x="1197881" y="20873"/>
                </a:cubicBezTo>
                <a:lnTo>
                  <a:pt x="1355378" y="20873"/>
                </a:lnTo>
                <a:lnTo>
                  <a:pt x="1355378" y="32035"/>
                </a:lnTo>
                <a:lnTo>
                  <a:pt x="1190291" y="32035"/>
                </a:lnTo>
                <a:cubicBezTo>
                  <a:pt x="1180096" y="46769"/>
                  <a:pt x="1167817" y="60870"/>
                  <a:pt x="1153456" y="74339"/>
                </a:cubicBezTo>
                <a:cubicBezTo>
                  <a:pt x="1150628" y="70619"/>
                  <a:pt x="1147726" y="67419"/>
                  <a:pt x="1144749" y="64740"/>
                </a:cubicBezTo>
                <a:cubicBezTo>
                  <a:pt x="1166552" y="46136"/>
                  <a:pt x="1183407" y="24779"/>
                  <a:pt x="1195313" y="669"/>
                </a:cubicBezTo>
                <a:close/>
                <a:moveTo>
                  <a:pt x="2396356" y="446"/>
                </a:moveTo>
                <a:lnTo>
                  <a:pt x="2410756" y="2567"/>
                </a:lnTo>
                <a:cubicBezTo>
                  <a:pt x="2409863" y="3683"/>
                  <a:pt x="2408486" y="5357"/>
                  <a:pt x="2406626" y="7590"/>
                </a:cubicBezTo>
                <a:cubicBezTo>
                  <a:pt x="2405584" y="8780"/>
                  <a:pt x="2404840" y="9673"/>
                  <a:pt x="2404393" y="10269"/>
                </a:cubicBezTo>
                <a:cubicBezTo>
                  <a:pt x="2425452" y="38472"/>
                  <a:pt x="2458306" y="61800"/>
                  <a:pt x="2502955" y="80255"/>
                </a:cubicBezTo>
                <a:cubicBezTo>
                  <a:pt x="2499085" y="84497"/>
                  <a:pt x="2496108" y="88292"/>
                  <a:pt x="2494025" y="91640"/>
                </a:cubicBezTo>
                <a:cubicBezTo>
                  <a:pt x="2450790" y="71995"/>
                  <a:pt x="2418309" y="47848"/>
                  <a:pt x="2396580" y="19198"/>
                </a:cubicBezTo>
                <a:cubicBezTo>
                  <a:pt x="2370907" y="48964"/>
                  <a:pt x="2337234" y="74339"/>
                  <a:pt x="2295563" y="95324"/>
                </a:cubicBezTo>
                <a:cubicBezTo>
                  <a:pt x="2292660" y="91678"/>
                  <a:pt x="2289535" y="88106"/>
                  <a:pt x="2286186" y="84608"/>
                </a:cubicBezTo>
                <a:cubicBezTo>
                  <a:pt x="2333886" y="62210"/>
                  <a:pt x="2370609" y="34156"/>
                  <a:pt x="2396356" y="446"/>
                </a:cubicBezTo>
                <a:close/>
                <a:moveTo>
                  <a:pt x="1948756" y="0"/>
                </a:moveTo>
                <a:cubicBezTo>
                  <a:pt x="1950988" y="5134"/>
                  <a:pt x="1953928" y="13059"/>
                  <a:pt x="1957574" y="23775"/>
                </a:cubicBezTo>
                <a:cubicBezTo>
                  <a:pt x="1958020" y="25114"/>
                  <a:pt x="1958355" y="26119"/>
                  <a:pt x="1958579" y="26789"/>
                </a:cubicBezTo>
                <a:lnTo>
                  <a:pt x="2043187" y="26789"/>
                </a:lnTo>
                <a:lnTo>
                  <a:pt x="2043187" y="37727"/>
                </a:lnTo>
                <a:lnTo>
                  <a:pt x="1864482" y="37727"/>
                </a:lnTo>
                <a:lnTo>
                  <a:pt x="1864482" y="90747"/>
                </a:lnTo>
                <a:cubicBezTo>
                  <a:pt x="1864631" y="125201"/>
                  <a:pt x="1862956" y="150576"/>
                  <a:pt x="1859459" y="166873"/>
                </a:cubicBezTo>
                <a:cubicBezTo>
                  <a:pt x="1856334" y="183319"/>
                  <a:pt x="1849450" y="200248"/>
                  <a:pt x="1838809" y="217661"/>
                </a:cubicBezTo>
                <a:cubicBezTo>
                  <a:pt x="1834642" y="213419"/>
                  <a:pt x="1831368" y="210442"/>
                  <a:pt x="1828987" y="208731"/>
                </a:cubicBezTo>
                <a:cubicBezTo>
                  <a:pt x="1838809" y="192583"/>
                  <a:pt x="1845060" y="177328"/>
                  <a:pt x="1847739" y="162966"/>
                </a:cubicBezTo>
                <a:cubicBezTo>
                  <a:pt x="1850864" y="148679"/>
                  <a:pt x="1852390" y="125983"/>
                  <a:pt x="1852315" y="94877"/>
                </a:cubicBezTo>
                <a:lnTo>
                  <a:pt x="1852315" y="26789"/>
                </a:lnTo>
                <a:lnTo>
                  <a:pt x="1945854" y="26789"/>
                </a:lnTo>
                <a:cubicBezTo>
                  <a:pt x="1945259" y="25151"/>
                  <a:pt x="1944365" y="22733"/>
                  <a:pt x="1943175" y="19533"/>
                </a:cubicBezTo>
                <a:cubicBezTo>
                  <a:pt x="1940645" y="12687"/>
                  <a:pt x="1938636" y="7404"/>
                  <a:pt x="1937147" y="36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32D6D2-34A1-4B2F-AEAE-6A652AEA038D}"/>
              </a:ext>
            </a:extLst>
          </p:cNvPr>
          <p:cNvSpPr txBox="1"/>
          <p:nvPr/>
        </p:nvSpPr>
        <p:spPr>
          <a:xfrm>
            <a:off x="5558790" y="5477278"/>
            <a:ext cx="1402110" cy="215875"/>
          </a:xfrm>
          <a:custGeom>
            <a:avLst/>
            <a:gdLst/>
            <a:ahLst/>
            <a:cxnLst/>
            <a:rect l="l" t="t" r="r" b="b"/>
            <a:pathLst>
              <a:path w="1402110" h="215875">
                <a:moveTo>
                  <a:pt x="783617" y="150019"/>
                </a:moveTo>
                <a:lnTo>
                  <a:pt x="905173" y="150019"/>
                </a:lnTo>
                <a:lnTo>
                  <a:pt x="905173" y="161627"/>
                </a:lnTo>
                <a:lnTo>
                  <a:pt x="783617" y="161627"/>
                </a:lnTo>
                <a:close/>
                <a:moveTo>
                  <a:pt x="992907" y="128811"/>
                </a:moveTo>
                <a:cubicBezTo>
                  <a:pt x="996479" y="130522"/>
                  <a:pt x="1000460" y="132122"/>
                  <a:pt x="1004850" y="133611"/>
                </a:cubicBezTo>
                <a:cubicBezTo>
                  <a:pt x="998079" y="152437"/>
                  <a:pt x="989075" y="179152"/>
                  <a:pt x="977838" y="213754"/>
                </a:cubicBezTo>
                <a:lnTo>
                  <a:pt x="965337" y="208732"/>
                </a:lnTo>
                <a:cubicBezTo>
                  <a:pt x="975531" y="183505"/>
                  <a:pt x="984721" y="156865"/>
                  <a:pt x="992907" y="128811"/>
                </a:cubicBezTo>
                <a:close/>
                <a:moveTo>
                  <a:pt x="247650" y="110393"/>
                </a:moveTo>
                <a:lnTo>
                  <a:pt x="494556" y="110393"/>
                </a:lnTo>
                <a:lnTo>
                  <a:pt x="494556" y="121332"/>
                </a:lnTo>
                <a:lnTo>
                  <a:pt x="247650" y="121332"/>
                </a:lnTo>
                <a:close/>
                <a:moveTo>
                  <a:pt x="0" y="110393"/>
                </a:moveTo>
                <a:lnTo>
                  <a:pt x="246906" y="110393"/>
                </a:lnTo>
                <a:lnTo>
                  <a:pt x="246906" y="121332"/>
                </a:lnTo>
                <a:lnTo>
                  <a:pt x="0" y="121332"/>
                </a:lnTo>
                <a:close/>
                <a:moveTo>
                  <a:pt x="763414" y="104477"/>
                </a:moveTo>
                <a:cubicBezTo>
                  <a:pt x="766614" y="106635"/>
                  <a:pt x="770744" y="109017"/>
                  <a:pt x="775804" y="111621"/>
                </a:cubicBezTo>
                <a:cubicBezTo>
                  <a:pt x="765981" y="139080"/>
                  <a:pt x="755861" y="168808"/>
                  <a:pt x="745443" y="200806"/>
                </a:cubicBezTo>
                <a:lnTo>
                  <a:pt x="732383" y="193663"/>
                </a:lnTo>
                <a:cubicBezTo>
                  <a:pt x="743471" y="167915"/>
                  <a:pt x="753815" y="138187"/>
                  <a:pt x="763414" y="104477"/>
                </a:cubicBezTo>
                <a:close/>
                <a:moveTo>
                  <a:pt x="611386" y="67196"/>
                </a:moveTo>
                <a:cubicBezTo>
                  <a:pt x="599852" y="67196"/>
                  <a:pt x="590662" y="72014"/>
                  <a:pt x="583816" y="81651"/>
                </a:cubicBezTo>
                <a:cubicBezTo>
                  <a:pt x="576970" y="91288"/>
                  <a:pt x="573547" y="104105"/>
                  <a:pt x="573547" y="120104"/>
                </a:cubicBezTo>
                <a:cubicBezTo>
                  <a:pt x="573547" y="130969"/>
                  <a:pt x="575853" y="139564"/>
                  <a:pt x="580467" y="145889"/>
                </a:cubicBezTo>
                <a:cubicBezTo>
                  <a:pt x="585081" y="152214"/>
                  <a:pt x="591480" y="155377"/>
                  <a:pt x="599666" y="155377"/>
                </a:cubicBezTo>
                <a:cubicBezTo>
                  <a:pt x="610605" y="155377"/>
                  <a:pt x="619311" y="149796"/>
                  <a:pt x="625785" y="138633"/>
                </a:cubicBezTo>
                <a:cubicBezTo>
                  <a:pt x="632259" y="127471"/>
                  <a:pt x="635496" y="113221"/>
                  <a:pt x="635496" y="95883"/>
                </a:cubicBezTo>
                <a:cubicBezTo>
                  <a:pt x="635496" y="86432"/>
                  <a:pt x="633338" y="79288"/>
                  <a:pt x="629022" y="74451"/>
                </a:cubicBezTo>
                <a:cubicBezTo>
                  <a:pt x="624706" y="69614"/>
                  <a:pt x="618828" y="67196"/>
                  <a:pt x="611386" y="67196"/>
                </a:cubicBezTo>
                <a:close/>
                <a:moveTo>
                  <a:pt x="967346" y="65857"/>
                </a:moveTo>
                <a:cubicBezTo>
                  <a:pt x="978508" y="73670"/>
                  <a:pt x="990935" y="82823"/>
                  <a:pt x="1004627" y="93315"/>
                </a:cubicBezTo>
                <a:lnTo>
                  <a:pt x="995921" y="102915"/>
                </a:lnTo>
                <a:cubicBezTo>
                  <a:pt x="983196" y="92274"/>
                  <a:pt x="971066" y="82897"/>
                  <a:pt x="959532" y="74786"/>
                </a:cubicBezTo>
                <a:close/>
                <a:moveTo>
                  <a:pt x="746336" y="14734"/>
                </a:moveTo>
                <a:cubicBezTo>
                  <a:pt x="755935" y="30212"/>
                  <a:pt x="765609" y="46583"/>
                  <a:pt x="775358" y="63847"/>
                </a:cubicBezTo>
                <a:lnTo>
                  <a:pt x="764084" y="70433"/>
                </a:lnTo>
                <a:cubicBezTo>
                  <a:pt x="754112" y="51606"/>
                  <a:pt x="744773" y="34937"/>
                  <a:pt x="736067" y="20427"/>
                </a:cubicBezTo>
                <a:close/>
                <a:moveTo>
                  <a:pt x="614958" y="12390"/>
                </a:moveTo>
                <a:cubicBezTo>
                  <a:pt x="643235" y="12390"/>
                  <a:pt x="665857" y="20669"/>
                  <a:pt x="682824" y="37226"/>
                </a:cubicBezTo>
                <a:cubicBezTo>
                  <a:pt x="699790" y="53783"/>
                  <a:pt x="708273" y="74823"/>
                  <a:pt x="708273" y="100347"/>
                </a:cubicBezTo>
                <a:cubicBezTo>
                  <a:pt x="708273" y="119397"/>
                  <a:pt x="703957" y="135024"/>
                  <a:pt x="695325" y="147228"/>
                </a:cubicBezTo>
                <a:cubicBezTo>
                  <a:pt x="686693" y="159432"/>
                  <a:pt x="675903" y="165534"/>
                  <a:pt x="662955" y="165534"/>
                </a:cubicBezTo>
                <a:cubicBezTo>
                  <a:pt x="645170" y="165534"/>
                  <a:pt x="635608" y="155972"/>
                  <a:pt x="634268" y="136848"/>
                </a:cubicBezTo>
                <a:lnTo>
                  <a:pt x="633822" y="136848"/>
                </a:lnTo>
                <a:cubicBezTo>
                  <a:pt x="626604" y="155972"/>
                  <a:pt x="614809" y="165534"/>
                  <a:pt x="598438" y="165534"/>
                </a:cubicBezTo>
                <a:cubicBezTo>
                  <a:pt x="587202" y="165534"/>
                  <a:pt x="578309" y="161497"/>
                  <a:pt x="571761" y="153423"/>
                </a:cubicBezTo>
                <a:cubicBezTo>
                  <a:pt x="565212" y="145349"/>
                  <a:pt x="561938" y="134541"/>
                  <a:pt x="561938" y="120997"/>
                </a:cubicBezTo>
                <a:cubicBezTo>
                  <a:pt x="561938" y="102766"/>
                  <a:pt x="566514" y="87567"/>
                  <a:pt x="575667" y="75400"/>
                </a:cubicBezTo>
                <a:cubicBezTo>
                  <a:pt x="584820" y="63233"/>
                  <a:pt x="596875" y="57150"/>
                  <a:pt x="611833" y="57150"/>
                </a:cubicBezTo>
                <a:cubicBezTo>
                  <a:pt x="618158" y="57150"/>
                  <a:pt x="623683" y="58750"/>
                  <a:pt x="628408" y="61950"/>
                </a:cubicBezTo>
                <a:cubicBezTo>
                  <a:pt x="633134" y="65150"/>
                  <a:pt x="636278" y="68908"/>
                  <a:pt x="637840" y="73224"/>
                </a:cubicBezTo>
                <a:lnTo>
                  <a:pt x="638287" y="73224"/>
                </a:lnTo>
                <a:cubicBezTo>
                  <a:pt x="638584" y="68312"/>
                  <a:pt x="638994" y="63512"/>
                  <a:pt x="639515" y="58824"/>
                </a:cubicBezTo>
                <a:lnTo>
                  <a:pt x="650119" y="58824"/>
                </a:lnTo>
                <a:lnTo>
                  <a:pt x="643980" y="129257"/>
                </a:lnTo>
                <a:cubicBezTo>
                  <a:pt x="643980" y="146670"/>
                  <a:pt x="650119" y="155377"/>
                  <a:pt x="662397" y="155377"/>
                </a:cubicBezTo>
                <a:cubicBezTo>
                  <a:pt x="672368" y="155377"/>
                  <a:pt x="680591" y="150354"/>
                  <a:pt x="687065" y="140308"/>
                </a:cubicBezTo>
                <a:cubicBezTo>
                  <a:pt x="693539" y="130262"/>
                  <a:pt x="696776" y="117314"/>
                  <a:pt x="696776" y="101464"/>
                </a:cubicBezTo>
                <a:cubicBezTo>
                  <a:pt x="696776" y="77502"/>
                  <a:pt x="689502" y="58359"/>
                  <a:pt x="674954" y="44035"/>
                </a:cubicBezTo>
                <a:cubicBezTo>
                  <a:pt x="660406" y="29710"/>
                  <a:pt x="640036" y="22548"/>
                  <a:pt x="613842" y="22548"/>
                </a:cubicBezTo>
                <a:cubicBezTo>
                  <a:pt x="588243" y="22548"/>
                  <a:pt x="567389" y="31310"/>
                  <a:pt x="551278" y="48834"/>
                </a:cubicBezTo>
                <a:cubicBezTo>
                  <a:pt x="535168" y="66359"/>
                  <a:pt x="527112" y="88069"/>
                  <a:pt x="527112" y="113965"/>
                </a:cubicBezTo>
                <a:cubicBezTo>
                  <a:pt x="527112" y="140233"/>
                  <a:pt x="534795" y="161255"/>
                  <a:pt x="550162" y="177031"/>
                </a:cubicBezTo>
                <a:cubicBezTo>
                  <a:pt x="565528" y="192807"/>
                  <a:pt x="586420" y="200695"/>
                  <a:pt x="612837" y="200695"/>
                </a:cubicBezTo>
                <a:cubicBezTo>
                  <a:pt x="632855" y="200695"/>
                  <a:pt x="649970" y="197160"/>
                  <a:pt x="664183" y="190091"/>
                </a:cubicBezTo>
                <a:lnTo>
                  <a:pt x="664183" y="201365"/>
                </a:lnTo>
                <a:cubicBezTo>
                  <a:pt x="648407" y="207690"/>
                  <a:pt x="630883" y="210852"/>
                  <a:pt x="611609" y="210852"/>
                </a:cubicBezTo>
                <a:cubicBezTo>
                  <a:pt x="582588" y="210852"/>
                  <a:pt x="559315" y="201885"/>
                  <a:pt x="541790" y="183952"/>
                </a:cubicBezTo>
                <a:cubicBezTo>
                  <a:pt x="524266" y="166018"/>
                  <a:pt x="515504" y="142689"/>
                  <a:pt x="515504" y="113965"/>
                </a:cubicBezTo>
                <a:cubicBezTo>
                  <a:pt x="515504" y="85093"/>
                  <a:pt x="524973" y="60945"/>
                  <a:pt x="543911" y="41523"/>
                </a:cubicBezTo>
                <a:cubicBezTo>
                  <a:pt x="562850" y="22101"/>
                  <a:pt x="586532" y="12390"/>
                  <a:pt x="614958" y="12390"/>
                </a:cubicBezTo>
                <a:close/>
                <a:moveTo>
                  <a:pt x="790203" y="12167"/>
                </a:moveTo>
                <a:lnTo>
                  <a:pt x="916335" y="12167"/>
                </a:lnTo>
                <a:lnTo>
                  <a:pt x="909303" y="101799"/>
                </a:lnTo>
                <a:lnTo>
                  <a:pt x="939441" y="101799"/>
                </a:lnTo>
                <a:cubicBezTo>
                  <a:pt x="938473" y="133424"/>
                  <a:pt x="937171" y="159097"/>
                  <a:pt x="935534" y="178817"/>
                </a:cubicBezTo>
                <a:cubicBezTo>
                  <a:pt x="933971" y="199951"/>
                  <a:pt x="921321" y="210852"/>
                  <a:pt x="897583" y="211522"/>
                </a:cubicBezTo>
                <a:cubicBezTo>
                  <a:pt x="892299" y="211671"/>
                  <a:pt x="886532" y="211782"/>
                  <a:pt x="880281" y="211857"/>
                </a:cubicBezTo>
                <a:cubicBezTo>
                  <a:pt x="877230" y="211931"/>
                  <a:pt x="873919" y="211969"/>
                  <a:pt x="870347" y="211969"/>
                </a:cubicBezTo>
                <a:cubicBezTo>
                  <a:pt x="867222" y="211969"/>
                  <a:pt x="862831" y="211969"/>
                  <a:pt x="857176" y="211969"/>
                </a:cubicBezTo>
                <a:cubicBezTo>
                  <a:pt x="856506" y="207429"/>
                  <a:pt x="855576" y="203002"/>
                  <a:pt x="854385" y="198686"/>
                </a:cubicBezTo>
                <a:cubicBezTo>
                  <a:pt x="864952" y="199132"/>
                  <a:pt x="878830" y="199355"/>
                  <a:pt x="896020" y="199355"/>
                </a:cubicBezTo>
                <a:cubicBezTo>
                  <a:pt x="912912" y="199355"/>
                  <a:pt x="921990" y="191691"/>
                  <a:pt x="923255" y="176361"/>
                </a:cubicBezTo>
                <a:cubicBezTo>
                  <a:pt x="924744" y="157832"/>
                  <a:pt x="925823" y="136848"/>
                  <a:pt x="926492" y="113407"/>
                </a:cubicBezTo>
                <a:lnTo>
                  <a:pt x="800026" y="113407"/>
                </a:lnTo>
                <a:lnTo>
                  <a:pt x="806835" y="39179"/>
                </a:lnTo>
                <a:lnTo>
                  <a:pt x="819225" y="39179"/>
                </a:lnTo>
                <a:lnTo>
                  <a:pt x="813532" y="101799"/>
                </a:lnTo>
                <a:lnTo>
                  <a:pt x="896913" y="101799"/>
                </a:lnTo>
                <a:lnTo>
                  <a:pt x="902940" y="23775"/>
                </a:lnTo>
                <a:lnTo>
                  <a:pt x="790203" y="23775"/>
                </a:lnTo>
                <a:close/>
                <a:moveTo>
                  <a:pt x="977838" y="7144"/>
                </a:moveTo>
                <a:cubicBezTo>
                  <a:pt x="990265" y="16074"/>
                  <a:pt x="1002841" y="25599"/>
                  <a:pt x="1015566" y="35719"/>
                </a:cubicBezTo>
                <a:lnTo>
                  <a:pt x="1006636" y="45541"/>
                </a:lnTo>
                <a:cubicBezTo>
                  <a:pt x="995102" y="35570"/>
                  <a:pt x="982787" y="25747"/>
                  <a:pt x="969690" y="16074"/>
                </a:cubicBezTo>
                <a:close/>
                <a:moveTo>
                  <a:pt x="1328552" y="2121"/>
                </a:moveTo>
                <a:cubicBezTo>
                  <a:pt x="1341500" y="11274"/>
                  <a:pt x="1352922" y="19720"/>
                  <a:pt x="1362819" y="27459"/>
                </a:cubicBezTo>
                <a:lnTo>
                  <a:pt x="1354559" y="37058"/>
                </a:lnTo>
                <a:cubicBezTo>
                  <a:pt x="1342653" y="27012"/>
                  <a:pt x="1331379" y="18194"/>
                  <a:pt x="1320738" y="10604"/>
                </a:cubicBezTo>
                <a:close/>
                <a:moveTo>
                  <a:pt x="1259793" y="1228"/>
                </a:moveTo>
                <a:lnTo>
                  <a:pt x="1272518" y="1228"/>
                </a:lnTo>
                <a:cubicBezTo>
                  <a:pt x="1272071" y="17227"/>
                  <a:pt x="1271402" y="31998"/>
                  <a:pt x="1270509" y="45541"/>
                </a:cubicBezTo>
                <a:lnTo>
                  <a:pt x="1400547" y="45541"/>
                </a:lnTo>
                <a:lnTo>
                  <a:pt x="1400547" y="57485"/>
                </a:lnTo>
                <a:lnTo>
                  <a:pt x="1312590" y="57485"/>
                </a:lnTo>
                <a:lnTo>
                  <a:pt x="1312590" y="144996"/>
                </a:lnTo>
                <a:cubicBezTo>
                  <a:pt x="1335733" y="126690"/>
                  <a:pt x="1356048" y="104738"/>
                  <a:pt x="1373535" y="79139"/>
                </a:cubicBezTo>
                <a:lnTo>
                  <a:pt x="1384809" y="86283"/>
                </a:lnTo>
                <a:cubicBezTo>
                  <a:pt x="1363377" y="115826"/>
                  <a:pt x="1339305" y="140568"/>
                  <a:pt x="1312590" y="160511"/>
                </a:cubicBezTo>
                <a:lnTo>
                  <a:pt x="1312590" y="176808"/>
                </a:lnTo>
                <a:cubicBezTo>
                  <a:pt x="1311920" y="191244"/>
                  <a:pt x="1319064" y="198165"/>
                  <a:pt x="1334021" y="197569"/>
                </a:cubicBezTo>
                <a:lnTo>
                  <a:pt x="1361926" y="197569"/>
                </a:lnTo>
                <a:cubicBezTo>
                  <a:pt x="1376288" y="198165"/>
                  <a:pt x="1384213" y="192212"/>
                  <a:pt x="1385702" y="179710"/>
                </a:cubicBezTo>
                <a:cubicBezTo>
                  <a:pt x="1386892" y="172343"/>
                  <a:pt x="1388046" y="161218"/>
                  <a:pt x="1389162" y="146335"/>
                </a:cubicBezTo>
                <a:cubicBezTo>
                  <a:pt x="1392808" y="147675"/>
                  <a:pt x="1397124" y="148977"/>
                  <a:pt x="1402110" y="150242"/>
                </a:cubicBezTo>
                <a:cubicBezTo>
                  <a:pt x="1400771" y="163116"/>
                  <a:pt x="1399171" y="174687"/>
                  <a:pt x="1397310" y="184956"/>
                </a:cubicBezTo>
                <a:cubicBezTo>
                  <a:pt x="1395152" y="202220"/>
                  <a:pt x="1383879" y="210480"/>
                  <a:pt x="1363489" y="209736"/>
                </a:cubicBezTo>
                <a:lnTo>
                  <a:pt x="1331565" y="209736"/>
                </a:lnTo>
                <a:cubicBezTo>
                  <a:pt x="1310060" y="210183"/>
                  <a:pt x="1299605" y="200248"/>
                  <a:pt x="1300200" y="179933"/>
                </a:cubicBezTo>
                <a:lnTo>
                  <a:pt x="1300200" y="169441"/>
                </a:lnTo>
                <a:cubicBezTo>
                  <a:pt x="1285912" y="178966"/>
                  <a:pt x="1271885" y="187263"/>
                  <a:pt x="1258119" y="194332"/>
                </a:cubicBezTo>
                <a:cubicBezTo>
                  <a:pt x="1256110" y="190984"/>
                  <a:pt x="1253431" y="187263"/>
                  <a:pt x="1250082" y="183170"/>
                </a:cubicBezTo>
                <a:cubicBezTo>
                  <a:pt x="1266974" y="175580"/>
                  <a:pt x="1283680" y="165981"/>
                  <a:pt x="1300200" y="154372"/>
                </a:cubicBezTo>
                <a:lnTo>
                  <a:pt x="1300200" y="57485"/>
                </a:lnTo>
                <a:lnTo>
                  <a:pt x="1269616" y="57485"/>
                </a:lnTo>
                <a:cubicBezTo>
                  <a:pt x="1265225" y="129220"/>
                  <a:pt x="1240743" y="182017"/>
                  <a:pt x="1196169" y="215875"/>
                </a:cubicBezTo>
                <a:cubicBezTo>
                  <a:pt x="1193118" y="211708"/>
                  <a:pt x="1190142" y="208211"/>
                  <a:pt x="1187239" y="205383"/>
                </a:cubicBezTo>
                <a:cubicBezTo>
                  <a:pt x="1229283" y="174278"/>
                  <a:pt x="1252538" y="124978"/>
                  <a:pt x="1257003" y="57485"/>
                </a:cubicBezTo>
                <a:lnTo>
                  <a:pt x="1191593" y="57485"/>
                </a:lnTo>
                <a:lnTo>
                  <a:pt x="1191593" y="45541"/>
                </a:lnTo>
                <a:lnTo>
                  <a:pt x="1257896" y="45541"/>
                </a:lnTo>
                <a:cubicBezTo>
                  <a:pt x="1258863" y="31180"/>
                  <a:pt x="1259495" y="16408"/>
                  <a:pt x="1259793" y="1228"/>
                </a:cubicBezTo>
                <a:close/>
                <a:moveTo>
                  <a:pt x="1092808" y="0"/>
                </a:moveTo>
                <a:cubicBezTo>
                  <a:pt x="1096901" y="9004"/>
                  <a:pt x="1102110" y="21059"/>
                  <a:pt x="1108435" y="36165"/>
                </a:cubicBezTo>
                <a:lnTo>
                  <a:pt x="1097384" y="40072"/>
                </a:lnTo>
                <a:lnTo>
                  <a:pt x="1167371" y="40072"/>
                </a:lnTo>
                <a:lnTo>
                  <a:pt x="1167371" y="51681"/>
                </a:lnTo>
                <a:lnTo>
                  <a:pt x="1101291" y="51681"/>
                </a:lnTo>
                <a:lnTo>
                  <a:pt x="1101291" y="110728"/>
                </a:lnTo>
                <a:lnTo>
                  <a:pt x="1160785" y="110728"/>
                </a:lnTo>
                <a:lnTo>
                  <a:pt x="1160785" y="122114"/>
                </a:lnTo>
                <a:lnTo>
                  <a:pt x="1101291" y="122114"/>
                </a:lnTo>
                <a:lnTo>
                  <a:pt x="1101291" y="191207"/>
                </a:lnTo>
                <a:lnTo>
                  <a:pt x="1174515" y="191207"/>
                </a:lnTo>
                <a:lnTo>
                  <a:pt x="1174515" y="202816"/>
                </a:lnTo>
                <a:lnTo>
                  <a:pt x="1009204" y="202816"/>
                </a:lnTo>
                <a:lnTo>
                  <a:pt x="1009204" y="191207"/>
                </a:lnTo>
                <a:lnTo>
                  <a:pt x="1089013" y="191207"/>
                </a:lnTo>
                <a:lnTo>
                  <a:pt x="1089013" y="122114"/>
                </a:lnTo>
                <a:lnTo>
                  <a:pt x="1029742" y="122114"/>
                </a:lnTo>
                <a:lnTo>
                  <a:pt x="1029742" y="110728"/>
                </a:lnTo>
                <a:lnTo>
                  <a:pt x="1089013" y="110728"/>
                </a:lnTo>
                <a:lnTo>
                  <a:pt x="1089013" y="51681"/>
                </a:lnTo>
                <a:lnTo>
                  <a:pt x="1023603" y="51681"/>
                </a:lnTo>
                <a:lnTo>
                  <a:pt x="1023603" y="40072"/>
                </a:lnTo>
                <a:lnTo>
                  <a:pt x="1096045" y="40072"/>
                </a:lnTo>
                <a:cubicBezTo>
                  <a:pt x="1094705" y="36054"/>
                  <a:pt x="1091134" y="27012"/>
                  <a:pt x="1085329" y="12948"/>
                </a:cubicBezTo>
                <a:cubicBezTo>
                  <a:pt x="1083618" y="8781"/>
                  <a:pt x="1082390" y="5767"/>
                  <a:pt x="1081646" y="3907"/>
                </a:cubicBezTo>
                <a:close/>
              </a:path>
            </a:pathLst>
          </a:custGeom>
          <a:solidFill>
            <a:srgbClr val="D79D7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D79D75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598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DCE1F2A-0DF0-475C-BCF9-8CE57A0B56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88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33486" y="2830286"/>
            <a:ext cx="516038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向天歌演示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6386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组合 178">
            <a:extLst>
              <a:ext uri="{FF2B5EF4-FFF2-40B4-BE49-F238E27FC236}">
                <a16:creationId xmlns:a16="http://schemas.microsoft.com/office/drawing/2014/main" xmlns="" id="{5D9CD6B2-46FE-4462-AB2F-FEB3F33AACAB}"/>
              </a:ext>
            </a:extLst>
          </p:cNvPr>
          <p:cNvGrpSpPr/>
          <p:nvPr/>
        </p:nvGrpSpPr>
        <p:grpSpPr>
          <a:xfrm>
            <a:off x="3900598" y="2162764"/>
            <a:ext cx="796861" cy="796862"/>
            <a:chOff x="10528663" y="695031"/>
            <a:chExt cx="796861" cy="796862"/>
          </a:xfrm>
        </p:grpSpPr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xmlns="" id="{99029C64-9BA9-4338-A4EB-53BF5E2E8D43}"/>
                </a:ext>
              </a:extLst>
            </p:cNvPr>
            <p:cNvSpPr/>
            <p:nvPr/>
          </p:nvSpPr>
          <p:spPr>
            <a:xfrm>
              <a:off x="10528663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xmlns="" id="{11323C50-8B59-42A2-BDE1-460501B283A2}"/>
                </a:ext>
              </a:extLst>
            </p:cNvPr>
            <p:cNvSpPr/>
            <p:nvPr/>
          </p:nvSpPr>
          <p:spPr>
            <a:xfrm>
              <a:off x="10764925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xmlns="" id="{A758851F-7D28-4CD9-8CF6-CA4D6C7BC73E}"/>
                </a:ext>
              </a:extLst>
            </p:cNvPr>
            <p:cNvSpPr/>
            <p:nvPr/>
          </p:nvSpPr>
          <p:spPr>
            <a:xfrm>
              <a:off x="11001186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xmlns="" id="{B002B033-44DF-4F55-8C0D-4FC5EBDA3910}"/>
                </a:ext>
              </a:extLst>
            </p:cNvPr>
            <p:cNvSpPr/>
            <p:nvPr/>
          </p:nvSpPr>
          <p:spPr>
            <a:xfrm>
              <a:off x="11237448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xmlns="" id="{50C78F70-33FB-478D-9BE5-D7AC2BC7FAA2}"/>
                </a:ext>
              </a:extLst>
            </p:cNvPr>
            <p:cNvSpPr/>
            <p:nvPr/>
          </p:nvSpPr>
          <p:spPr>
            <a:xfrm>
              <a:off x="10528663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xmlns="" id="{AAEDBE86-5B41-4F56-ABD3-E22CC819434F}"/>
                </a:ext>
              </a:extLst>
            </p:cNvPr>
            <p:cNvSpPr/>
            <p:nvPr/>
          </p:nvSpPr>
          <p:spPr>
            <a:xfrm>
              <a:off x="10764925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xmlns="" id="{1F0F2E2A-5BA0-4254-B3E9-7E690189F7CE}"/>
                </a:ext>
              </a:extLst>
            </p:cNvPr>
            <p:cNvSpPr/>
            <p:nvPr/>
          </p:nvSpPr>
          <p:spPr>
            <a:xfrm>
              <a:off x="11001186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xmlns="" id="{EB0ADB98-90B3-4BC5-BF7D-B136640A7AC6}"/>
                </a:ext>
              </a:extLst>
            </p:cNvPr>
            <p:cNvSpPr/>
            <p:nvPr/>
          </p:nvSpPr>
          <p:spPr>
            <a:xfrm>
              <a:off x="11237448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xmlns="" id="{0E2B9E55-0710-4471-AEDF-3B058C42258E}"/>
                </a:ext>
              </a:extLst>
            </p:cNvPr>
            <p:cNvSpPr/>
            <p:nvPr/>
          </p:nvSpPr>
          <p:spPr>
            <a:xfrm>
              <a:off x="10528663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xmlns="" id="{BF85AD1A-7462-49CF-8624-B2C9B9552C4F}"/>
                </a:ext>
              </a:extLst>
            </p:cNvPr>
            <p:cNvSpPr/>
            <p:nvPr/>
          </p:nvSpPr>
          <p:spPr>
            <a:xfrm>
              <a:off x="10764925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xmlns="" id="{1C68C541-77F4-4A38-B9FB-46B170BF263C}"/>
                </a:ext>
              </a:extLst>
            </p:cNvPr>
            <p:cNvSpPr/>
            <p:nvPr/>
          </p:nvSpPr>
          <p:spPr>
            <a:xfrm>
              <a:off x="11001186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xmlns="" id="{B645F919-F1E0-4E8A-B402-DAA5CA2E94BE}"/>
                </a:ext>
              </a:extLst>
            </p:cNvPr>
            <p:cNvSpPr/>
            <p:nvPr/>
          </p:nvSpPr>
          <p:spPr>
            <a:xfrm>
              <a:off x="11237448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xmlns="" id="{3ED9CA3F-0FAA-4409-BCE1-CAB394F82FDB}"/>
                </a:ext>
              </a:extLst>
            </p:cNvPr>
            <p:cNvSpPr/>
            <p:nvPr/>
          </p:nvSpPr>
          <p:spPr>
            <a:xfrm>
              <a:off x="10528663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xmlns="" id="{DBD087EB-AB65-4AF8-B0BC-352890E0C743}"/>
                </a:ext>
              </a:extLst>
            </p:cNvPr>
            <p:cNvSpPr/>
            <p:nvPr/>
          </p:nvSpPr>
          <p:spPr>
            <a:xfrm>
              <a:off x="10764925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xmlns="" id="{A8712F13-BF5F-4B6E-B591-3A9DD4D6047E}"/>
                </a:ext>
              </a:extLst>
            </p:cNvPr>
            <p:cNvSpPr/>
            <p:nvPr/>
          </p:nvSpPr>
          <p:spPr>
            <a:xfrm>
              <a:off x="11001186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xmlns="" id="{3143E8E3-290F-4858-A34B-DEFDFAE0C0D7}"/>
                </a:ext>
              </a:extLst>
            </p:cNvPr>
            <p:cNvSpPr/>
            <p:nvPr/>
          </p:nvSpPr>
          <p:spPr>
            <a:xfrm>
              <a:off x="11237448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C8476C2E-DCFF-4C54-BF81-E8C346D12367}"/>
              </a:ext>
            </a:extLst>
          </p:cNvPr>
          <p:cNvSpPr/>
          <p:nvPr/>
        </p:nvSpPr>
        <p:spPr>
          <a:xfrm>
            <a:off x="4823441" y="467360"/>
            <a:ext cx="7136344" cy="6165850"/>
          </a:xfrm>
          <a:prstGeom prst="roundRect">
            <a:avLst>
              <a:gd name="adj" fmla="val 2577"/>
            </a:avLst>
          </a:prstGeom>
          <a:pattFill prst="wdUpDiag">
            <a:fgClr>
              <a:srgbClr val="63B5F3"/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BE9754AC-8D3D-4590-816F-613FE7FFD2BA}"/>
              </a:ext>
            </a:extLst>
          </p:cNvPr>
          <p:cNvSpPr/>
          <p:nvPr/>
        </p:nvSpPr>
        <p:spPr>
          <a:xfrm>
            <a:off x="4671041" y="314960"/>
            <a:ext cx="7136344" cy="6165850"/>
          </a:xfrm>
          <a:prstGeom prst="roundRect">
            <a:avLst>
              <a:gd name="adj" fmla="val 2577"/>
            </a:avLst>
          </a:prstGeom>
          <a:solidFill>
            <a:srgbClr val="63B5F3"/>
          </a:solidFill>
          <a:ln w="381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A221158-55D2-4D7E-8B5F-26582E47F165}"/>
              </a:ext>
            </a:extLst>
          </p:cNvPr>
          <p:cNvGrpSpPr/>
          <p:nvPr/>
        </p:nvGrpSpPr>
        <p:grpSpPr>
          <a:xfrm>
            <a:off x="562353" y="24846"/>
            <a:ext cx="384640" cy="546654"/>
            <a:chOff x="302794" y="24846"/>
            <a:chExt cx="757392" cy="1076414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D755FD1A-0E02-483B-AAC6-314CA02132EC}"/>
                </a:ext>
              </a:extLst>
            </p:cNvPr>
            <p:cNvSpPr/>
            <p:nvPr/>
          </p:nvSpPr>
          <p:spPr>
            <a:xfrm rot="13500000">
              <a:off x="302794" y="24846"/>
              <a:ext cx="757391" cy="757391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508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355A9CF0-9741-4A96-8B91-7A7C2B4150A5}"/>
                </a:ext>
              </a:extLst>
            </p:cNvPr>
            <p:cNvSpPr/>
            <p:nvPr/>
          </p:nvSpPr>
          <p:spPr>
            <a:xfrm rot="13500000">
              <a:off x="302795" y="343869"/>
              <a:ext cx="757391" cy="757391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508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67ACE296-1988-403A-B3AA-AB1E47A40957}"/>
              </a:ext>
            </a:extLst>
          </p:cNvPr>
          <p:cNvSpPr/>
          <p:nvPr/>
        </p:nvSpPr>
        <p:spPr>
          <a:xfrm>
            <a:off x="4523070" y="186140"/>
            <a:ext cx="7136344" cy="6165850"/>
          </a:xfrm>
          <a:prstGeom prst="roundRect">
            <a:avLst>
              <a:gd name="adj" fmla="val 2577"/>
            </a:avLst>
          </a:prstGeom>
          <a:solidFill>
            <a:srgbClr val="F1F5F7"/>
          </a:solidFill>
          <a:ln w="381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F780791D-4204-4E46-A1FA-C2046E4C68A4}"/>
              </a:ext>
            </a:extLst>
          </p:cNvPr>
          <p:cNvSpPr/>
          <p:nvPr/>
        </p:nvSpPr>
        <p:spPr>
          <a:xfrm>
            <a:off x="4638541" y="300925"/>
            <a:ext cx="180470" cy="18047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424DBEA5-E455-4F1C-9010-49F2382498CD}"/>
              </a:ext>
            </a:extLst>
          </p:cNvPr>
          <p:cNvSpPr/>
          <p:nvPr/>
        </p:nvSpPr>
        <p:spPr>
          <a:xfrm>
            <a:off x="11325524" y="300925"/>
            <a:ext cx="180470" cy="18047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E11B7B07-8187-4169-A10C-D5EDBE96721C}"/>
              </a:ext>
            </a:extLst>
          </p:cNvPr>
          <p:cNvSpPr/>
          <p:nvPr/>
        </p:nvSpPr>
        <p:spPr>
          <a:xfrm>
            <a:off x="4638541" y="6013385"/>
            <a:ext cx="180470" cy="18047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A020D315-7F1D-4927-B2D9-DD41CFFC6AD0}"/>
              </a:ext>
            </a:extLst>
          </p:cNvPr>
          <p:cNvSpPr/>
          <p:nvPr/>
        </p:nvSpPr>
        <p:spPr>
          <a:xfrm>
            <a:off x="11325524" y="6013385"/>
            <a:ext cx="180470" cy="18047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561D98A9-03E7-451D-B8EF-A960BD614634}"/>
              </a:ext>
            </a:extLst>
          </p:cNvPr>
          <p:cNvSpPr/>
          <p:nvPr/>
        </p:nvSpPr>
        <p:spPr>
          <a:xfrm>
            <a:off x="482691" y="1283248"/>
            <a:ext cx="3617661" cy="514614"/>
          </a:xfrm>
          <a:prstGeom prst="rect">
            <a:avLst/>
          </a:prstGeom>
          <a:solidFill>
            <a:srgbClr val="EFE62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704B828C-7FE4-4FCA-B03C-F66BC4C72C6A}"/>
              </a:ext>
            </a:extLst>
          </p:cNvPr>
          <p:cNvSpPr txBox="1"/>
          <p:nvPr/>
        </p:nvSpPr>
        <p:spPr>
          <a:xfrm>
            <a:off x="759784" y="1031629"/>
            <a:ext cx="2041627" cy="548031"/>
          </a:xfrm>
          <a:custGeom>
            <a:avLst/>
            <a:gdLst/>
            <a:ahLst/>
            <a:cxnLst/>
            <a:rect l="l" t="t" r="r" b="b"/>
            <a:pathLst>
              <a:path w="2041627" h="548031">
                <a:moveTo>
                  <a:pt x="1180033" y="281636"/>
                </a:moveTo>
                <a:lnTo>
                  <a:pt x="1180033" y="408432"/>
                </a:lnTo>
                <a:lnTo>
                  <a:pt x="1198931" y="408432"/>
                </a:lnTo>
                <a:lnTo>
                  <a:pt x="1198931" y="281636"/>
                </a:lnTo>
                <a:close/>
                <a:moveTo>
                  <a:pt x="356616" y="165812"/>
                </a:moveTo>
                <a:lnTo>
                  <a:pt x="356616" y="194463"/>
                </a:lnTo>
                <a:lnTo>
                  <a:pt x="383439" y="194463"/>
                </a:lnTo>
                <a:lnTo>
                  <a:pt x="383439" y="165812"/>
                </a:lnTo>
                <a:close/>
                <a:moveTo>
                  <a:pt x="261519" y="165812"/>
                </a:moveTo>
                <a:lnTo>
                  <a:pt x="261519" y="194463"/>
                </a:lnTo>
                <a:lnTo>
                  <a:pt x="288951" y="194463"/>
                </a:lnTo>
                <a:lnTo>
                  <a:pt x="288951" y="165812"/>
                </a:lnTo>
                <a:close/>
                <a:moveTo>
                  <a:pt x="1394003" y="99975"/>
                </a:moveTo>
                <a:lnTo>
                  <a:pt x="1394003" y="218847"/>
                </a:lnTo>
                <a:lnTo>
                  <a:pt x="1423874" y="218847"/>
                </a:lnTo>
                <a:lnTo>
                  <a:pt x="1423874" y="99975"/>
                </a:lnTo>
                <a:close/>
                <a:moveTo>
                  <a:pt x="859155" y="95098"/>
                </a:moveTo>
                <a:lnTo>
                  <a:pt x="859155" y="140818"/>
                </a:lnTo>
                <a:lnTo>
                  <a:pt x="921944" y="140818"/>
                </a:lnTo>
                <a:lnTo>
                  <a:pt x="921944" y="95098"/>
                </a:lnTo>
                <a:close/>
                <a:moveTo>
                  <a:pt x="356616" y="83516"/>
                </a:moveTo>
                <a:lnTo>
                  <a:pt x="356616" y="112167"/>
                </a:lnTo>
                <a:lnTo>
                  <a:pt x="383439" y="112167"/>
                </a:lnTo>
                <a:lnTo>
                  <a:pt x="383439" y="83516"/>
                </a:lnTo>
                <a:close/>
                <a:moveTo>
                  <a:pt x="261519" y="83516"/>
                </a:moveTo>
                <a:lnTo>
                  <a:pt x="261519" y="112167"/>
                </a:lnTo>
                <a:lnTo>
                  <a:pt x="288951" y="112167"/>
                </a:lnTo>
                <a:lnTo>
                  <a:pt x="288951" y="83516"/>
                </a:lnTo>
                <a:close/>
                <a:moveTo>
                  <a:pt x="31700" y="32919"/>
                </a:moveTo>
                <a:lnTo>
                  <a:pt x="130455" y="32919"/>
                </a:lnTo>
                <a:lnTo>
                  <a:pt x="130455" y="126188"/>
                </a:lnTo>
                <a:lnTo>
                  <a:pt x="31700" y="126188"/>
                </a:lnTo>
                <a:close/>
                <a:moveTo>
                  <a:pt x="1084936" y="29261"/>
                </a:moveTo>
                <a:lnTo>
                  <a:pt x="1261110" y="29261"/>
                </a:lnTo>
                <a:lnTo>
                  <a:pt x="1261110" y="107290"/>
                </a:lnTo>
                <a:lnTo>
                  <a:pt x="1208075" y="107290"/>
                </a:lnTo>
                <a:lnTo>
                  <a:pt x="1170890" y="192024"/>
                </a:lnTo>
                <a:lnTo>
                  <a:pt x="1260501" y="192024"/>
                </a:lnTo>
                <a:lnTo>
                  <a:pt x="1260501" y="494996"/>
                </a:lnTo>
                <a:lnTo>
                  <a:pt x="1115416" y="494996"/>
                </a:lnTo>
                <a:lnTo>
                  <a:pt x="1115416" y="320650"/>
                </a:lnTo>
                <a:lnTo>
                  <a:pt x="1091642" y="374904"/>
                </a:lnTo>
                <a:lnTo>
                  <a:pt x="1031901" y="313944"/>
                </a:lnTo>
                <a:lnTo>
                  <a:pt x="1125169" y="107290"/>
                </a:lnTo>
                <a:lnTo>
                  <a:pt x="1084936" y="107290"/>
                </a:lnTo>
                <a:close/>
                <a:moveTo>
                  <a:pt x="1911782" y="20117"/>
                </a:moveTo>
                <a:lnTo>
                  <a:pt x="1998345" y="20117"/>
                </a:lnTo>
                <a:lnTo>
                  <a:pt x="1998345" y="109119"/>
                </a:lnTo>
                <a:lnTo>
                  <a:pt x="1911782" y="109119"/>
                </a:lnTo>
                <a:close/>
                <a:moveTo>
                  <a:pt x="1272693" y="19508"/>
                </a:moveTo>
                <a:lnTo>
                  <a:pt x="1542136" y="19508"/>
                </a:lnTo>
                <a:lnTo>
                  <a:pt x="1542136" y="99975"/>
                </a:lnTo>
                <a:lnTo>
                  <a:pt x="1513485" y="99975"/>
                </a:lnTo>
                <a:lnTo>
                  <a:pt x="1513485" y="218847"/>
                </a:lnTo>
                <a:lnTo>
                  <a:pt x="1553718" y="218847"/>
                </a:lnTo>
                <a:lnTo>
                  <a:pt x="1553718" y="303581"/>
                </a:lnTo>
                <a:lnTo>
                  <a:pt x="1513485" y="303581"/>
                </a:lnTo>
                <a:lnTo>
                  <a:pt x="1513485" y="543154"/>
                </a:lnTo>
                <a:lnTo>
                  <a:pt x="1423874" y="543154"/>
                </a:lnTo>
                <a:lnTo>
                  <a:pt x="1423874" y="303581"/>
                </a:lnTo>
                <a:lnTo>
                  <a:pt x="1393394" y="303581"/>
                </a:lnTo>
                <a:cubicBezTo>
                  <a:pt x="1392301" y="342062"/>
                  <a:pt x="1390828" y="375285"/>
                  <a:pt x="1388974" y="403251"/>
                </a:cubicBezTo>
                <a:cubicBezTo>
                  <a:pt x="1387120" y="431216"/>
                  <a:pt x="1385952" y="449809"/>
                  <a:pt x="1385469" y="459029"/>
                </a:cubicBezTo>
                <a:cubicBezTo>
                  <a:pt x="1384783" y="471793"/>
                  <a:pt x="1383716" y="485585"/>
                  <a:pt x="1382268" y="500406"/>
                </a:cubicBezTo>
                <a:cubicBezTo>
                  <a:pt x="1380821" y="515227"/>
                  <a:pt x="1379449" y="529476"/>
                  <a:pt x="1378154" y="543154"/>
                </a:cubicBezTo>
                <a:lnTo>
                  <a:pt x="1287933" y="535229"/>
                </a:lnTo>
                <a:cubicBezTo>
                  <a:pt x="1289711" y="521805"/>
                  <a:pt x="1291184" y="508877"/>
                  <a:pt x="1292352" y="496443"/>
                </a:cubicBezTo>
                <a:cubicBezTo>
                  <a:pt x="1293521" y="484010"/>
                  <a:pt x="1294689" y="470320"/>
                  <a:pt x="1295857" y="455372"/>
                </a:cubicBezTo>
                <a:cubicBezTo>
                  <a:pt x="1296132" y="450800"/>
                  <a:pt x="1296937" y="441114"/>
                  <a:pt x="1298273" y="426314"/>
                </a:cubicBezTo>
                <a:cubicBezTo>
                  <a:pt x="1299609" y="411514"/>
                  <a:pt x="1301047" y="393430"/>
                  <a:pt x="1302586" y="372060"/>
                </a:cubicBezTo>
                <a:cubicBezTo>
                  <a:pt x="1304125" y="350690"/>
                  <a:pt x="1305336" y="327864"/>
                  <a:pt x="1306221" y="303581"/>
                </a:cubicBezTo>
                <a:lnTo>
                  <a:pt x="1272693" y="303581"/>
                </a:lnTo>
                <a:lnTo>
                  <a:pt x="1272693" y="218847"/>
                </a:lnTo>
                <a:lnTo>
                  <a:pt x="1306830" y="218847"/>
                </a:lnTo>
                <a:lnTo>
                  <a:pt x="1306830" y="99975"/>
                </a:lnTo>
                <a:lnTo>
                  <a:pt x="1272693" y="99975"/>
                </a:lnTo>
                <a:close/>
                <a:moveTo>
                  <a:pt x="778079" y="19508"/>
                </a:moveTo>
                <a:lnTo>
                  <a:pt x="1003021" y="19508"/>
                </a:lnTo>
                <a:lnTo>
                  <a:pt x="1003021" y="217628"/>
                </a:lnTo>
                <a:lnTo>
                  <a:pt x="778079" y="217628"/>
                </a:lnTo>
                <a:close/>
                <a:moveTo>
                  <a:pt x="745160" y="12802"/>
                </a:moveTo>
                <a:lnTo>
                  <a:pt x="749427" y="86564"/>
                </a:lnTo>
                <a:lnTo>
                  <a:pt x="701878" y="89002"/>
                </a:lnTo>
                <a:lnTo>
                  <a:pt x="701878" y="143256"/>
                </a:lnTo>
                <a:lnTo>
                  <a:pt x="750037" y="143256"/>
                </a:lnTo>
                <a:lnTo>
                  <a:pt x="750037" y="223724"/>
                </a:lnTo>
                <a:lnTo>
                  <a:pt x="712851" y="223724"/>
                </a:lnTo>
                <a:lnTo>
                  <a:pt x="780517" y="347472"/>
                </a:lnTo>
                <a:lnTo>
                  <a:pt x="777469" y="350520"/>
                </a:lnTo>
                <a:lnTo>
                  <a:pt x="841477" y="350520"/>
                </a:lnTo>
                <a:lnTo>
                  <a:pt x="841477" y="313944"/>
                </a:lnTo>
                <a:lnTo>
                  <a:pt x="773202" y="317602"/>
                </a:lnTo>
                <a:lnTo>
                  <a:pt x="761619" y="245669"/>
                </a:lnTo>
                <a:lnTo>
                  <a:pt x="999363" y="232258"/>
                </a:lnTo>
                <a:lnTo>
                  <a:pt x="1009117" y="304191"/>
                </a:lnTo>
                <a:lnTo>
                  <a:pt x="934136" y="308458"/>
                </a:lnTo>
                <a:lnTo>
                  <a:pt x="934136" y="350520"/>
                </a:lnTo>
                <a:lnTo>
                  <a:pt x="1008507" y="350520"/>
                </a:lnTo>
                <a:lnTo>
                  <a:pt x="1008507" y="424892"/>
                </a:lnTo>
                <a:lnTo>
                  <a:pt x="934136" y="424892"/>
                </a:lnTo>
                <a:lnTo>
                  <a:pt x="934136" y="457201"/>
                </a:lnTo>
                <a:lnTo>
                  <a:pt x="1025576" y="457201"/>
                </a:lnTo>
                <a:lnTo>
                  <a:pt x="1025576" y="537668"/>
                </a:lnTo>
                <a:lnTo>
                  <a:pt x="749427" y="537668"/>
                </a:lnTo>
                <a:lnTo>
                  <a:pt x="749427" y="457201"/>
                </a:lnTo>
                <a:lnTo>
                  <a:pt x="841477" y="457201"/>
                </a:lnTo>
                <a:lnTo>
                  <a:pt x="841477" y="424892"/>
                </a:lnTo>
                <a:lnTo>
                  <a:pt x="767106" y="424892"/>
                </a:lnTo>
                <a:lnTo>
                  <a:pt x="767106" y="362103"/>
                </a:lnTo>
                <a:lnTo>
                  <a:pt x="725043" y="406604"/>
                </a:lnTo>
                <a:lnTo>
                  <a:pt x="701878" y="346253"/>
                </a:lnTo>
                <a:lnTo>
                  <a:pt x="701878" y="543764"/>
                </a:lnTo>
                <a:lnTo>
                  <a:pt x="609219" y="543764"/>
                </a:lnTo>
                <a:lnTo>
                  <a:pt x="609219" y="362712"/>
                </a:lnTo>
                <a:lnTo>
                  <a:pt x="579959" y="436474"/>
                </a:lnTo>
                <a:lnTo>
                  <a:pt x="524485" y="368199"/>
                </a:lnTo>
                <a:lnTo>
                  <a:pt x="603733" y="223724"/>
                </a:lnTo>
                <a:lnTo>
                  <a:pt x="556794" y="223724"/>
                </a:lnTo>
                <a:lnTo>
                  <a:pt x="556794" y="143256"/>
                </a:lnTo>
                <a:lnTo>
                  <a:pt x="609219" y="143256"/>
                </a:lnTo>
                <a:lnTo>
                  <a:pt x="609219" y="92660"/>
                </a:lnTo>
                <a:lnTo>
                  <a:pt x="563499" y="94488"/>
                </a:lnTo>
                <a:lnTo>
                  <a:pt x="559842" y="20727"/>
                </a:lnTo>
                <a:close/>
                <a:moveTo>
                  <a:pt x="183490" y="11583"/>
                </a:moveTo>
                <a:lnTo>
                  <a:pt x="461468" y="11583"/>
                </a:lnTo>
                <a:lnTo>
                  <a:pt x="461468" y="268834"/>
                </a:lnTo>
                <a:lnTo>
                  <a:pt x="377952" y="268834"/>
                </a:lnTo>
                <a:lnTo>
                  <a:pt x="377952" y="300533"/>
                </a:lnTo>
                <a:lnTo>
                  <a:pt x="482194" y="300533"/>
                </a:lnTo>
                <a:lnTo>
                  <a:pt x="482194" y="377952"/>
                </a:lnTo>
                <a:lnTo>
                  <a:pt x="390144" y="377952"/>
                </a:lnTo>
                <a:lnTo>
                  <a:pt x="506578" y="471221"/>
                </a:lnTo>
                <a:lnTo>
                  <a:pt x="445618" y="532181"/>
                </a:lnTo>
                <a:lnTo>
                  <a:pt x="377952" y="463906"/>
                </a:lnTo>
                <a:lnTo>
                  <a:pt x="377952" y="543154"/>
                </a:lnTo>
                <a:lnTo>
                  <a:pt x="267615" y="543154"/>
                </a:lnTo>
                <a:lnTo>
                  <a:pt x="267615" y="460249"/>
                </a:lnTo>
                <a:lnTo>
                  <a:pt x="199340" y="530962"/>
                </a:lnTo>
                <a:lnTo>
                  <a:pt x="154229" y="491338"/>
                </a:lnTo>
                <a:lnTo>
                  <a:pt x="51207" y="545593"/>
                </a:lnTo>
                <a:lnTo>
                  <a:pt x="12802" y="461468"/>
                </a:lnTo>
                <a:lnTo>
                  <a:pt x="60351" y="439522"/>
                </a:lnTo>
                <a:lnTo>
                  <a:pt x="60351" y="252984"/>
                </a:lnTo>
                <a:lnTo>
                  <a:pt x="0" y="252984"/>
                </a:lnTo>
                <a:lnTo>
                  <a:pt x="0" y="160325"/>
                </a:lnTo>
                <a:lnTo>
                  <a:pt x="148743" y="160325"/>
                </a:lnTo>
                <a:lnTo>
                  <a:pt x="148743" y="398679"/>
                </a:lnTo>
                <a:lnTo>
                  <a:pt x="192024" y="378562"/>
                </a:lnTo>
                <a:lnTo>
                  <a:pt x="192024" y="426720"/>
                </a:lnTo>
                <a:lnTo>
                  <a:pt x="250546" y="377952"/>
                </a:lnTo>
                <a:lnTo>
                  <a:pt x="174346" y="377952"/>
                </a:lnTo>
                <a:lnTo>
                  <a:pt x="174346" y="300533"/>
                </a:lnTo>
                <a:lnTo>
                  <a:pt x="267615" y="300533"/>
                </a:lnTo>
                <a:lnTo>
                  <a:pt x="267615" y="268834"/>
                </a:lnTo>
                <a:lnTo>
                  <a:pt x="183490" y="268834"/>
                </a:lnTo>
                <a:close/>
                <a:moveTo>
                  <a:pt x="1788643" y="0"/>
                </a:moveTo>
                <a:lnTo>
                  <a:pt x="1878864" y="28652"/>
                </a:lnTo>
                <a:lnTo>
                  <a:pt x="1842288" y="127407"/>
                </a:lnTo>
                <a:lnTo>
                  <a:pt x="2037360" y="127407"/>
                </a:lnTo>
                <a:lnTo>
                  <a:pt x="2037360" y="206045"/>
                </a:lnTo>
                <a:lnTo>
                  <a:pt x="1813027" y="206045"/>
                </a:lnTo>
                <a:lnTo>
                  <a:pt x="1799616" y="242012"/>
                </a:lnTo>
                <a:lnTo>
                  <a:pt x="2026997" y="242012"/>
                </a:lnTo>
                <a:cubicBezTo>
                  <a:pt x="2021993" y="271755"/>
                  <a:pt x="2012493" y="302489"/>
                  <a:pt x="1998498" y="334214"/>
                </a:cubicBezTo>
                <a:cubicBezTo>
                  <a:pt x="1984502" y="365938"/>
                  <a:pt x="1964944" y="397587"/>
                  <a:pt x="1939824" y="429159"/>
                </a:cubicBezTo>
                <a:cubicBezTo>
                  <a:pt x="1959191" y="440462"/>
                  <a:pt x="1977606" y="450317"/>
                  <a:pt x="1995069" y="458725"/>
                </a:cubicBezTo>
                <a:cubicBezTo>
                  <a:pt x="2012531" y="467132"/>
                  <a:pt x="2028051" y="473939"/>
                  <a:pt x="2041627" y="479146"/>
                </a:cubicBezTo>
                <a:lnTo>
                  <a:pt x="1987982" y="548031"/>
                </a:lnTo>
                <a:cubicBezTo>
                  <a:pt x="1969021" y="540944"/>
                  <a:pt x="1950251" y="532715"/>
                  <a:pt x="1931670" y="523342"/>
                </a:cubicBezTo>
                <a:cubicBezTo>
                  <a:pt x="1913090" y="513969"/>
                  <a:pt x="1895082" y="503911"/>
                  <a:pt x="1877645" y="493167"/>
                </a:cubicBezTo>
                <a:cubicBezTo>
                  <a:pt x="1867002" y="502019"/>
                  <a:pt x="1855826" y="510833"/>
                  <a:pt x="1844117" y="519608"/>
                </a:cubicBezTo>
                <a:cubicBezTo>
                  <a:pt x="1832407" y="528384"/>
                  <a:pt x="1820012" y="537045"/>
                  <a:pt x="1806931" y="545593"/>
                </a:cubicBezTo>
                <a:lnTo>
                  <a:pt x="1730121" y="487681"/>
                </a:lnTo>
                <a:cubicBezTo>
                  <a:pt x="1740878" y="481597"/>
                  <a:pt x="1752435" y="474561"/>
                  <a:pt x="1764792" y="466573"/>
                </a:cubicBezTo>
                <a:cubicBezTo>
                  <a:pt x="1777149" y="458585"/>
                  <a:pt x="1789773" y="449568"/>
                  <a:pt x="1802664" y="439522"/>
                </a:cubicBezTo>
                <a:cubicBezTo>
                  <a:pt x="1794104" y="432194"/>
                  <a:pt x="1786230" y="425057"/>
                  <a:pt x="1779042" y="418110"/>
                </a:cubicBezTo>
                <a:cubicBezTo>
                  <a:pt x="1771854" y="411163"/>
                  <a:pt x="1765504" y="404483"/>
                  <a:pt x="1759992" y="398069"/>
                </a:cubicBezTo>
                <a:lnTo>
                  <a:pt x="1811808" y="325527"/>
                </a:lnTo>
                <a:cubicBezTo>
                  <a:pt x="1828369" y="344323"/>
                  <a:pt x="1846453" y="361595"/>
                  <a:pt x="1866062" y="377343"/>
                </a:cubicBezTo>
                <a:cubicBezTo>
                  <a:pt x="1872806" y="368821"/>
                  <a:pt x="1879131" y="359957"/>
                  <a:pt x="1885036" y="350749"/>
                </a:cubicBezTo>
                <a:cubicBezTo>
                  <a:pt x="1890942" y="341542"/>
                  <a:pt x="1896199" y="331915"/>
                  <a:pt x="1900809" y="321869"/>
                </a:cubicBezTo>
                <a:lnTo>
                  <a:pt x="1769745" y="321869"/>
                </a:lnTo>
                <a:lnTo>
                  <a:pt x="1688669" y="540106"/>
                </a:lnTo>
                <a:lnTo>
                  <a:pt x="1605153" y="505968"/>
                </a:lnTo>
                <a:lnTo>
                  <a:pt x="1713662" y="206045"/>
                </a:lnTo>
                <a:lnTo>
                  <a:pt x="1596619" y="206045"/>
                </a:lnTo>
                <a:lnTo>
                  <a:pt x="1652093" y="23165"/>
                </a:lnTo>
                <a:lnTo>
                  <a:pt x="1731950" y="42063"/>
                </a:lnTo>
                <a:lnTo>
                  <a:pt x="1706347" y="127407"/>
                </a:lnTo>
                <a:lnTo>
                  <a:pt x="1742313" y="127407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D8C59AD-5AD0-41AE-80AB-A4FC0D0ABC86}"/>
              </a:ext>
            </a:extLst>
          </p:cNvPr>
          <p:cNvGrpSpPr/>
          <p:nvPr/>
        </p:nvGrpSpPr>
        <p:grpSpPr>
          <a:xfrm>
            <a:off x="57261" y="3173954"/>
            <a:ext cx="343584" cy="393952"/>
            <a:chOff x="57261" y="3173954"/>
            <a:chExt cx="343584" cy="393952"/>
          </a:xfrm>
        </p:grpSpPr>
        <p:sp>
          <p:nvSpPr>
            <p:cNvPr id="70" name="闪电形 69">
              <a:extLst>
                <a:ext uri="{FF2B5EF4-FFF2-40B4-BE49-F238E27FC236}">
                  <a16:creationId xmlns:a16="http://schemas.microsoft.com/office/drawing/2014/main" xmlns="" id="{9AF07D22-AED1-4215-ABA3-48F2C2B2BBA4}"/>
                </a:ext>
              </a:extLst>
            </p:cNvPr>
            <p:cNvSpPr/>
            <p:nvPr/>
          </p:nvSpPr>
          <p:spPr>
            <a:xfrm flipH="1">
              <a:off x="90715" y="3218021"/>
              <a:ext cx="310130" cy="349885"/>
            </a:xfrm>
            <a:prstGeom prst="lightningBolt">
              <a:avLst/>
            </a:prstGeom>
            <a:solidFill>
              <a:srgbClr val="63B5F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闪电形 73">
              <a:extLst>
                <a:ext uri="{FF2B5EF4-FFF2-40B4-BE49-F238E27FC236}">
                  <a16:creationId xmlns:a16="http://schemas.microsoft.com/office/drawing/2014/main" xmlns="" id="{DE0CF82B-5E61-4DBF-958A-C3CC3375BCDD}"/>
                </a:ext>
              </a:extLst>
            </p:cNvPr>
            <p:cNvSpPr/>
            <p:nvPr/>
          </p:nvSpPr>
          <p:spPr>
            <a:xfrm flipH="1">
              <a:off x="57261" y="3173954"/>
              <a:ext cx="310130" cy="349885"/>
            </a:xfrm>
            <a:prstGeom prst="lightningBolt">
              <a:avLst/>
            </a:prstGeom>
            <a:solidFill>
              <a:srgbClr val="EFE62B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AE6A029-68F9-475A-9552-D251B2D696E7}"/>
              </a:ext>
            </a:extLst>
          </p:cNvPr>
          <p:cNvGrpSpPr/>
          <p:nvPr/>
        </p:nvGrpSpPr>
        <p:grpSpPr>
          <a:xfrm>
            <a:off x="4084158" y="5541216"/>
            <a:ext cx="554384" cy="257489"/>
            <a:chOff x="4084158" y="5541216"/>
            <a:chExt cx="554384" cy="257489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39938595-B903-4C61-ADF7-DD7FB7FF1654}"/>
                </a:ext>
              </a:extLst>
            </p:cNvPr>
            <p:cNvSpPr/>
            <p:nvPr/>
          </p:nvSpPr>
          <p:spPr>
            <a:xfrm rot="16200000">
              <a:off x="4273713" y="5433877"/>
              <a:ext cx="243219" cy="486438"/>
            </a:xfrm>
            <a:custGeom>
              <a:avLst/>
              <a:gdLst>
                <a:gd name="connsiteX0" fmla="*/ 0 w 876414"/>
                <a:gd name="connsiteY0" fmla="*/ 438207 h 876414"/>
                <a:gd name="connsiteX1" fmla="*/ 438207 w 876414"/>
                <a:gd name="connsiteY1" fmla="*/ 0 h 876414"/>
                <a:gd name="connsiteX2" fmla="*/ 876414 w 876414"/>
                <a:gd name="connsiteY2" fmla="*/ 438207 h 876414"/>
                <a:gd name="connsiteX3" fmla="*/ 438207 w 876414"/>
                <a:gd name="connsiteY3" fmla="*/ 876414 h 876414"/>
                <a:gd name="connsiteX4" fmla="*/ 0 w 876414"/>
                <a:gd name="connsiteY4" fmla="*/ 438207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4" fmla="*/ 529647 w 876414"/>
                <a:gd name="connsiteY4" fmla="*/ 91440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0" fmla="*/ 0 w 438207"/>
                <a:gd name="connsiteY0" fmla="*/ 0 h 876414"/>
                <a:gd name="connsiteX1" fmla="*/ 438207 w 438207"/>
                <a:gd name="connsiteY1" fmla="*/ 438207 h 876414"/>
                <a:gd name="connsiteX2" fmla="*/ 0 w 438207"/>
                <a:gd name="connsiteY2" fmla="*/ 876414 h 87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207" h="876414">
                  <a:moveTo>
                    <a:pt x="0" y="0"/>
                  </a:moveTo>
                  <a:cubicBezTo>
                    <a:pt x="242015" y="0"/>
                    <a:pt x="438207" y="196192"/>
                    <a:pt x="438207" y="438207"/>
                  </a:cubicBezTo>
                  <a:cubicBezTo>
                    <a:pt x="438207" y="680222"/>
                    <a:pt x="242015" y="876414"/>
                    <a:pt x="0" y="876414"/>
                  </a:cubicBezTo>
                </a:path>
              </a:pathLst>
            </a:custGeom>
            <a:noFill/>
            <a:ln w="76200" cap="rnd">
              <a:solidFill>
                <a:srgbClr val="63B5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椭圆 67">
              <a:extLst>
                <a:ext uri="{FF2B5EF4-FFF2-40B4-BE49-F238E27FC236}">
                  <a16:creationId xmlns:a16="http://schemas.microsoft.com/office/drawing/2014/main" xmlns="" id="{694E07A8-1A2F-4772-AA97-8F42E28B04CB}"/>
                </a:ext>
              </a:extLst>
            </p:cNvPr>
            <p:cNvSpPr/>
            <p:nvPr/>
          </p:nvSpPr>
          <p:spPr>
            <a:xfrm rot="16200000">
              <a:off x="4205767" y="5419607"/>
              <a:ext cx="243219" cy="486438"/>
            </a:xfrm>
            <a:custGeom>
              <a:avLst/>
              <a:gdLst>
                <a:gd name="connsiteX0" fmla="*/ 0 w 876414"/>
                <a:gd name="connsiteY0" fmla="*/ 438207 h 876414"/>
                <a:gd name="connsiteX1" fmla="*/ 438207 w 876414"/>
                <a:gd name="connsiteY1" fmla="*/ 0 h 876414"/>
                <a:gd name="connsiteX2" fmla="*/ 876414 w 876414"/>
                <a:gd name="connsiteY2" fmla="*/ 438207 h 876414"/>
                <a:gd name="connsiteX3" fmla="*/ 438207 w 876414"/>
                <a:gd name="connsiteY3" fmla="*/ 876414 h 876414"/>
                <a:gd name="connsiteX4" fmla="*/ 0 w 876414"/>
                <a:gd name="connsiteY4" fmla="*/ 438207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4" fmla="*/ 529647 w 876414"/>
                <a:gd name="connsiteY4" fmla="*/ 91440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0" fmla="*/ 0 w 438207"/>
                <a:gd name="connsiteY0" fmla="*/ 0 h 876414"/>
                <a:gd name="connsiteX1" fmla="*/ 438207 w 438207"/>
                <a:gd name="connsiteY1" fmla="*/ 438207 h 876414"/>
                <a:gd name="connsiteX2" fmla="*/ 0 w 438207"/>
                <a:gd name="connsiteY2" fmla="*/ 876414 h 87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207" h="876414">
                  <a:moveTo>
                    <a:pt x="0" y="0"/>
                  </a:moveTo>
                  <a:cubicBezTo>
                    <a:pt x="242015" y="0"/>
                    <a:pt x="438207" y="196192"/>
                    <a:pt x="438207" y="438207"/>
                  </a:cubicBezTo>
                  <a:cubicBezTo>
                    <a:pt x="438207" y="680222"/>
                    <a:pt x="242015" y="876414"/>
                    <a:pt x="0" y="876414"/>
                  </a:cubicBezTo>
                </a:path>
              </a:pathLst>
            </a:custGeom>
            <a:noFill/>
            <a:ln w="76200" cap="rnd">
              <a:solidFill>
                <a:srgbClr val="EFE6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B5C35B1B-663F-4617-91BD-CF8498D753CE}"/>
              </a:ext>
            </a:extLst>
          </p:cNvPr>
          <p:cNvGrpSpPr/>
          <p:nvPr/>
        </p:nvGrpSpPr>
        <p:grpSpPr>
          <a:xfrm>
            <a:off x="3423278" y="1834510"/>
            <a:ext cx="301394" cy="288872"/>
            <a:chOff x="3423278" y="1834510"/>
            <a:chExt cx="301394" cy="288872"/>
          </a:xfrm>
        </p:grpSpPr>
        <p:sp>
          <p:nvSpPr>
            <p:cNvPr id="73" name="圆: 空心 72">
              <a:extLst>
                <a:ext uri="{FF2B5EF4-FFF2-40B4-BE49-F238E27FC236}">
                  <a16:creationId xmlns:a16="http://schemas.microsoft.com/office/drawing/2014/main" xmlns="" id="{ECCC3787-5ECA-41C2-A374-AC3DAA780B8B}"/>
                </a:ext>
              </a:extLst>
            </p:cNvPr>
            <p:cNvSpPr/>
            <p:nvPr/>
          </p:nvSpPr>
          <p:spPr>
            <a:xfrm>
              <a:off x="3465404" y="1864114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圆: 空心 75">
              <a:extLst>
                <a:ext uri="{FF2B5EF4-FFF2-40B4-BE49-F238E27FC236}">
                  <a16:creationId xmlns:a16="http://schemas.microsoft.com/office/drawing/2014/main" xmlns="" id="{4F547215-3044-4210-9942-F030B2338CBA}"/>
                </a:ext>
              </a:extLst>
            </p:cNvPr>
            <p:cNvSpPr/>
            <p:nvPr/>
          </p:nvSpPr>
          <p:spPr>
            <a:xfrm>
              <a:off x="3423278" y="1834510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xmlns="" id="{FFEF1BFF-19AD-427F-83A2-E9E6E945CF29}"/>
              </a:ext>
            </a:extLst>
          </p:cNvPr>
          <p:cNvGrpSpPr/>
          <p:nvPr/>
        </p:nvGrpSpPr>
        <p:grpSpPr>
          <a:xfrm rot="19526918">
            <a:off x="-266389" y="6753918"/>
            <a:ext cx="1149095" cy="208166"/>
            <a:chOff x="-73687" y="6322674"/>
            <a:chExt cx="1149095" cy="208166"/>
          </a:xfrm>
        </p:grpSpPr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B37A2280-95D5-467D-8F72-CE4C7113F036}"/>
                </a:ext>
              </a:extLst>
            </p:cNvPr>
            <p:cNvSpPr/>
            <p:nvPr/>
          </p:nvSpPr>
          <p:spPr>
            <a:xfrm>
              <a:off x="-29401" y="6372704"/>
              <a:ext cx="1104809" cy="158136"/>
            </a:xfrm>
            <a:prstGeom prst="rect">
              <a:avLst/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xmlns="" id="{64DBB361-B159-46D7-B004-B8F3B21C6456}"/>
                </a:ext>
              </a:extLst>
            </p:cNvPr>
            <p:cNvSpPr/>
            <p:nvPr/>
          </p:nvSpPr>
          <p:spPr>
            <a:xfrm>
              <a:off x="-73687" y="6322674"/>
              <a:ext cx="1104809" cy="158136"/>
            </a:xfrm>
            <a:prstGeom prst="rect">
              <a:avLst/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E2B57DB8-F992-4451-A884-4987BA3ECFAA}"/>
              </a:ext>
            </a:extLst>
          </p:cNvPr>
          <p:cNvSpPr txBox="1"/>
          <p:nvPr/>
        </p:nvSpPr>
        <p:spPr>
          <a:xfrm>
            <a:off x="752717" y="2299244"/>
            <a:ext cx="1716853" cy="322117"/>
          </a:xfrm>
          <a:custGeom>
            <a:avLst/>
            <a:gdLst/>
            <a:ahLst/>
            <a:cxnLst/>
            <a:rect l="l" t="t" r="r" b="b"/>
            <a:pathLst>
              <a:path w="1716853" h="322117">
                <a:moveTo>
                  <a:pt x="1109443" y="194539"/>
                </a:moveTo>
                <a:lnTo>
                  <a:pt x="1109443" y="282997"/>
                </a:lnTo>
                <a:lnTo>
                  <a:pt x="1140457" y="282997"/>
                </a:lnTo>
                <a:lnTo>
                  <a:pt x="1140457" y="194539"/>
                </a:lnTo>
                <a:close/>
                <a:moveTo>
                  <a:pt x="94450" y="188547"/>
                </a:moveTo>
                <a:lnTo>
                  <a:pt x="224494" y="188547"/>
                </a:lnTo>
                <a:lnTo>
                  <a:pt x="221675" y="203349"/>
                </a:lnTo>
                <a:cubicBezTo>
                  <a:pt x="218966" y="216103"/>
                  <a:pt x="214164" y="228305"/>
                  <a:pt x="207270" y="239957"/>
                </a:cubicBezTo>
                <a:cubicBezTo>
                  <a:pt x="200375" y="251609"/>
                  <a:pt x="191785" y="262314"/>
                  <a:pt x="181499" y="272072"/>
                </a:cubicBezTo>
                <a:cubicBezTo>
                  <a:pt x="198415" y="281176"/>
                  <a:pt x="218503" y="287990"/>
                  <a:pt x="241763" y="292513"/>
                </a:cubicBezTo>
                <a:lnTo>
                  <a:pt x="236829" y="316478"/>
                </a:lnTo>
                <a:cubicBezTo>
                  <a:pt x="222013" y="313482"/>
                  <a:pt x="208210" y="309694"/>
                  <a:pt x="195419" y="305112"/>
                </a:cubicBezTo>
                <a:cubicBezTo>
                  <a:pt x="182629" y="300530"/>
                  <a:pt x="170941" y="295156"/>
                  <a:pt x="160353" y="288989"/>
                </a:cubicBezTo>
                <a:cubicBezTo>
                  <a:pt x="150984" y="295200"/>
                  <a:pt x="140999" y="300575"/>
                  <a:pt x="130397" y="305112"/>
                </a:cubicBezTo>
                <a:cubicBezTo>
                  <a:pt x="119795" y="309649"/>
                  <a:pt x="108752" y="313086"/>
                  <a:pt x="97269" y="315420"/>
                </a:cubicBezTo>
                <a:lnTo>
                  <a:pt x="92335" y="291103"/>
                </a:lnTo>
                <a:cubicBezTo>
                  <a:pt x="100639" y="289510"/>
                  <a:pt x="108701" y="287234"/>
                  <a:pt x="116520" y="284275"/>
                </a:cubicBezTo>
                <a:cubicBezTo>
                  <a:pt x="124340" y="281316"/>
                  <a:pt x="131785" y="277718"/>
                  <a:pt x="138855" y="273482"/>
                </a:cubicBezTo>
                <a:cubicBezTo>
                  <a:pt x="131829" y="267659"/>
                  <a:pt x="125529" y="261331"/>
                  <a:pt x="119956" y="254495"/>
                </a:cubicBezTo>
                <a:cubicBezTo>
                  <a:pt x="114384" y="247659"/>
                  <a:pt x="109406" y="240361"/>
                  <a:pt x="105022" y="232601"/>
                </a:cubicBezTo>
                <a:lnTo>
                  <a:pt x="126520" y="220266"/>
                </a:lnTo>
                <a:cubicBezTo>
                  <a:pt x="134685" y="235009"/>
                  <a:pt x="145845" y="247814"/>
                  <a:pt x="160001" y="258680"/>
                </a:cubicBezTo>
                <a:cubicBezTo>
                  <a:pt x="167438" y="252138"/>
                  <a:pt x="173973" y="245046"/>
                  <a:pt x="179604" y="237402"/>
                </a:cubicBezTo>
                <a:cubicBezTo>
                  <a:pt x="185236" y="229759"/>
                  <a:pt x="189744" y="221697"/>
                  <a:pt x="193129" y="213217"/>
                </a:cubicBezTo>
                <a:lnTo>
                  <a:pt x="94450" y="213217"/>
                </a:lnTo>
                <a:close/>
                <a:moveTo>
                  <a:pt x="644766" y="185023"/>
                </a:moveTo>
                <a:lnTo>
                  <a:pt x="644766" y="247755"/>
                </a:lnTo>
                <a:lnTo>
                  <a:pt x="677542" y="247755"/>
                </a:lnTo>
                <a:lnTo>
                  <a:pt x="677542" y="185023"/>
                </a:lnTo>
                <a:close/>
                <a:moveTo>
                  <a:pt x="1206360" y="161763"/>
                </a:moveTo>
                <a:lnTo>
                  <a:pt x="1231030" y="161763"/>
                </a:lnTo>
                <a:lnTo>
                  <a:pt x="1231030" y="211807"/>
                </a:lnTo>
                <a:lnTo>
                  <a:pt x="1206360" y="211807"/>
                </a:lnTo>
                <a:close/>
                <a:moveTo>
                  <a:pt x="620096" y="160353"/>
                </a:moveTo>
                <a:lnTo>
                  <a:pt x="702211" y="160353"/>
                </a:lnTo>
                <a:lnTo>
                  <a:pt x="702211" y="272425"/>
                </a:lnTo>
                <a:lnTo>
                  <a:pt x="620096" y="272425"/>
                </a:lnTo>
                <a:close/>
                <a:moveTo>
                  <a:pt x="332956" y="144142"/>
                </a:moveTo>
                <a:lnTo>
                  <a:pt x="332956" y="161763"/>
                </a:lnTo>
                <a:lnTo>
                  <a:pt x="388991" y="161763"/>
                </a:lnTo>
                <a:lnTo>
                  <a:pt x="388991" y="144142"/>
                </a:lnTo>
                <a:close/>
                <a:moveTo>
                  <a:pt x="854726" y="131102"/>
                </a:moveTo>
                <a:lnTo>
                  <a:pt x="987590" y="131102"/>
                </a:lnTo>
                <a:lnTo>
                  <a:pt x="933669" y="197710"/>
                </a:lnTo>
                <a:lnTo>
                  <a:pt x="933669" y="206874"/>
                </a:lnTo>
                <a:lnTo>
                  <a:pt x="1039396" y="206874"/>
                </a:lnTo>
                <a:lnTo>
                  <a:pt x="1039396" y="231543"/>
                </a:lnTo>
                <a:lnTo>
                  <a:pt x="933669" y="231543"/>
                </a:lnTo>
                <a:lnTo>
                  <a:pt x="933669" y="321059"/>
                </a:lnTo>
                <a:lnTo>
                  <a:pt x="908999" y="321059"/>
                </a:lnTo>
                <a:lnTo>
                  <a:pt x="908999" y="231543"/>
                </a:lnTo>
                <a:lnTo>
                  <a:pt x="809968" y="231543"/>
                </a:lnTo>
                <a:lnTo>
                  <a:pt x="809968" y="206874"/>
                </a:lnTo>
                <a:lnTo>
                  <a:pt x="908999" y="206874"/>
                </a:lnTo>
                <a:lnTo>
                  <a:pt x="908999" y="188900"/>
                </a:lnTo>
                <a:lnTo>
                  <a:pt x="935783" y="155772"/>
                </a:lnTo>
                <a:lnTo>
                  <a:pt x="854726" y="155772"/>
                </a:lnTo>
                <a:close/>
                <a:moveTo>
                  <a:pt x="332956" y="107842"/>
                </a:moveTo>
                <a:lnTo>
                  <a:pt x="332956" y="119472"/>
                </a:lnTo>
                <a:lnTo>
                  <a:pt x="388991" y="119472"/>
                </a:lnTo>
                <a:lnTo>
                  <a:pt x="388991" y="107842"/>
                </a:lnTo>
                <a:close/>
                <a:moveTo>
                  <a:pt x="612343" y="99384"/>
                </a:moveTo>
                <a:lnTo>
                  <a:pt x="707145" y="99384"/>
                </a:lnTo>
                <a:lnTo>
                  <a:pt x="707145" y="124054"/>
                </a:lnTo>
                <a:lnTo>
                  <a:pt x="612343" y="124054"/>
                </a:lnTo>
                <a:close/>
                <a:moveTo>
                  <a:pt x="1109443" y="88811"/>
                </a:moveTo>
                <a:lnTo>
                  <a:pt x="1109443" y="169869"/>
                </a:lnTo>
                <a:lnTo>
                  <a:pt x="1140457" y="169869"/>
                </a:lnTo>
                <a:lnTo>
                  <a:pt x="1140457" y="88811"/>
                </a:lnTo>
                <a:close/>
                <a:moveTo>
                  <a:pt x="1502092" y="78591"/>
                </a:moveTo>
                <a:lnTo>
                  <a:pt x="1502092" y="178327"/>
                </a:lnTo>
                <a:lnTo>
                  <a:pt x="1526410" y="178327"/>
                </a:lnTo>
                <a:cubicBezTo>
                  <a:pt x="1536615" y="178423"/>
                  <a:pt x="1544222" y="175853"/>
                  <a:pt x="1549229" y="170618"/>
                </a:cubicBezTo>
                <a:cubicBezTo>
                  <a:pt x="1554237" y="165383"/>
                  <a:pt x="1556733" y="156910"/>
                  <a:pt x="1556718" y="145199"/>
                </a:cubicBezTo>
                <a:lnTo>
                  <a:pt x="1556718" y="112424"/>
                </a:lnTo>
                <a:cubicBezTo>
                  <a:pt x="1556799" y="101146"/>
                  <a:pt x="1554611" y="92688"/>
                  <a:pt x="1550154" y="87049"/>
                </a:cubicBezTo>
                <a:cubicBezTo>
                  <a:pt x="1545698" y="81410"/>
                  <a:pt x="1538488" y="78591"/>
                  <a:pt x="1528524" y="78591"/>
                </a:cubicBezTo>
                <a:close/>
                <a:moveTo>
                  <a:pt x="1368742" y="78591"/>
                </a:moveTo>
                <a:lnTo>
                  <a:pt x="1368742" y="178327"/>
                </a:lnTo>
                <a:lnTo>
                  <a:pt x="1393060" y="178327"/>
                </a:lnTo>
                <a:cubicBezTo>
                  <a:pt x="1403265" y="178423"/>
                  <a:pt x="1410872" y="175853"/>
                  <a:pt x="1415879" y="170618"/>
                </a:cubicBezTo>
                <a:cubicBezTo>
                  <a:pt x="1420887" y="165383"/>
                  <a:pt x="1423383" y="156910"/>
                  <a:pt x="1423368" y="145199"/>
                </a:cubicBezTo>
                <a:lnTo>
                  <a:pt x="1423368" y="112424"/>
                </a:lnTo>
                <a:cubicBezTo>
                  <a:pt x="1423449" y="101146"/>
                  <a:pt x="1421261" y="92688"/>
                  <a:pt x="1416804" y="87049"/>
                </a:cubicBezTo>
                <a:cubicBezTo>
                  <a:pt x="1412348" y="81410"/>
                  <a:pt x="1405138" y="78591"/>
                  <a:pt x="1395174" y="78591"/>
                </a:cubicBezTo>
                <a:close/>
                <a:moveTo>
                  <a:pt x="332956" y="65551"/>
                </a:moveTo>
                <a:lnTo>
                  <a:pt x="332956" y="83172"/>
                </a:lnTo>
                <a:lnTo>
                  <a:pt x="388991" y="83172"/>
                </a:lnTo>
                <a:lnTo>
                  <a:pt x="388991" y="65551"/>
                </a:lnTo>
                <a:close/>
                <a:moveTo>
                  <a:pt x="1598438" y="53569"/>
                </a:moveTo>
                <a:lnTo>
                  <a:pt x="1716853" y="53569"/>
                </a:lnTo>
                <a:lnTo>
                  <a:pt x="1716853" y="78591"/>
                </a:lnTo>
                <a:lnTo>
                  <a:pt x="1671390" y="78591"/>
                </a:lnTo>
                <a:lnTo>
                  <a:pt x="1671390" y="300266"/>
                </a:lnTo>
                <a:lnTo>
                  <a:pt x="1643901" y="300266"/>
                </a:lnTo>
                <a:lnTo>
                  <a:pt x="1643901" y="78591"/>
                </a:lnTo>
                <a:lnTo>
                  <a:pt x="1598438" y="78591"/>
                </a:lnTo>
                <a:close/>
                <a:moveTo>
                  <a:pt x="1474603" y="53569"/>
                </a:moveTo>
                <a:lnTo>
                  <a:pt x="1528524" y="53569"/>
                </a:lnTo>
                <a:cubicBezTo>
                  <a:pt x="1547790" y="53745"/>
                  <a:pt x="1561858" y="59119"/>
                  <a:pt x="1570727" y="69692"/>
                </a:cubicBezTo>
                <a:cubicBezTo>
                  <a:pt x="1579597" y="80265"/>
                  <a:pt x="1583972" y="94979"/>
                  <a:pt x="1583855" y="113833"/>
                </a:cubicBezTo>
                <a:lnTo>
                  <a:pt x="1583855" y="143437"/>
                </a:lnTo>
                <a:cubicBezTo>
                  <a:pt x="1583906" y="163033"/>
                  <a:pt x="1579222" y="177850"/>
                  <a:pt x="1569802" y="187887"/>
                </a:cubicBezTo>
                <a:cubicBezTo>
                  <a:pt x="1560382" y="197923"/>
                  <a:pt x="1545918" y="202960"/>
                  <a:pt x="1526410" y="202997"/>
                </a:cubicBezTo>
                <a:lnTo>
                  <a:pt x="1502092" y="202997"/>
                </a:lnTo>
                <a:lnTo>
                  <a:pt x="1502092" y="300266"/>
                </a:lnTo>
                <a:lnTo>
                  <a:pt x="1474603" y="300266"/>
                </a:lnTo>
                <a:close/>
                <a:moveTo>
                  <a:pt x="1341253" y="53569"/>
                </a:moveTo>
                <a:lnTo>
                  <a:pt x="1395174" y="53569"/>
                </a:lnTo>
                <a:cubicBezTo>
                  <a:pt x="1414440" y="53745"/>
                  <a:pt x="1428508" y="59119"/>
                  <a:pt x="1437377" y="69692"/>
                </a:cubicBezTo>
                <a:cubicBezTo>
                  <a:pt x="1446247" y="80265"/>
                  <a:pt x="1450622" y="94979"/>
                  <a:pt x="1450505" y="113833"/>
                </a:cubicBezTo>
                <a:lnTo>
                  <a:pt x="1450505" y="143437"/>
                </a:lnTo>
                <a:cubicBezTo>
                  <a:pt x="1450556" y="163033"/>
                  <a:pt x="1445872" y="177850"/>
                  <a:pt x="1436452" y="187887"/>
                </a:cubicBezTo>
                <a:cubicBezTo>
                  <a:pt x="1427032" y="197923"/>
                  <a:pt x="1412568" y="202960"/>
                  <a:pt x="1393060" y="202997"/>
                </a:cubicBezTo>
                <a:lnTo>
                  <a:pt x="1368742" y="202997"/>
                </a:lnTo>
                <a:lnTo>
                  <a:pt x="1368742" y="300266"/>
                </a:lnTo>
                <a:lnTo>
                  <a:pt x="1341253" y="300266"/>
                </a:lnTo>
                <a:close/>
                <a:moveTo>
                  <a:pt x="565470" y="31718"/>
                </a:moveTo>
                <a:lnTo>
                  <a:pt x="755427" y="31718"/>
                </a:lnTo>
                <a:lnTo>
                  <a:pt x="755427" y="321059"/>
                </a:lnTo>
                <a:lnTo>
                  <a:pt x="730758" y="321059"/>
                </a:lnTo>
                <a:lnTo>
                  <a:pt x="730758" y="56388"/>
                </a:lnTo>
                <a:lnTo>
                  <a:pt x="590140" y="56388"/>
                </a:lnTo>
                <a:lnTo>
                  <a:pt x="590140" y="321412"/>
                </a:lnTo>
                <a:lnTo>
                  <a:pt x="565470" y="321412"/>
                </a:lnTo>
                <a:close/>
                <a:moveTo>
                  <a:pt x="1216228" y="12335"/>
                </a:moveTo>
                <a:lnTo>
                  <a:pt x="1239136" y="21850"/>
                </a:lnTo>
                <a:lnTo>
                  <a:pt x="1222572" y="60970"/>
                </a:lnTo>
                <a:lnTo>
                  <a:pt x="1292352" y="60970"/>
                </a:lnTo>
                <a:lnTo>
                  <a:pt x="1292352" y="321764"/>
                </a:lnTo>
                <a:lnTo>
                  <a:pt x="1267682" y="321764"/>
                </a:lnTo>
                <a:lnTo>
                  <a:pt x="1267682" y="85639"/>
                </a:lnTo>
                <a:lnTo>
                  <a:pt x="1212351" y="85639"/>
                </a:lnTo>
                <a:lnTo>
                  <a:pt x="1192263" y="134274"/>
                </a:lnTo>
                <a:lnTo>
                  <a:pt x="1169708" y="124758"/>
                </a:lnTo>
                <a:close/>
                <a:moveTo>
                  <a:pt x="34185" y="12335"/>
                </a:moveTo>
                <a:lnTo>
                  <a:pt x="58855" y="12335"/>
                </a:lnTo>
                <a:lnTo>
                  <a:pt x="58855" y="78238"/>
                </a:lnTo>
                <a:lnTo>
                  <a:pt x="84582" y="78238"/>
                </a:lnTo>
                <a:lnTo>
                  <a:pt x="84582" y="102908"/>
                </a:lnTo>
                <a:lnTo>
                  <a:pt x="58855" y="102908"/>
                </a:lnTo>
                <a:lnTo>
                  <a:pt x="58855" y="178327"/>
                </a:lnTo>
                <a:lnTo>
                  <a:pt x="83877" y="170574"/>
                </a:lnTo>
                <a:lnTo>
                  <a:pt x="91278" y="194186"/>
                </a:lnTo>
                <a:lnTo>
                  <a:pt x="58855" y="204407"/>
                </a:lnTo>
                <a:lnTo>
                  <a:pt x="58855" y="322117"/>
                </a:lnTo>
                <a:lnTo>
                  <a:pt x="34185" y="322117"/>
                </a:lnTo>
                <a:lnTo>
                  <a:pt x="34185" y="212160"/>
                </a:lnTo>
                <a:lnTo>
                  <a:pt x="7401" y="220266"/>
                </a:lnTo>
                <a:lnTo>
                  <a:pt x="0" y="196653"/>
                </a:lnTo>
                <a:lnTo>
                  <a:pt x="34185" y="186080"/>
                </a:lnTo>
                <a:lnTo>
                  <a:pt x="34185" y="102908"/>
                </a:lnTo>
                <a:lnTo>
                  <a:pt x="6343" y="102908"/>
                </a:lnTo>
                <a:lnTo>
                  <a:pt x="6343" y="78238"/>
                </a:lnTo>
                <a:lnTo>
                  <a:pt x="34185" y="78238"/>
                </a:lnTo>
                <a:close/>
                <a:moveTo>
                  <a:pt x="154714" y="8811"/>
                </a:moveTo>
                <a:lnTo>
                  <a:pt x="179384" y="8811"/>
                </a:lnTo>
                <a:lnTo>
                  <a:pt x="179384" y="134274"/>
                </a:lnTo>
                <a:lnTo>
                  <a:pt x="212160" y="134274"/>
                </a:lnTo>
                <a:lnTo>
                  <a:pt x="212160" y="105728"/>
                </a:lnTo>
                <a:lnTo>
                  <a:pt x="192776" y="105728"/>
                </a:lnTo>
                <a:lnTo>
                  <a:pt x="192776" y="81058"/>
                </a:lnTo>
                <a:lnTo>
                  <a:pt x="212160" y="81058"/>
                </a:lnTo>
                <a:lnTo>
                  <a:pt x="212160" y="53216"/>
                </a:lnTo>
                <a:lnTo>
                  <a:pt x="193129" y="53216"/>
                </a:lnTo>
                <a:lnTo>
                  <a:pt x="193129" y="28546"/>
                </a:lnTo>
                <a:lnTo>
                  <a:pt x="236829" y="28546"/>
                </a:lnTo>
                <a:lnTo>
                  <a:pt x="236829" y="158944"/>
                </a:lnTo>
                <a:lnTo>
                  <a:pt x="179384" y="158944"/>
                </a:lnTo>
                <a:lnTo>
                  <a:pt x="179384" y="175508"/>
                </a:lnTo>
                <a:lnTo>
                  <a:pt x="154714" y="175508"/>
                </a:lnTo>
                <a:lnTo>
                  <a:pt x="154714" y="158944"/>
                </a:lnTo>
                <a:lnTo>
                  <a:pt x="97269" y="158944"/>
                </a:lnTo>
                <a:lnTo>
                  <a:pt x="97269" y="30661"/>
                </a:lnTo>
                <a:lnTo>
                  <a:pt x="139560" y="25375"/>
                </a:lnTo>
                <a:lnTo>
                  <a:pt x="142732" y="49692"/>
                </a:lnTo>
                <a:lnTo>
                  <a:pt x="121939" y="52511"/>
                </a:lnTo>
                <a:lnTo>
                  <a:pt x="121939" y="81058"/>
                </a:lnTo>
                <a:lnTo>
                  <a:pt x="141322" y="81058"/>
                </a:lnTo>
                <a:lnTo>
                  <a:pt x="141322" y="105728"/>
                </a:lnTo>
                <a:lnTo>
                  <a:pt x="121939" y="105728"/>
                </a:lnTo>
                <a:lnTo>
                  <a:pt x="121939" y="134274"/>
                </a:lnTo>
                <a:lnTo>
                  <a:pt x="154714" y="134274"/>
                </a:lnTo>
                <a:close/>
                <a:moveTo>
                  <a:pt x="1118254" y="6696"/>
                </a:moveTo>
                <a:lnTo>
                  <a:pt x="1142571" y="10220"/>
                </a:lnTo>
                <a:lnTo>
                  <a:pt x="1134818" y="64141"/>
                </a:lnTo>
                <a:lnTo>
                  <a:pt x="1165126" y="64141"/>
                </a:lnTo>
                <a:lnTo>
                  <a:pt x="1165126" y="307667"/>
                </a:lnTo>
                <a:lnTo>
                  <a:pt x="1084773" y="307667"/>
                </a:lnTo>
                <a:lnTo>
                  <a:pt x="1084773" y="64141"/>
                </a:lnTo>
                <a:lnTo>
                  <a:pt x="1110148" y="64141"/>
                </a:lnTo>
                <a:close/>
                <a:moveTo>
                  <a:pt x="999925" y="5991"/>
                </a:moveTo>
                <a:lnTo>
                  <a:pt x="1022127" y="16212"/>
                </a:lnTo>
                <a:lnTo>
                  <a:pt x="1000982" y="62732"/>
                </a:lnTo>
                <a:lnTo>
                  <a:pt x="1034462" y="62732"/>
                </a:lnTo>
                <a:lnTo>
                  <a:pt x="1034462" y="133569"/>
                </a:lnTo>
                <a:lnTo>
                  <a:pt x="1009793" y="133569"/>
                </a:lnTo>
                <a:lnTo>
                  <a:pt x="1009793" y="87401"/>
                </a:lnTo>
                <a:lnTo>
                  <a:pt x="842038" y="87401"/>
                </a:lnTo>
                <a:lnTo>
                  <a:pt x="842038" y="133569"/>
                </a:lnTo>
                <a:lnTo>
                  <a:pt x="817369" y="133569"/>
                </a:lnTo>
                <a:lnTo>
                  <a:pt x="817369" y="62732"/>
                </a:lnTo>
                <a:lnTo>
                  <a:pt x="854373" y="62732"/>
                </a:lnTo>
                <a:lnTo>
                  <a:pt x="831113" y="17974"/>
                </a:lnTo>
                <a:lnTo>
                  <a:pt x="853316" y="6696"/>
                </a:lnTo>
                <a:lnTo>
                  <a:pt x="878338" y="55683"/>
                </a:lnTo>
                <a:lnTo>
                  <a:pt x="864593" y="62732"/>
                </a:lnTo>
                <a:lnTo>
                  <a:pt x="973493" y="62732"/>
                </a:lnTo>
                <a:close/>
                <a:moveTo>
                  <a:pt x="324145" y="4582"/>
                </a:moveTo>
                <a:lnTo>
                  <a:pt x="345643" y="16564"/>
                </a:lnTo>
                <a:lnTo>
                  <a:pt x="332956" y="39824"/>
                </a:lnTo>
                <a:lnTo>
                  <a:pt x="332956" y="40881"/>
                </a:lnTo>
                <a:lnTo>
                  <a:pt x="388991" y="40881"/>
                </a:lnTo>
                <a:lnTo>
                  <a:pt x="388991" y="15507"/>
                </a:lnTo>
                <a:lnTo>
                  <a:pt x="413661" y="15507"/>
                </a:lnTo>
                <a:lnTo>
                  <a:pt x="413661" y="40881"/>
                </a:lnTo>
                <a:lnTo>
                  <a:pt x="483089" y="40881"/>
                </a:lnTo>
                <a:lnTo>
                  <a:pt x="483089" y="65551"/>
                </a:lnTo>
                <a:lnTo>
                  <a:pt x="413661" y="65551"/>
                </a:lnTo>
                <a:lnTo>
                  <a:pt x="413661" y="83172"/>
                </a:lnTo>
                <a:lnTo>
                  <a:pt x="482384" y="83172"/>
                </a:lnTo>
                <a:lnTo>
                  <a:pt x="482384" y="107842"/>
                </a:lnTo>
                <a:lnTo>
                  <a:pt x="413661" y="107842"/>
                </a:lnTo>
                <a:lnTo>
                  <a:pt x="413661" y="119472"/>
                </a:lnTo>
                <a:lnTo>
                  <a:pt x="482384" y="119472"/>
                </a:lnTo>
                <a:lnTo>
                  <a:pt x="482384" y="144142"/>
                </a:lnTo>
                <a:lnTo>
                  <a:pt x="413661" y="144142"/>
                </a:lnTo>
                <a:lnTo>
                  <a:pt x="413661" y="161763"/>
                </a:lnTo>
                <a:lnTo>
                  <a:pt x="485203" y="161763"/>
                </a:lnTo>
                <a:lnTo>
                  <a:pt x="485203" y="186433"/>
                </a:lnTo>
                <a:lnTo>
                  <a:pt x="398859" y="186433"/>
                </a:lnTo>
                <a:lnTo>
                  <a:pt x="398859" y="211807"/>
                </a:lnTo>
                <a:lnTo>
                  <a:pt x="494719" y="211807"/>
                </a:lnTo>
                <a:lnTo>
                  <a:pt x="494719" y="236477"/>
                </a:lnTo>
                <a:lnTo>
                  <a:pt x="422119" y="236477"/>
                </a:lnTo>
                <a:lnTo>
                  <a:pt x="495776" y="293922"/>
                </a:lnTo>
                <a:lnTo>
                  <a:pt x="480622" y="313306"/>
                </a:lnTo>
                <a:lnTo>
                  <a:pt x="398859" y="249869"/>
                </a:lnTo>
                <a:lnTo>
                  <a:pt x="398859" y="321059"/>
                </a:lnTo>
                <a:lnTo>
                  <a:pt x="374189" y="321059"/>
                </a:lnTo>
                <a:lnTo>
                  <a:pt x="374189" y="249869"/>
                </a:lnTo>
                <a:lnTo>
                  <a:pt x="295246" y="313306"/>
                </a:lnTo>
                <a:lnTo>
                  <a:pt x="280092" y="293922"/>
                </a:lnTo>
                <a:lnTo>
                  <a:pt x="351634" y="236477"/>
                </a:lnTo>
                <a:lnTo>
                  <a:pt x="279739" y="236477"/>
                </a:lnTo>
                <a:lnTo>
                  <a:pt x="279739" y="211807"/>
                </a:lnTo>
                <a:lnTo>
                  <a:pt x="374189" y="211807"/>
                </a:lnTo>
                <a:lnTo>
                  <a:pt x="374189" y="186433"/>
                </a:lnTo>
                <a:lnTo>
                  <a:pt x="308286" y="186433"/>
                </a:lnTo>
                <a:lnTo>
                  <a:pt x="308286" y="84230"/>
                </a:lnTo>
                <a:lnTo>
                  <a:pt x="285378" y="125816"/>
                </a:lnTo>
                <a:lnTo>
                  <a:pt x="263880" y="113833"/>
                </a:lnTo>
                <a:close/>
                <a:moveTo>
                  <a:pt x="924153" y="0"/>
                </a:moveTo>
                <a:lnTo>
                  <a:pt x="944946" y="51807"/>
                </a:lnTo>
                <a:lnTo>
                  <a:pt x="922039" y="60970"/>
                </a:lnTo>
                <a:lnTo>
                  <a:pt x="901246" y="9163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74B11E68-1808-4710-8BD0-AA5C2BA659F5}"/>
              </a:ext>
            </a:extLst>
          </p:cNvPr>
          <p:cNvSpPr txBox="1"/>
          <p:nvPr/>
        </p:nvSpPr>
        <p:spPr>
          <a:xfrm>
            <a:off x="752364" y="3079036"/>
            <a:ext cx="1301515" cy="317183"/>
          </a:xfrm>
          <a:custGeom>
            <a:avLst/>
            <a:gdLst/>
            <a:ahLst/>
            <a:cxnLst/>
            <a:rect l="l" t="t" r="r" b="b"/>
            <a:pathLst>
              <a:path w="1301515" h="317183">
                <a:moveTo>
                  <a:pt x="1206713" y="241412"/>
                </a:moveTo>
                <a:lnTo>
                  <a:pt x="1231383" y="241412"/>
                </a:lnTo>
                <a:lnTo>
                  <a:pt x="1231383" y="314716"/>
                </a:lnTo>
                <a:lnTo>
                  <a:pt x="1206713" y="314716"/>
                </a:lnTo>
                <a:close/>
                <a:moveTo>
                  <a:pt x="1151030" y="241412"/>
                </a:moveTo>
                <a:lnTo>
                  <a:pt x="1175700" y="241412"/>
                </a:lnTo>
                <a:lnTo>
                  <a:pt x="1175700" y="316126"/>
                </a:lnTo>
                <a:lnTo>
                  <a:pt x="1151030" y="316126"/>
                </a:lnTo>
                <a:close/>
                <a:moveTo>
                  <a:pt x="1098871" y="238945"/>
                </a:moveTo>
                <a:lnTo>
                  <a:pt x="1123541" y="241059"/>
                </a:lnTo>
                <a:lnTo>
                  <a:pt x="1117197" y="314716"/>
                </a:lnTo>
                <a:lnTo>
                  <a:pt x="1092880" y="312601"/>
                </a:lnTo>
                <a:close/>
                <a:moveTo>
                  <a:pt x="1284247" y="238592"/>
                </a:moveTo>
                <a:lnTo>
                  <a:pt x="1291648" y="312601"/>
                </a:lnTo>
                <a:lnTo>
                  <a:pt x="1266978" y="315068"/>
                </a:lnTo>
                <a:lnTo>
                  <a:pt x="1259577" y="241059"/>
                </a:lnTo>
                <a:close/>
                <a:moveTo>
                  <a:pt x="1004859" y="212513"/>
                </a:moveTo>
                <a:lnTo>
                  <a:pt x="1039749" y="303086"/>
                </a:lnTo>
                <a:lnTo>
                  <a:pt x="1016842" y="311897"/>
                </a:lnTo>
                <a:lnTo>
                  <a:pt x="981952" y="221323"/>
                </a:lnTo>
                <a:close/>
                <a:moveTo>
                  <a:pt x="928031" y="212513"/>
                </a:moveTo>
                <a:lnTo>
                  <a:pt x="950938" y="221323"/>
                </a:lnTo>
                <a:lnTo>
                  <a:pt x="916048" y="311544"/>
                </a:lnTo>
                <a:lnTo>
                  <a:pt x="893141" y="302733"/>
                </a:lnTo>
                <a:close/>
                <a:moveTo>
                  <a:pt x="203702" y="161763"/>
                </a:moveTo>
                <a:lnTo>
                  <a:pt x="228372" y="161763"/>
                </a:lnTo>
                <a:lnTo>
                  <a:pt x="228372" y="281236"/>
                </a:lnTo>
                <a:lnTo>
                  <a:pt x="257271" y="281236"/>
                </a:lnTo>
                <a:lnTo>
                  <a:pt x="257271" y="305905"/>
                </a:lnTo>
                <a:lnTo>
                  <a:pt x="203702" y="305905"/>
                </a:lnTo>
                <a:close/>
                <a:moveTo>
                  <a:pt x="158944" y="161763"/>
                </a:moveTo>
                <a:lnTo>
                  <a:pt x="183614" y="161763"/>
                </a:lnTo>
                <a:lnTo>
                  <a:pt x="183614" y="315773"/>
                </a:lnTo>
                <a:lnTo>
                  <a:pt x="158944" y="315773"/>
                </a:lnTo>
                <a:close/>
                <a:moveTo>
                  <a:pt x="1132351" y="129340"/>
                </a:moveTo>
                <a:lnTo>
                  <a:pt x="1132351" y="184319"/>
                </a:lnTo>
                <a:lnTo>
                  <a:pt x="1250061" y="184319"/>
                </a:lnTo>
                <a:lnTo>
                  <a:pt x="1250061" y="129340"/>
                </a:lnTo>
                <a:close/>
                <a:moveTo>
                  <a:pt x="800453" y="108900"/>
                </a:moveTo>
                <a:lnTo>
                  <a:pt x="865651" y="108900"/>
                </a:lnTo>
                <a:lnTo>
                  <a:pt x="865651" y="250575"/>
                </a:lnTo>
                <a:lnTo>
                  <a:pt x="887502" y="237887"/>
                </a:lnTo>
                <a:lnTo>
                  <a:pt x="899837" y="259385"/>
                </a:lnTo>
                <a:lnTo>
                  <a:pt x="822656" y="303438"/>
                </a:lnTo>
                <a:lnTo>
                  <a:pt x="810321" y="282293"/>
                </a:lnTo>
                <a:lnTo>
                  <a:pt x="840982" y="264672"/>
                </a:lnTo>
                <a:lnTo>
                  <a:pt x="840982" y="133569"/>
                </a:lnTo>
                <a:lnTo>
                  <a:pt x="800453" y="133569"/>
                </a:lnTo>
                <a:close/>
                <a:moveTo>
                  <a:pt x="449256" y="105728"/>
                </a:moveTo>
                <a:lnTo>
                  <a:pt x="449256" y="138856"/>
                </a:lnTo>
                <a:lnTo>
                  <a:pt x="470754" y="138856"/>
                </a:lnTo>
                <a:lnTo>
                  <a:pt x="470754" y="105728"/>
                </a:lnTo>
                <a:close/>
                <a:moveTo>
                  <a:pt x="403441" y="105728"/>
                </a:moveTo>
                <a:lnTo>
                  <a:pt x="403441" y="138856"/>
                </a:lnTo>
                <a:lnTo>
                  <a:pt x="424587" y="138856"/>
                </a:lnTo>
                <a:lnTo>
                  <a:pt x="424587" y="105728"/>
                </a:lnTo>
                <a:close/>
                <a:moveTo>
                  <a:pt x="707498" y="63789"/>
                </a:moveTo>
                <a:lnTo>
                  <a:pt x="707498" y="267491"/>
                </a:lnTo>
                <a:lnTo>
                  <a:pt x="739216" y="267491"/>
                </a:lnTo>
                <a:lnTo>
                  <a:pt x="739216" y="63789"/>
                </a:lnTo>
                <a:close/>
                <a:moveTo>
                  <a:pt x="936489" y="54979"/>
                </a:moveTo>
                <a:lnTo>
                  <a:pt x="936489" y="162821"/>
                </a:lnTo>
                <a:lnTo>
                  <a:pt x="994639" y="162821"/>
                </a:lnTo>
                <a:lnTo>
                  <a:pt x="994639" y="54979"/>
                </a:lnTo>
                <a:close/>
                <a:moveTo>
                  <a:pt x="449256" y="48283"/>
                </a:moveTo>
                <a:lnTo>
                  <a:pt x="449256" y="81058"/>
                </a:lnTo>
                <a:lnTo>
                  <a:pt x="470754" y="81058"/>
                </a:lnTo>
                <a:lnTo>
                  <a:pt x="470754" y="48283"/>
                </a:lnTo>
                <a:close/>
                <a:moveTo>
                  <a:pt x="403441" y="48283"/>
                </a:moveTo>
                <a:lnTo>
                  <a:pt x="403441" y="81058"/>
                </a:lnTo>
                <a:lnTo>
                  <a:pt x="424587" y="81058"/>
                </a:lnTo>
                <a:lnTo>
                  <a:pt x="424587" y="48283"/>
                </a:lnTo>
                <a:close/>
                <a:moveTo>
                  <a:pt x="682829" y="39120"/>
                </a:moveTo>
                <a:lnTo>
                  <a:pt x="763886" y="39120"/>
                </a:lnTo>
                <a:lnTo>
                  <a:pt x="763886" y="292161"/>
                </a:lnTo>
                <a:lnTo>
                  <a:pt x="682829" y="292161"/>
                </a:lnTo>
                <a:close/>
                <a:moveTo>
                  <a:pt x="277978" y="33833"/>
                </a:moveTo>
                <a:lnTo>
                  <a:pt x="359388" y="33833"/>
                </a:lnTo>
                <a:lnTo>
                  <a:pt x="359388" y="58503"/>
                </a:lnTo>
                <a:lnTo>
                  <a:pt x="331194" y="58503"/>
                </a:lnTo>
                <a:lnTo>
                  <a:pt x="331194" y="134627"/>
                </a:lnTo>
                <a:lnTo>
                  <a:pt x="358683" y="134627"/>
                </a:lnTo>
                <a:lnTo>
                  <a:pt x="358683" y="159297"/>
                </a:lnTo>
                <a:lnTo>
                  <a:pt x="331194" y="159297"/>
                </a:lnTo>
                <a:lnTo>
                  <a:pt x="331194" y="237887"/>
                </a:lnTo>
                <a:lnTo>
                  <a:pt x="361855" y="235773"/>
                </a:lnTo>
                <a:lnTo>
                  <a:pt x="363617" y="260442"/>
                </a:lnTo>
                <a:lnTo>
                  <a:pt x="270929" y="266786"/>
                </a:lnTo>
                <a:lnTo>
                  <a:pt x="269167" y="242116"/>
                </a:lnTo>
                <a:lnTo>
                  <a:pt x="306524" y="239649"/>
                </a:lnTo>
                <a:lnTo>
                  <a:pt x="306524" y="159297"/>
                </a:lnTo>
                <a:lnTo>
                  <a:pt x="278330" y="159297"/>
                </a:lnTo>
                <a:lnTo>
                  <a:pt x="278330" y="134627"/>
                </a:lnTo>
                <a:lnTo>
                  <a:pt x="306524" y="134627"/>
                </a:lnTo>
                <a:lnTo>
                  <a:pt x="306524" y="58503"/>
                </a:lnTo>
                <a:lnTo>
                  <a:pt x="277978" y="58503"/>
                </a:lnTo>
                <a:close/>
                <a:moveTo>
                  <a:pt x="911819" y="30309"/>
                </a:moveTo>
                <a:lnTo>
                  <a:pt x="1019309" y="30309"/>
                </a:lnTo>
                <a:lnTo>
                  <a:pt x="1019309" y="187491"/>
                </a:lnTo>
                <a:lnTo>
                  <a:pt x="911819" y="187491"/>
                </a:lnTo>
                <a:close/>
                <a:moveTo>
                  <a:pt x="378771" y="23613"/>
                </a:moveTo>
                <a:lnTo>
                  <a:pt x="495424" y="23613"/>
                </a:lnTo>
                <a:lnTo>
                  <a:pt x="495424" y="163526"/>
                </a:lnTo>
                <a:lnTo>
                  <a:pt x="449256" y="163526"/>
                </a:lnTo>
                <a:lnTo>
                  <a:pt x="449256" y="207579"/>
                </a:lnTo>
                <a:lnTo>
                  <a:pt x="505997" y="207579"/>
                </a:lnTo>
                <a:lnTo>
                  <a:pt x="505997" y="232248"/>
                </a:lnTo>
                <a:lnTo>
                  <a:pt x="449256" y="232248"/>
                </a:lnTo>
                <a:lnTo>
                  <a:pt x="449256" y="277359"/>
                </a:lnTo>
                <a:lnTo>
                  <a:pt x="515512" y="277359"/>
                </a:lnTo>
                <a:lnTo>
                  <a:pt x="515512" y="302029"/>
                </a:lnTo>
                <a:lnTo>
                  <a:pt x="360798" y="302029"/>
                </a:lnTo>
                <a:lnTo>
                  <a:pt x="360798" y="277359"/>
                </a:lnTo>
                <a:lnTo>
                  <a:pt x="424587" y="277359"/>
                </a:lnTo>
                <a:lnTo>
                  <a:pt x="424587" y="232248"/>
                </a:lnTo>
                <a:lnTo>
                  <a:pt x="367846" y="232248"/>
                </a:lnTo>
                <a:lnTo>
                  <a:pt x="367846" y="207579"/>
                </a:lnTo>
                <a:lnTo>
                  <a:pt x="424587" y="207579"/>
                </a:lnTo>
                <a:lnTo>
                  <a:pt x="424587" y="163526"/>
                </a:lnTo>
                <a:lnTo>
                  <a:pt x="378771" y="163526"/>
                </a:lnTo>
                <a:close/>
                <a:moveTo>
                  <a:pt x="829352" y="21146"/>
                </a:moveTo>
                <a:lnTo>
                  <a:pt x="854021" y="21146"/>
                </a:lnTo>
                <a:lnTo>
                  <a:pt x="854021" y="75067"/>
                </a:lnTo>
                <a:lnTo>
                  <a:pt x="829352" y="75067"/>
                </a:lnTo>
                <a:close/>
                <a:moveTo>
                  <a:pt x="49692" y="6344"/>
                </a:moveTo>
                <a:lnTo>
                  <a:pt x="74362" y="6344"/>
                </a:lnTo>
                <a:lnTo>
                  <a:pt x="74362" y="60265"/>
                </a:lnTo>
                <a:lnTo>
                  <a:pt x="97622" y="60265"/>
                </a:lnTo>
                <a:lnTo>
                  <a:pt x="97622" y="84935"/>
                </a:lnTo>
                <a:lnTo>
                  <a:pt x="75419" y="84935"/>
                </a:lnTo>
                <a:lnTo>
                  <a:pt x="114891" y="176213"/>
                </a:lnTo>
                <a:lnTo>
                  <a:pt x="114891" y="161763"/>
                </a:lnTo>
                <a:lnTo>
                  <a:pt x="139561" y="161763"/>
                </a:lnTo>
                <a:lnTo>
                  <a:pt x="139561" y="207931"/>
                </a:lnTo>
                <a:cubicBezTo>
                  <a:pt x="139591" y="211780"/>
                  <a:pt x="139530" y="219472"/>
                  <a:pt x="139378" y="231008"/>
                </a:cubicBezTo>
                <a:cubicBezTo>
                  <a:pt x="139226" y="242545"/>
                  <a:pt x="138799" y="255981"/>
                  <a:pt x="138099" y="271315"/>
                </a:cubicBezTo>
                <a:cubicBezTo>
                  <a:pt x="137398" y="286650"/>
                  <a:pt x="136241" y="301939"/>
                  <a:pt x="134627" y="317183"/>
                </a:cubicBezTo>
                <a:lnTo>
                  <a:pt x="109957" y="314364"/>
                </a:lnTo>
                <a:cubicBezTo>
                  <a:pt x="111571" y="299592"/>
                  <a:pt x="112728" y="284729"/>
                  <a:pt x="113429" y="269775"/>
                </a:cubicBezTo>
                <a:cubicBezTo>
                  <a:pt x="114129" y="254821"/>
                  <a:pt x="114556" y="241707"/>
                  <a:pt x="114708" y="230434"/>
                </a:cubicBezTo>
                <a:cubicBezTo>
                  <a:pt x="114860" y="219161"/>
                  <a:pt x="114921" y="211660"/>
                  <a:pt x="114891" y="207931"/>
                </a:cubicBezTo>
                <a:lnTo>
                  <a:pt x="114891" y="194891"/>
                </a:lnTo>
                <a:lnTo>
                  <a:pt x="99032" y="201588"/>
                </a:lnTo>
                <a:lnTo>
                  <a:pt x="74362" y="145199"/>
                </a:lnTo>
                <a:lnTo>
                  <a:pt x="74362" y="315773"/>
                </a:lnTo>
                <a:lnTo>
                  <a:pt x="49692" y="315773"/>
                </a:lnTo>
                <a:lnTo>
                  <a:pt x="49692" y="157182"/>
                </a:lnTo>
                <a:lnTo>
                  <a:pt x="23260" y="231544"/>
                </a:lnTo>
                <a:lnTo>
                  <a:pt x="0" y="223085"/>
                </a:lnTo>
                <a:lnTo>
                  <a:pt x="48987" y="84935"/>
                </a:lnTo>
                <a:lnTo>
                  <a:pt x="18679" y="84935"/>
                </a:lnTo>
                <a:lnTo>
                  <a:pt x="18679" y="60265"/>
                </a:lnTo>
                <a:lnTo>
                  <a:pt x="49692" y="60265"/>
                </a:lnTo>
                <a:close/>
                <a:moveTo>
                  <a:pt x="1173233" y="4230"/>
                </a:moveTo>
                <a:lnTo>
                  <a:pt x="1197902" y="4230"/>
                </a:lnTo>
                <a:lnTo>
                  <a:pt x="1197902" y="40882"/>
                </a:lnTo>
                <a:lnTo>
                  <a:pt x="1301515" y="40882"/>
                </a:lnTo>
                <a:lnTo>
                  <a:pt x="1301515" y="65551"/>
                </a:lnTo>
                <a:lnTo>
                  <a:pt x="1197902" y="65551"/>
                </a:lnTo>
                <a:lnTo>
                  <a:pt x="1197902" y="104671"/>
                </a:lnTo>
                <a:lnTo>
                  <a:pt x="1274731" y="104671"/>
                </a:lnTo>
                <a:lnTo>
                  <a:pt x="1274731" y="208988"/>
                </a:lnTo>
                <a:lnTo>
                  <a:pt x="1107682" y="208988"/>
                </a:lnTo>
                <a:lnTo>
                  <a:pt x="1107682" y="104671"/>
                </a:lnTo>
                <a:lnTo>
                  <a:pt x="1173233" y="104671"/>
                </a:lnTo>
                <a:close/>
                <a:moveTo>
                  <a:pt x="160354" y="3172"/>
                </a:moveTo>
                <a:lnTo>
                  <a:pt x="185023" y="3172"/>
                </a:lnTo>
                <a:lnTo>
                  <a:pt x="185023" y="35243"/>
                </a:lnTo>
                <a:lnTo>
                  <a:pt x="242116" y="35243"/>
                </a:lnTo>
                <a:lnTo>
                  <a:pt x="242116" y="59913"/>
                </a:lnTo>
                <a:lnTo>
                  <a:pt x="165640" y="59913"/>
                </a:lnTo>
                <a:lnTo>
                  <a:pt x="145904" y="113481"/>
                </a:lnTo>
                <a:lnTo>
                  <a:pt x="203702" y="113481"/>
                </a:lnTo>
                <a:lnTo>
                  <a:pt x="191367" y="81058"/>
                </a:lnTo>
                <a:lnTo>
                  <a:pt x="214275" y="72248"/>
                </a:lnTo>
                <a:lnTo>
                  <a:pt x="239649" y="138151"/>
                </a:lnTo>
                <a:lnTo>
                  <a:pt x="110662" y="138151"/>
                </a:lnTo>
                <a:lnTo>
                  <a:pt x="139561" y="59913"/>
                </a:lnTo>
                <a:lnTo>
                  <a:pt x="101146" y="59913"/>
                </a:lnTo>
                <a:lnTo>
                  <a:pt x="101146" y="35243"/>
                </a:lnTo>
                <a:lnTo>
                  <a:pt x="160354" y="35243"/>
                </a:lnTo>
                <a:close/>
                <a:moveTo>
                  <a:pt x="571815" y="0"/>
                </a:moveTo>
                <a:lnTo>
                  <a:pt x="595780" y="6344"/>
                </a:lnTo>
                <a:lnTo>
                  <a:pt x="583092" y="54626"/>
                </a:lnTo>
                <a:lnTo>
                  <a:pt x="665207" y="54626"/>
                </a:lnTo>
                <a:lnTo>
                  <a:pt x="665207" y="79296"/>
                </a:lnTo>
                <a:lnTo>
                  <a:pt x="623269" y="79296"/>
                </a:lnTo>
                <a:lnTo>
                  <a:pt x="623269" y="147314"/>
                </a:lnTo>
                <a:lnTo>
                  <a:pt x="670494" y="147314"/>
                </a:lnTo>
                <a:lnTo>
                  <a:pt x="670494" y="171984"/>
                </a:lnTo>
                <a:lnTo>
                  <a:pt x="627850" y="171984"/>
                </a:lnTo>
                <a:cubicBezTo>
                  <a:pt x="635912" y="196037"/>
                  <a:pt x="644370" y="218152"/>
                  <a:pt x="653225" y="238328"/>
                </a:cubicBezTo>
                <a:cubicBezTo>
                  <a:pt x="662079" y="258504"/>
                  <a:pt x="670538" y="275156"/>
                  <a:pt x="678599" y="288284"/>
                </a:cubicBezTo>
                <a:lnTo>
                  <a:pt x="657806" y="301324"/>
                </a:lnTo>
                <a:cubicBezTo>
                  <a:pt x="648401" y="285927"/>
                  <a:pt x="639722" y="269143"/>
                  <a:pt x="631771" y="250971"/>
                </a:cubicBezTo>
                <a:cubicBezTo>
                  <a:pt x="623819" y="232799"/>
                  <a:pt x="616991" y="215751"/>
                  <a:pt x="611286" y="199825"/>
                </a:cubicBezTo>
                <a:cubicBezTo>
                  <a:pt x="603526" y="222770"/>
                  <a:pt x="595258" y="243666"/>
                  <a:pt x="586484" y="262513"/>
                </a:cubicBezTo>
                <a:cubicBezTo>
                  <a:pt x="577710" y="281360"/>
                  <a:pt x="568474" y="297939"/>
                  <a:pt x="558775" y="312249"/>
                </a:cubicBezTo>
                <a:lnTo>
                  <a:pt x="538334" y="298504"/>
                </a:lnTo>
                <a:cubicBezTo>
                  <a:pt x="548753" y="283255"/>
                  <a:pt x="558665" y="264943"/>
                  <a:pt x="568070" y="243570"/>
                </a:cubicBezTo>
                <a:cubicBezTo>
                  <a:pt x="577475" y="222197"/>
                  <a:pt x="586242" y="198335"/>
                  <a:pt x="594370" y="171984"/>
                </a:cubicBezTo>
                <a:lnTo>
                  <a:pt x="544326" y="171984"/>
                </a:lnTo>
                <a:lnTo>
                  <a:pt x="544326" y="147314"/>
                </a:lnTo>
                <a:lnTo>
                  <a:pt x="598599" y="147314"/>
                </a:lnTo>
                <a:lnTo>
                  <a:pt x="598599" y="79296"/>
                </a:lnTo>
                <a:lnTo>
                  <a:pt x="576749" y="79296"/>
                </a:lnTo>
                <a:lnTo>
                  <a:pt x="566176" y="119825"/>
                </a:lnTo>
                <a:lnTo>
                  <a:pt x="542211" y="113481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363292E1-8B3F-4DC9-8032-263AF7F95A01}"/>
              </a:ext>
            </a:extLst>
          </p:cNvPr>
          <p:cNvSpPr txBox="1"/>
          <p:nvPr/>
        </p:nvSpPr>
        <p:spPr>
          <a:xfrm>
            <a:off x="749545" y="3908392"/>
            <a:ext cx="1047502" cy="316125"/>
          </a:xfrm>
          <a:custGeom>
            <a:avLst/>
            <a:gdLst/>
            <a:ahLst/>
            <a:cxnLst/>
            <a:rect l="l" t="t" r="r" b="b"/>
            <a:pathLst>
              <a:path w="1047502" h="316125">
                <a:moveTo>
                  <a:pt x="240354" y="212512"/>
                </a:moveTo>
                <a:lnTo>
                  <a:pt x="255508" y="232248"/>
                </a:lnTo>
                <a:lnTo>
                  <a:pt x="147314" y="314715"/>
                </a:lnTo>
                <a:lnTo>
                  <a:pt x="132159" y="294980"/>
                </a:lnTo>
                <a:close/>
                <a:moveTo>
                  <a:pt x="211807" y="179384"/>
                </a:moveTo>
                <a:lnTo>
                  <a:pt x="226609" y="199120"/>
                </a:lnTo>
                <a:lnTo>
                  <a:pt x="140617" y="263614"/>
                </a:lnTo>
                <a:lnTo>
                  <a:pt x="125816" y="243878"/>
                </a:lnTo>
                <a:close/>
                <a:moveTo>
                  <a:pt x="651815" y="178327"/>
                </a:moveTo>
                <a:lnTo>
                  <a:pt x="676484" y="178327"/>
                </a:lnTo>
                <a:lnTo>
                  <a:pt x="676484" y="207931"/>
                </a:lnTo>
                <a:lnTo>
                  <a:pt x="767762" y="207931"/>
                </a:lnTo>
                <a:lnTo>
                  <a:pt x="767762" y="232600"/>
                </a:lnTo>
                <a:lnTo>
                  <a:pt x="699392" y="232600"/>
                </a:lnTo>
                <a:lnTo>
                  <a:pt x="768820" y="287579"/>
                </a:lnTo>
                <a:lnTo>
                  <a:pt x="753666" y="306610"/>
                </a:lnTo>
                <a:lnTo>
                  <a:pt x="676484" y="245640"/>
                </a:lnTo>
                <a:lnTo>
                  <a:pt x="676484" y="316125"/>
                </a:lnTo>
                <a:lnTo>
                  <a:pt x="651815" y="316125"/>
                </a:lnTo>
                <a:lnTo>
                  <a:pt x="651815" y="245288"/>
                </a:lnTo>
                <a:lnTo>
                  <a:pt x="570757" y="308372"/>
                </a:lnTo>
                <a:lnTo>
                  <a:pt x="555603" y="288988"/>
                </a:lnTo>
                <a:lnTo>
                  <a:pt x="627850" y="232600"/>
                </a:lnTo>
                <a:lnTo>
                  <a:pt x="555955" y="232600"/>
                </a:lnTo>
                <a:lnTo>
                  <a:pt x="555955" y="207931"/>
                </a:lnTo>
                <a:lnTo>
                  <a:pt x="651815" y="207931"/>
                </a:lnTo>
                <a:close/>
                <a:moveTo>
                  <a:pt x="183261" y="147666"/>
                </a:moveTo>
                <a:lnTo>
                  <a:pt x="198768" y="167049"/>
                </a:lnTo>
                <a:lnTo>
                  <a:pt x="137093" y="215684"/>
                </a:lnTo>
                <a:lnTo>
                  <a:pt x="121939" y="196301"/>
                </a:lnTo>
                <a:close/>
                <a:moveTo>
                  <a:pt x="915695" y="120177"/>
                </a:moveTo>
                <a:lnTo>
                  <a:pt x="910056" y="160706"/>
                </a:lnTo>
                <a:lnTo>
                  <a:pt x="934726" y="170221"/>
                </a:lnTo>
                <a:cubicBezTo>
                  <a:pt x="935952" y="161220"/>
                  <a:pt x="936936" y="152526"/>
                  <a:pt x="937678" y="144142"/>
                </a:cubicBezTo>
                <a:cubicBezTo>
                  <a:pt x="938419" y="135757"/>
                  <a:pt x="938963" y="127769"/>
                  <a:pt x="939308" y="120177"/>
                </a:cubicBezTo>
                <a:close/>
                <a:moveTo>
                  <a:pt x="638775" y="109604"/>
                </a:moveTo>
                <a:lnTo>
                  <a:pt x="632079" y="122291"/>
                </a:lnTo>
                <a:lnTo>
                  <a:pt x="664854" y="133921"/>
                </a:lnTo>
                <a:cubicBezTo>
                  <a:pt x="677189" y="126520"/>
                  <a:pt x="687057" y="118415"/>
                  <a:pt x="694458" y="109604"/>
                </a:cubicBezTo>
                <a:close/>
                <a:moveTo>
                  <a:pt x="429873" y="97974"/>
                </a:moveTo>
                <a:lnTo>
                  <a:pt x="425291" y="115243"/>
                </a:lnTo>
                <a:cubicBezTo>
                  <a:pt x="427817" y="129589"/>
                  <a:pt x="431400" y="143980"/>
                  <a:pt x="436040" y="158415"/>
                </a:cubicBezTo>
                <a:cubicBezTo>
                  <a:pt x="440680" y="172850"/>
                  <a:pt x="446025" y="186888"/>
                  <a:pt x="452075" y="200530"/>
                </a:cubicBezTo>
                <a:cubicBezTo>
                  <a:pt x="456686" y="187049"/>
                  <a:pt x="460416" y="171895"/>
                  <a:pt x="463265" y="155067"/>
                </a:cubicBezTo>
                <a:cubicBezTo>
                  <a:pt x="466114" y="138239"/>
                  <a:pt x="467905" y="119208"/>
                  <a:pt x="468639" y="97974"/>
                </a:cubicBezTo>
                <a:close/>
                <a:moveTo>
                  <a:pt x="154362" y="64494"/>
                </a:moveTo>
                <a:lnTo>
                  <a:pt x="154010" y="64846"/>
                </a:lnTo>
                <a:cubicBezTo>
                  <a:pt x="158077" y="70646"/>
                  <a:pt x="162277" y="76050"/>
                  <a:pt x="166609" y="81058"/>
                </a:cubicBezTo>
                <a:cubicBezTo>
                  <a:pt x="170941" y="86065"/>
                  <a:pt x="175317" y="90764"/>
                  <a:pt x="179737" y="95155"/>
                </a:cubicBezTo>
                <a:cubicBezTo>
                  <a:pt x="188254" y="85992"/>
                  <a:pt x="195185" y="75771"/>
                  <a:pt x="200530" y="64494"/>
                </a:cubicBezTo>
                <a:close/>
                <a:moveTo>
                  <a:pt x="585911" y="52864"/>
                </a:moveTo>
                <a:lnTo>
                  <a:pt x="585911" y="84934"/>
                </a:lnTo>
                <a:lnTo>
                  <a:pt x="623973" y="84934"/>
                </a:lnTo>
                <a:lnTo>
                  <a:pt x="639480" y="55331"/>
                </a:lnTo>
                <a:lnTo>
                  <a:pt x="661330" y="66961"/>
                </a:lnTo>
                <a:lnTo>
                  <a:pt x="651815" y="84934"/>
                </a:lnTo>
                <a:lnTo>
                  <a:pt x="739568" y="84934"/>
                </a:lnTo>
                <a:lnTo>
                  <a:pt x="739568" y="52864"/>
                </a:lnTo>
                <a:close/>
                <a:moveTo>
                  <a:pt x="291370" y="28194"/>
                </a:moveTo>
                <a:lnTo>
                  <a:pt x="372427" y="28194"/>
                </a:lnTo>
                <a:lnTo>
                  <a:pt x="372427" y="156124"/>
                </a:lnTo>
                <a:lnTo>
                  <a:pt x="328727" y="156124"/>
                </a:lnTo>
                <a:lnTo>
                  <a:pt x="328727" y="270662"/>
                </a:lnTo>
                <a:lnTo>
                  <a:pt x="392868" y="270662"/>
                </a:lnTo>
                <a:lnTo>
                  <a:pt x="392868" y="295332"/>
                </a:lnTo>
                <a:lnTo>
                  <a:pt x="304057" y="295332"/>
                </a:lnTo>
                <a:lnTo>
                  <a:pt x="304057" y="131454"/>
                </a:lnTo>
                <a:lnTo>
                  <a:pt x="347758" y="131454"/>
                </a:lnTo>
                <a:lnTo>
                  <a:pt x="347758" y="52864"/>
                </a:lnTo>
                <a:lnTo>
                  <a:pt x="291370" y="52864"/>
                </a:lnTo>
                <a:close/>
                <a:moveTo>
                  <a:pt x="885739" y="22907"/>
                </a:moveTo>
                <a:lnTo>
                  <a:pt x="967502" y="22907"/>
                </a:lnTo>
                <a:lnTo>
                  <a:pt x="967502" y="47577"/>
                </a:lnTo>
                <a:lnTo>
                  <a:pt x="926268" y="47577"/>
                </a:lnTo>
                <a:lnTo>
                  <a:pt x="919220" y="95507"/>
                </a:lnTo>
                <a:lnTo>
                  <a:pt x="964330" y="95507"/>
                </a:lnTo>
                <a:lnTo>
                  <a:pt x="964330" y="107842"/>
                </a:lnTo>
                <a:cubicBezTo>
                  <a:pt x="964323" y="126531"/>
                  <a:pt x="962692" y="147851"/>
                  <a:pt x="959435" y="171800"/>
                </a:cubicBezTo>
                <a:cubicBezTo>
                  <a:pt x="956178" y="195750"/>
                  <a:pt x="951336" y="220150"/>
                  <a:pt x="944907" y="245000"/>
                </a:cubicBezTo>
                <a:cubicBezTo>
                  <a:pt x="938479" y="269851"/>
                  <a:pt x="930504" y="292972"/>
                  <a:pt x="920982" y="314363"/>
                </a:cubicBezTo>
                <a:lnTo>
                  <a:pt x="898426" y="304495"/>
                </a:lnTo>
                <a:cubicBezTo>
                  <a:pt x="905659" y="288100"/>
                  <a:pt x="911988" y="270493"/>
                  <a:pt x="917413" y="251675"/>
                </a:cubicBezTo>
                <a:cubicBezTo>
                  <a:pt x="922839" y="232857"/>
                  <a:pt x="927318" y="213929"/>
                  <a:pt x="930850" y="194891"/>
                </a:cubicBezTo>
                <a:lnTo>
                  <a:pt x="906532" y="185728"/>
                </a:lnTo>
                <a:lnTo>
                  <a:pt x="901246" y="222732"/>
                </a:lnTo>
                <a:lnTo>
                  <a:pt x="876929" y="219208"/>
                </a:lnTo>
                <a:lnTo>
                  <a:pt x="901246" y="47577"/>
                </a:lnTo>
                <a:lnTo>
                  <a:pt x="885739" y="47577"/>
                </a:lnTo>
                <a:close/>
                <a:moveTo>
                  <a:pt x="1022833" y="9163"/>
                </a:moveTo>
                <a:lnTo>
                  <a:pt x="1047502" y="9163"/>
                </a:lnTo>
                <a:lnTo>
                  <a:pt x="1047502" y="315068"/>
                </a:lnTo>
                <a:lnTo>
                  <a:pt x="1022833" y="315068"/>
                </a:lnTo>
                <a:close/>
                <a:moveTo>
                  <a:pt x="979132" y="9163"/>
                </a:moveTo>
                <a:lnTo>
                  <a:pt x="1003802" y="9163"/>
                </a:lnTo>
                <a:lnTo>
                  <a:pt x="1003802" y="295685"/>
                </a:lnTo>
                <a:lnTo>
                  <a:pt x="979132" y="295685"/>
                </a:lnTo>
                <a:close/>
                <a:moveTo>
                  <a:pt x="650757" y="2819"/>
                </a:moveTo>
                <a:lnTo>
                  <a:pt x="675427" y="2819"/>
                </a:lnTo>
                <a:lnTo>
                  <a:pt x="675427" y="28194"/>
                </a:lnTo>
                <a:lnTo>
                  <a:pt x="764238" y="28194"/>
                </a:lnTo>
                <a:lnTo>
                  <a:pt x="764238" y="85287"/>
                </a:lnTo>
                <a:lnTo>
                  <a:pt x="754723" y="85287"/>
                </a:lnTo>
                <a:lnTo>
                  <a:pt x="754723" y="109604"/>
                </a:lnTo>
                <a:lnTo>
                  <a:pt x="724767" y="109604"/>
                </a:lnTo>
                <a:cubicBezTo>
                  <a:pt x="721081" y="116109"/>
                  <a:pt x="716734" y="122218"/>
                  <a:pt x="711727" y="127930"/>
                </a:cubicBezTo>
                <a:cubicBezTo>
                  <a:pt x="706720" y="133642"/>
                  <a:pt x="700963" y="139046"/>
                  <a:pt x="694458" y="144142"/>
                </a:cubicBezTo>
                <a:lnTo>
                  <a:pt x="753313" y="164582"/>
                </a:lnTo>
                <a:lnTo>
                  <a:pt x="745207" y="187842"/>
                </a:lnTo>
                <a:lnTo>
                  <a:pt x="667321" y="161058"/>
                </a:lnTo>
                <a:cubicBezTo>
                  <a:pt x="655346" y="167035"/>
                  <a:pt x="641763" y="172350"/>
                  <a:pt x="626572" y="177005"/>
                </a:cubicBezTo>
                <a:cubicBezTo>
                  <a:pt x="611381" y="181660"/>
                  <a:pt x="594538" y="185743"/>
                  <a:pt x="576043" y="189252"/>
                </a:cubicBezTo>
                <a:lnTo>
                  <a:pt x="571462" y="164935"/>
                </a:lnTo>
                <a:cubicBezTo>
                  <a:pt x="583077" y="162806"/>
                  <a:pt x="593944" y="160368"/>
                  <a:pt x="604061" y="157622"/>
                </a:cubicBezTo>
                <a:cubicBezTo>
                  <a:pt x="614179" y="154876"/>
                  <a:pt x="623635" y="151910"/>
                  <a:pt x="632431" y="148723"/>
                </a:cubicBezTo>
                <a:lnTo>
                  <a:pt x="596836" y="136388"/>
                </a:lnTo>
                <a:lnTo>
                  <a:pt x="610933" y="109604"/>
                </a:lnTo>
                <a:lnTo>
                  <a:pt x="568995" y="109604"/>
                </a:lnTo>
                <a:lnTo>
                  <a:pt x="568995" y="85287"/>
                </a:lnTo>
                <a:lnTo>
                  <a:pt x="561242" y="85287"/>
                </a:lnTo>
                <a:lnTo>
                  <a:pt x="561242" y="28194"/>
                </a:lnTo>
                <a:lnTo>
                  <a:pt x="650757" y="28194"/>
                </a:lnTo>
                <a:close/>
                <a:moveTo>
                  <a:pt x="430930" y="2467"/>
                </a:moveTo>
                <a:lnTo>
                  <a:pt x="454542" y="9163"/>
                </a:lnTo>
                <a:lnTo>
                  <a:pt x="436921" y="73304"/>
                </a:lnTo>
                <a:lnTo>
                  <a:pt x="515512" y="73304"/>
                </a:lnTo>
                <a:lnTo>
                  <a:pt x="515512" y="97974"/>
                </a:lnTo>
                <a:lnTo>
                  <a:pt x="493309" y="97974"/>
                </a:lnTo>
                <a:cubicBezTo>
                  <a:pt x="492193" y="126865"/>
                  <a:pt x="489315" y="152079"/>
                  <a:pt x="484675" y="173613"/>
                </a:cubicBezTo>
                <a:cubicBezTo>
                  <a:pt x="480034" y="195148"/>
                  <a:pt x="473985" y="214105"/>
                  <a:pt x="466525" y="230486"/>
                </a:cubicBezTo>
                <a:cubicBezTo>
                  <a:pt x="473845" y="244531"/>
                  <a:pt x="481143" y="256881"/>
                  <a:pt x="488419" y="267534"/>
                </a:cubicBezTo>
                <a:cubicBezTo>
                  <a:pt x="495695" y="278188"/>
                  <a:pt x="502377" y="286397"/>
                  <a:pt x="508463" y="292160"/>
                </a:cubicBezTo>
                <a:lnTo>
                  <a:pt x="491547" y="309781"/>
                </a:lnTo>
                <a:cubicBezTo>
                  <a:pt x="485864" y="304436"/>
                  <a:pt x="479697" y="297241"/>
                  <a:pt x="473045" y="288195"/>
                </a:cubicBezTo>
                <a:cubicBezTo>
                  <a:pt x="466393" y="279150"/>
                  <a:pt x="459520" y="268606"/>
                  <a:pt x="452428" y="256565"/>
                </a:cubicBezTo>
                <a:cubicBezTo>
                  <a:pt x="446767" y="266029"/>
                  <a:pt x="440732" y="275031"/>
                  <a:pt x="434322" y="283570"/>
                </a:cubicBezTo>
                <a:cubicBezTo>
                  <a:pt x="427912" y="292109"/>
                  <a:pt x="421260" y="300494"/>
                  <a:pt x="414366" y="308724"/>
                </a:cubicBezTo>
                <a:lnTo>
                  <a:pt x="395335" y="292865"/>
                </a:lnTo>
                <a:cubicBezTo>
                  <a:pt x="403654" y="283254"/>
                  <a:pt x="411510" y="273401"/>
                  <a:pt x="418903" y="263305"/>
                </a:cubicBezTo>
                <a:cubicBezTo>
                  <a:pt x="426297" y="253210"/>
                  <a:pt x="433008" y="242387"/>
                  <a:pt x="439036" y="230838"/>
                </a:cubicBezTo>
                <a:cubicBezTo>
                  <a:pt x="433896" y="220581"/>
                  <a:pt x="429021" y="209818"/>
                  <a:pt x="424410" y="198547"/>
                </a:cubicBezTo>
                <a:cubicBezTo>
                  <a:pt x="419799" y="187277"/>
                  <a:pt x="415629" y="175720"/>
                  <a:pt x="411899" y="163877"/>
                </a:cubicBezTo>
                <a:lnTo>
                  <a:pt x="400974" y="202997"/>
                </a:lnTo>
                <a:lnTo>
                  <a:pt x="377009" y="196301"/>
                </a:lnTo>
                <a:close/>
                <a:moveTo>
                  <a:pt x="69780" y="2114"/>
                </a:moveTo>
                <a:lnTo>
                  <a:pt x="92335" y="11630"/>
                </a:lnTo>
                <a:lnTo>
                  <a:pt x="69075" y="67313"/>
                </a:lnTo>
                <a:lnTo>
                  <a:pt x="69075" y="315068"/>
                </a:lnTo>
                <a:lnTo>
                  <a:pt x="44405" y="315068"/>
                </a:lnTo>
                <a:lnTo>
                  <a:pt x="44405" y="126168"/>
                </a:lnTo>
                <a:lnTo>
                  <a:pt x="22555" y="178327"/>
                </a:lnTo>
                <a:lnTo>
                  <a:pt x="0" y="168811"/>
                </a:lnTo>
                <a:close/>
                <a:moveTo>
                  <a:pt x="861774" y="1410"/>
                </a:moveTo>
                <a:lnTo>
                  <a:pt x="884682" y="9868"/>
                </a:lnTo>
                <a:lnTo>
                  <a:pt x="867765" y="56035"/>
                </a:lnTo>
                <a:lnTo>
                  <a:pt x="867765" y="314363"/>
                </a:lnTo>
                <a:lnTo>
                  <a:pt x="843096" y="314363"/>
                </a:lnTo>
                <a:lnTo>
                  <a:pt x="843096" y="122996"/>
                </a:lnTo>
                <a:lnTo>
                  <a:pt x="823008" y="177622"/>
                </a:lnTo>
                <a:lnTo>
                  <a:pt x="799747" y="169164"/>
                </a:lnTo>
                <a:close/>
                <a:moveTo>
                  <a:pt x="168459" y="0"/>
                </a:moveTo>
                <a:lnTo>
                  <a:pt x="188900" y="13744"/>
                </a:lnTo>
                <a:lnTo>
                  <a:pt x="170926" y="39824"/>
                </a:lnTo>
                <a:lnTo>
                  <a:pt x="245640" y="39824"/>
                </a:lnTo>
                <a:lnTo>
                  <a:pt x="245640" y="64494"/>
                </a:lnTo>
                <a:lnTo>
                  <a:pt x="227666" y="64494"/>
                </a:lnTo>
                <a:cubicBezTo>
                  <a:pt x="224274" y="73473"/>
                  <a:pt x="220045" y="81858"/>
                  <a:pt x="214979" y="89648"/>
                </a:cubicBezTo>
                <a:cubicBezTo>
                  <a:pt x="209913" y="97438"/>
                  <a:pt x="204274" y="104677"/>
                  <a:pt x="198063" y="111366"/>
                </a:cubicBezTo>
                <a:cubicBezTo>
                  <a:pt x="205464" y="117152"/>
                  <a:pt x="213217" y="122849"/>
                  <a:pt x="221323" y="128459"/>
                </a:cubicBezTo>
                <a:cubicBezTo>
                  <a:pt x="229429" y="134068"/>
                  <a:pt x="237887" y="139766"/>
                  <a:pt x="246697" y="145551"/>
                </a:cubicBezTo>
                <a:lnTo>
                  <a:pt x="251279" y="148723"/>
                </a:lnTo>
                <a:lnTo>
                  <a:pt x="237534" y="169164"/>
                </a:lnTo>
                <a:lnTo>
                  <a:pt x="232953" y="165992"/>
                </a:lnTo>
                <a:cubicBezTo>
                  <a:pt x="223628" y="159876"/>
                  <a:pt x="214612" y="153782"/>
                  <a:pt x="205904" y="147710"/>
                </a:cubicBezTo>
                <a:cubicBezTo>
                  <a:pt x="197196" y="141638"/>
                  <a:pt x="188709" y="135280"/>
                  <a:pt x="180442" y="128635"/>
                </a:cubicBezTo>
                <a:cubicBezTo>
                  <a:pt x="174766" y="133730"/>
                  <a:pt x="168936" y="138606"/>
                  <a:pt x="162952" y="143261"/>
                </a:cubicBezTo>
                <a:cubicBezTo>
                  <a:pt x="156969" y="147916"/>
                  <a:pt x="151051" y="152438"/>
                  <a:pt x="145199" y="156829"/>
                </a:cubicBezTo>
                <a:lnTo>
                  <a:pt x="128635" y="169516"/>
                </a:lnTo>
                <a:lnTo>
                  <a:pt x="113481" y="150133"/>
                </a:lnTo>
                <a:cubicBezTo>
                  <a:pt x="118767" y="145904"/>
                  <a:pt x="124406" y="141675"/>
                  <a:pt x="130397" y="137446"/>
                </a:cubicBezTo>
                <a:cubicBezTo>
                  <a:pt x="135706" y="133393"/>
                  <a:pt x="141036" y="129252"/>
                  <a:pt x="146388" y="125023"/>
                </a:cubicBezTo>
                <a:cubicBezTo>
                  <a:pt x="151741" y="120793"/>
                  <a:pt x="156983" y="116476"/>
                  <a:pt x="162115" y="112071"/>
                </a:cubicBezTo>
                <a:cubicBezTo>
                  <a:pt x="154303" y="104376"/>
                  <a:pt x="146667" y="95801"/>
                  <a:pt x="139208" y="86344"/>
                </a:cubicBezTo>
                <a:lnTo>
                  <a:pt x="126873" y="104670"/>
                </a:lnTo>
                <a:lnTo>
                  <a:pt x="110661" y="93392"/>
                </a:lnTo>
                <a:lnTo>
                  <a:pt x="110661" y="315420"/>
                </a:lnTo>
                <a:lnTo>
                  <a:pt x="85992" y="315420"/>
                </a:lnTo>
                <a:lnTo>
                  <a:pt x="85992" y="65198"/>
                </a:lnTo>
                <a:lnTo>
                  <a:pt x="110661" y="65198"/>
                </a:lnTo>
                <a:lnTo>
                  <a:pt x="110661" y="84934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78EFAF6-1B76-492A-9CE8-2B801F9B66C3}"/>
              </a:ext>
            </a:extLst>
          </p:cNvPr>
          <p:cNvGrpSpPr/>
          <p:nvPr/>
        </p:nvGrpSpPr>
        <p:grpSpPr>
          <a:xfrm>
            <a:off x="5171583" y="528799"/>
            <a:ext cx="5839318" cy="5498482"/>
            <a:chOff x="4994683" y="362224"/>
            <a:chExt cx="6193117" cy="5831631"/>
          </a:xfrm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75786AA7-3CDF-46DA-8589-1CC6557FEF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94684" y="362224"/>
              <a:ext cx="6193116" cy="2309668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8CE6355A-FDEB-4B47-93E6-89A971752D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94683" y="2817384"/>
              <a:ext cx="6193116" cy="122704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F4A7F17D-AACC-4F57-A1DD-FED9515BAD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31374"/>
            <a:stretch/>
          </p:blipFill>
          <p:spPr>
            <a:xfrm>
              <a:off x="5004298" y="4176008"/>
              <a:ext cx="6183501" cy="2017847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57724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B5B73AD-CF5A-4258-B008-2C6B6F1F1717}"/>
              </a:ext>
            </a:extLst>
          </p:cNvPr>
          <p:cNvSpPr/>
          <p:nvPr/>
        </p:nvSpPr>
        <p:spPr>
          <a:xfrm>
            <a:off x="3949700" y="834598"/>
            <a:ext cx="4292600" cy="514614"/>
          </a:xfrm>
          <a:prstGeom prst="rect">
            <a:avLst/>
          </a:prstGeom>
          <a:solidFill>
            <a:srgbClr val="EFE62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PA_文本框 78">
            <a:extLst>
              <a:ext uri="{FF2B5EF4-FFF2-40B4-BE49-F238E27FC236}">
                <a16:creationId xmlns:a16="http://schemas.microsoft.com/office/drawing/2014/main" xmlns="" id="{591BE0DE-5FD0-4C46-A4C9-E1CBC97B5B1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784116" y="545744"/>
            <a:ext cx="2616099" cy="554737"/>
          </a:xfrm>
          <a:custGeom>
            <a:avLst/>
            <a:gdLst/>
            <a:ahLst/>
            <a:cxnLst/>
            <a:rect l="l" t="t" r="r" b="b"/>
            <a:pathLst>
              <a:path w="2616099" h="554737">
                <a:moveTo>
                  <a:pt x="232867" y="359055"/>
                </a:moveTo>
                <a:lnTo>
                  <a:pt x="232867" y="447447"/>
                </a:lnTo>
                <a:lnTo>
                  <a:pt x="252984" y="447447"/>
                </a:lnTo>
                <a:lnTo>
                  <a:pt x="252984" y="359055"/>
                </a:lnTo>
                <a:close/>
                <a:moveTo>
                  <a:pt x="320040" y="292608"/>
                </a:moveTo>
                <a:lnTo>
                  <a:pt x="320040" y="487680"/>
                </a:lnTo>
                <a:cubicBezTo>
                  <a:pt x="328397" y="474892"/>
                  <a:pt x="337592" y="459321"/>
                  <a:pt x="347625" y="440970"/>
                </a:cubicBezTo>
                <a:cubicBezTo>
                  <a:pt x="357657" y="422618"/>
                  <a:pt x="367767" y="401409"/>
                  <a:pt x="377952" y="377343"/>
                </a:cubicBezTo>
                <a:cubicBezTo>
                  <a:pt x="373952" y="366345"/>
                  <a:pt x="370065" y="354813"/>
                  <a:pt x="366294" y="342748"/>
                </a:cubicBezTo>
                <a:cubicBezTo>
                  <a:pt x="362522" y="330683"/>
                  <a:pt x="359093" y="318237"/>
                  <a:pt x="356007" y="305410"/>
                </a:cubicBezTo>
                <a:lnTo>
                  <a:pt x="346253" y="337719"/>
                </a:lnTo>
                <a:close/>
                <a:moveTo>
                  <a:pt x="1246480" y="238964"/>
                </a:moveTo>
                <a:lnTo>
                  <a:pt x="1525067" y="238964"/>
                </a:lnTo>
                <a:cubicBezTo>
                  <a:pt x="1518183" y="283896"/>
                  <a:pt x="1507566" y="323114"/>
                  <a:pt x="1493215" y="356616"/>
                </a:cubicBezTo>
                <a:cubicBezTo>
                  <a:pt x="1478864" y="390119"/>
                  <a:pt x="1461846" y="418973"/>
                  <a:pt x="1442161" y="443180"/>
                </a:cubicBezTo>
                <a:cubicBezTo>
                  <a:pt x="1454912" y="450800"/>
                  <a:pt x="1469187" y="458115"/>
                  <a:pt x="1484986" y="465125"/>
                </a:cubicBezTo>
                <a:cubicBezTo>
                  <a:pt x="1500784" y="472136"/>
                  <a:pt x="1518412" y="478841"/>
                  <a:pt x="1537868" y="485242"/>
                </a:cubicBezTo>
                <a:lnTo>
                  <a:pt x="1482395" y="552298"/>
                </a:lnTo>
                <a:cubicBezTo>
                  <a:pt x="1443380" y="538379"/>
                  <a:pt x="1409243" y="522326"/>
                  <a:pt x="1379982" y="504140"/>
                </a:cubicBezTo>
                <a:cubicBezTo>
                  <a:pt x="1366507" y="514173"/>
                  <a:pt x="1352766" y="523215"/>
                  <a:pt x="1338758" y="531267"/>
                </a:cubicBezTo>
                <a:cubicBezTo>
                  <a:pt x="1324750" y="539319"/>
                  <a:pt x="1310856" y="546532"/>
                  <a:pt x="1297076" y="552908"/>
                </a:cubicBezTo>
                <a:lnTo>
                  <a:pt x="1239164" y="482804"/>
                </a:lnTo>
                <a:cubicBezTo>
                  <a:pt x="1253452" y="476403"/>
                  <a:pt x="1266482" y="470154"/>
                  <a:pt x="1278255" y="464058"/>
                </a:cubicBezTo>
                <a:cubicBezTo>
                  <a:pt x="1290028" y="457962"/>
                  <a:pt x="1300772" y="452019"/>
                  <a:pt x="1310488" y="446228"/>
                </a:cubicBezTo>
                <a:cubicBezTo>
                  <a:pt x="1289863" y="423672"/>
                  <a:pt x="1271372" y="398069"/>
                  <a:pt x="1255014" y="369418"/>
                </a:cubicBezTo>
                <a:lnTo>
                  <a:pt x="1337920" y="335280"/>
                </a:lnTo>
                <a:cubicBezTo>
                  <a:pt x="1343977" y="345339"/>
                  <a:pt x="1350302" y="354940"/>
                  <a:pt x="1356893" y="364084"/>
                </a:cubicBezTo>
                <a:cubicBezTo>
                  <a:pt x="1363485" y="373228"/>
                  <a:pt x="1370571" y="381915"/>
                  <a:pt x="1378153" y="390144"/>
                </a:cubicBezTo>
                <a:cubicBezTo>
                  <a:pt x="1385659" y="380111"/>
                  <a:pt x="1391679" y="369850"/>
                  <a:pt x="1396213" y="359360"/>
                </a:cubicBezTo>
                <a:cubicBezTo>
                  <a:pt x="1400747" y="348869"/>
                  <a:pt x="1404480" y="337998"/>
                  <a:pt x="1407414" y="326746"/>
                </a:cubicBezTo>
                <a:lnTo>
                  <a:pt x="1246480" y="326746"/>
                </a:lnTo>
                <a:close/>
                <a:moveTo>
                  <a:pt x="733578" y="197511"/>
                </a:moveTo>
                <a:lnTo>
                  <a:pt x="836600" y="197511"/>
                </a:lnTo>
                <a:lnTo>
                  <a:pt x="836600" y="554737"/>
                </a:lnTo>
                <a:lnTo>
                  <a:pt x="733578" y="554737"/>
                </a:lnTo>
                <a:close/>
                <a:moveTo>
                  <a:pt x="279197" y="192024"/>
                </a:moveTo>
                <a:lnTo>
                  <a:pt x="279197" y="272492"/>
                </a:lnTo>
                <a:lnTo>
                  <a:pt x="308458" y="272492"/>
                </a:lnTo>
                <a:lnTo>
                  <a:pt x="301752" y="260909"/>
                </a:lnTo>
                <a:lnTo>
                  <a:pt x="319431" y="192024"/>
                </a:lnTo>
                <a:close/>
                <a:moveTo>
                  <a:pt x="397459" y="168860"/>
                </a:moveTo>
                <a:lnTo>
                  <a:pt x="390144" y="193853"/>
                </a:lnTo>
                <a:cubicBezTo>
                  <a:pt x="396748" y="220676"/>
                  <a:pt x="404267" y="246279"/>
                  <a:pt x="412699" y="270663"/>
                </a:cubicBezTo>
                <a:cubicBezTo>
                  <a:pt x="420116" y="239472"/>
                  <a:pt x="425399" y="205537"/>
                  <a:pt x="428549" y="168860"/>
                </a:cubicBezTo>
                <a:close/>
                <a:moveTo>
                  <a:pt x="1064819" y="163373"/>
                </a:moveTo>
                <a:lnTo>
                  <a:pt x="1214171" y="163373"/>
                </a:lnTo>
                <a:lnTo>
                  <a:pt x="1214171" y="399288"/>
                </a:lnTo>
                <a:lnTo>
                  <a:pt x="1250137" y="381610"/>
                </a:lnTo>
                <a:lnTo>
                  <a:pt x="1250137" y="474269"/>
                </a:lnTo>
                <a:lnTo>
                  <a:pt x="1116025" y="548640"/>
                </a:lnTo>
                <a:lnTo>
                  <a:pt x="1077621" y="464516"/>
                </a:lnTo>
                <a:lnTo>
                  <a:pt x="1125169" y="441960"/>
                </a:lnTo>
                <a:lnTo>
                  <a:pt x="1125169" y="256032"/>
                </a:lnTo>
                <a:lnTo>
                  <a:pt x="1064819" y="256032"/>
                </a:lnTo>
                <a:close/>
                <a:moveTo>
                  <a:pt x="1589913" y="156058"/>
                </a:moveTo>
                <a:lnTo>
                  <a:pt x="1739265" y="156058"/>
                </a:lnTo>
                <a:lnTo>
                  <a:pt x="1739265" y="395631"/>
                </a:lnTo>
                <a:lnTo>
                  <a:pt x="1784376" y="374904"/>
                </a:lnTo>
                <a:lnTo>
                  <a:pt x="1822780" y="459639"/>
                </a:lnTo>
                <a:lnTo>
                  <a:pt x="1641119" y="541325"/>
                </a:lnTo>
                <a:lnTo>
                  <a:pt x="1602715" y="457200"/>
                </a:lnTo>
                <a:lnTo>
                  <a:pt x="1650263" y="435864"/>
                </a:lnTo>
                <a:lnTo>
                  <a:pt x="1650263" y="248717"/>
                </a:lnTo>
                <a:lnTo>
                  <a:pt x="1589913" y="248717"/>
                </a:lnTo>
                <a:close/>
                <a:moveTo>
                  <a:pt x="1097128" y="35967"/>
                </a:moveTo>
                <a:lnTo>
                  <a:pt x="1195273" y="35967"/>
                </a:lnTo>
                <a:lnTo>
                  <a:pt x="1195273" y="129236"/>
                </a:lnTo>
                <a:lnTo>
                  <a:pt x="1097128" y="129236"/>
                </a:lnTo>
                <a:close/>
                <a:moveTo>
                  <a:pt x="1622222" y="28652"/>
                </a:moveTo>
                <a:lnTo>
                  <a:pt x="1720368" y="28652"/>
                </a:lnTo>
                <a:lnTo>
                  <a:pt x="1720368" y="121920"/>
                </a:lnTo>
                <a:lnTo>
                  <a:pt x="1622222" y="121920"/>
                </a:lnTo>
                <a:close/>
                <a:moveTo>
                  <a:pt x="1248308" y="17069"/>
                </a:moveTo>
                <a:lnTo>
                  <a:pt x="1490929" y="17069"/>
                </a:lnTo>
                <a:lnTo>
                  <a:pt x="1490929" y="145085"/>
                </a:lnTo>
                <a:lnTo>
                  <a:pt x="1511656" y="145085"/>
                </a:lnTo>
                <a:lnTo>
                  <a:pt x="1534211" y="128016"/>
                </a:lnTo>
                <a:lnTo>
                  <a:pt x="1534211" y="221285"/>
                </a:lnTo>
                <a:lnTo>
                  <a:pt x="1391564" y="221285"/>
                </a:lnTo>
                <a:lnTo>
                  <a:pt x="1391564" y="107900"/>
                </a:lnTo>
                <a:lnTo>
                  <a:pt x="1342796" y="107900"/>
                </a:lnTo>
                <a:lnTo>
                  <a:pt x="1342796" y="221285"/>
                </a:lnTo>
                <a:lnTo>
                  <a:pt x="1248308" y="221285"/>
                </a:lnTo>
                <a:close/>
                <a:moveTo>
                  <a:pt x="2421636" y="15850"/>
                </a:moveTo>
                <a:lnTo>
                  <a:pt x="2613051" y="15850"/>
                </a:lnTo>
                <a:lnTo>
                  <a:pt x="2613051" y="85344"/>
                </a:lnTo>
                <a:lnTo>
                  <a:pt x="2556967" y="85344"/>
                </a:lnTo>
                <a:lnTo>
                  <a:pt x="2556967" y="142647"/>
                </a:lnTo>
                <a:lnTo>
                  <a:pt x="2616099" y="142647"/>
                </a:lnTo>
                <a:lnTo>
                  <a:pt x="2616099" y="473050"/>
                </a:lnTo>
                <a:lnTo>
                  <a:pt x="2553919" y="473050"/>
                </a:lnTo>
                <a:lnTo>
                  <a:pt x="2564283" y="447447"/>
                </a:lnTo>
                <a:lnTo>
                  <a:pt x="2564283" y="223114"/>
                </a:lnTo>
                <a:lnTo>
                  <a:pt x="2550871" y="223114"/>
                </a:lnTo>
                <a:lnTo>
                  <a:pt x="2550871" y="546202"/>
                </a:lnTo>
                <a:lnTo>
                  <a:pt x="2486254" y="546202"/>
                </a:lnTo>
                <a:lnTo>
                  <a:pt x="2486254" y="223114"/>
                </a:lnTo>
                <a:lnTo>
                  <a:pt x="2473452" y="223114"/>
                </a:lnTo>
                <a:lnTo>
                  <a:pt x="2473452" y="473050"/>
                </a:lnTo>
                <a:lnTo>
                  <a:pt x="2422855" y="473050"/>
                </a:lnTo>
                <a:lnTo>
                  <a:pt x="2422855" y="142647"/>
                </a:lnTo>
                <a:lnTo>
                  <a:pt x="2479548" y="142647"/>
                </a:lnTo>
                <a:lnTo>
                  <a:pt x="2479548" y="85344"/>
                </a:lnTo>
                <a:lnTo>
                  <a:pt x="2421636" y="85344"/>
                </a:lnTo>
                <a:close/>
                <a:moveTo>
                  <a:pt x="2343607" y="12192"/>
                </a:moveTo>
                <a:lnTo>
                  <a:pt x="2413102" y="12192"/>
                </a:lnTo>
                <a:lnTo>
                  <a:pt x="2413102" y="304800"/>
                </a:lnTo>
                <a:cubicBezTo>
                  <a:pt x="2413117" y="328518"/>
                  <a:pt x="2412477" y="354438"/>
                  <a:pt x="2411183" y="382558"/>
                </a:cubicBezTo>
                <a:cubicBezTo>
                  <a:pt x="2409888" y="410679"/>
                  <a:pt x="2407849" y="438901"/>
                  <a:pt x="2405064" y="467225"/>
                </a:cubicBezTo>
                <a:cubicBezTo>
                  <a:pt x="2402279" y="495549"/>
                  <a:pt x="2398659" y="521875"/>
                  <a:pt x="2394204" y="546202"/>
                </a:cubicBezTo>
                <a:lnTo>
                  <a:pt x="2324710" y="540716"/>
                </a:lnTo>
                <a:cubicBezTo>
                  <a:pt x="2331365" y="496443"/>
                  <a:pt x="2336190" y="455448"/>
                  <a:pt x="2339188" y="417729"/>
                </a:cubicBezTo>
                <a:cubicBezTo>
                  <a:pt x="2342185" y="380010"/>
                  <a:pt x="2343658" y="342367"/>
                  <a:pt x="2343607" y="304800"/>
                </a:cubicBezTo>
                <a:close/>
                <a:moveTo>
                  <a:pt x="787832" y="7925"/>
                </a:moveTo>
                <a:lnTo>
                  <a:pt x="1032891" y="200559"/>
                </a:lnTo>
                <a:lnTo>
                  <a:pt x="974370" y="271882"/>
                </a:lnTo>
                <a:lnTo>
                  <a:pt x="788442" y="116434"/>
                </a:lnTo>
                <a:lnTo>
                  <a:pt x="591541" y="276149"/>
                </a:lnTo>
                <a:lnTo>
                  <a:pt x="537286" y="200559"/>
                </a:lnTo>
                <a:close/>
                <a:moveTo>
                  <a:pt x="1874596" y="4268"/>
                </a:moveTo>
                <a:lnTo>
                  <a:pt x="1973352" y="4268"/>
                </a:lnTo>
                <a:lnTo>
                  <a:pt x="1973352" y="172517"/>
                </a:lnTo>
                <a:lnTo>
                  <a:pt x="2080031" y="172517"/>
                </a:lnTo>
                <a:lnTo>
                  <a:pt x="2080031" y="262128"/>
                </a:lnTo>
                <a:lnTo>
                  <a:pt x="1973352" y="262128"/>
                </a:lnTo>
                <a:lnTo>
                  <a:pt x="1973352" y="545592"/>
                </a:lnTo>
                <a:lnTo>
                  <a:pt x="1874596" y="545592"/>
                </a:lnTo>
                <a:lnTo>
                  <a:pt x="1874596" y="262128"/>
                </a:lnTo>
                <a:lnTo>
                  <a:pt x="1768526" y="262128"/>
                </a:lnTo>
                <a:lnTo>
                  <a:pt x="1768526" y="172517"/>
                </a:lnTo>
                <a:lnTo>
                  <a:pt x="1874596" y="172517"/>
                </a:lnTo>
                <a:close/>
                <a:moveTo>
                  <a:pt x="368198" y="2439"/>
                </a:moveTo>
                <a:lnTo>
                  <a:pt x="443789" y="18288"/>
                </a:lnTo>
                <a:lnTo>
                  <a:pt x="418186" y="100584"/>
                </a:lnTo>
                <a:lnTo>
                  <a:pt x="523646" y="100584"/>
                </a:lnTo>
                <a:lnTo>
                  <a:pt x="523646" y="168860"/>
                </a:lnTo>
                <a:lnTo>
                  <a:pt x="502920" y="168860"/>
                </a:lnTo>
                <a:cubicBezTo>
                  <a:pt x="499415" y="211468"/>
                  <a:pt x="494233" y="250152"/>
                  <a:pt x="487375" y="284912"/>
                </a:cubicBezTo>
                <a:cubicBezTo>
                  <a:pt x="480517" y="319672"/>
                  <a:pt x="471069" y="352718"/>
                  <a:pt x="459029" y="384048"/>
                </a:cubicBezTo>
                <a:cubicBezTo>
                  <a:pt x="470065" y="407175"/>
                  <a:pt x="481521" y="429349"/>
                  <a:pt x="493395" y="450571"/>
                </a:cubicBezTo>
                <a:cubicBezTo>
                  <a:pt x="505270" y="471793"/>
                  <a:pt x="517182" y="492291"/>
                  <a:pt x="529133" y="512064"/>
                </a:cubicBezTo>
                <a:lnTo>
                  <a:pt x="466344" y="551079"/>
                </a:lnTo>
                <a:cubicBezTo>
                  <a:pt x="458394" y="538912"/>
                  <a:pt x="450368" y="526060"/>
                  <a:pt x="442265" y="512522"/>
                </a:cubicBezTo>
                <a:cubicBezTo>
                  <a:pt x="434162" y="498983"/>
                  <a:pt x="426136" y="484607"/>
                  <a:pt x="418186" y="469392"/>
                </a:cubicBezTo>
                <a:cubicBezTo>
                  <a:pt x="410871" y="482131"/>
                  <a:pt x="402946" y="495059"/>
                  <a:pt x="394411" y="508178"/>
                </a:cubicBezTo>
                <a:cubicBezTo>
                  <a:pt x="385877" y="521297"/>
                  <a:pt x="376733" y="534988"/>
                  <a:pt x="366979" y="549250"/>
                </a:cubicBezTo>
                <a:lnTo>
                  <a:pt x="320040" y="516941"/>
                </a:lnTo>
                <a:lnTo>
                  <a:pt x="320040" y="534010"/>
                </a:lnTo>
                <a:lnTo>
                  <a:pt x="161544" y="534010"/>
                </a:lnTo>
                <a:lnTo>
                  <a:pt x="161544" y="272492"/>
                </a:lnTo>
                <a:lnTo>
                  <a:pt x="205435" y="272492"/>
                </a:lnTo>
                <a:lnTo>
                  <a:pt x="205435" y="192024"/>
                </a:lnTo>
                <a:lnTo>
                  <a:pt x="160325" y="192024"/>
                </a:lnTo>
                <a:lnTo>
                  <a:pt x="160325" y="105461"/>
                </a:lnTo>
                <a:lnTo>
                  <a:pt x="205435" y="105461"/>
                </a:lnTo>
                <a:lnTo>
                  <a:pt x="205435" y="10364"/>
                </a:lnTo>
                <a:lnTo>
                  <a:pt x="279197" y="10364"/>
                </a:lnTo>
                <a:lnTo>
                  <a:pt x="279197" y="105461"/>
                </a:lnTo>
                <a:lnTo>
                  <a:pt x="321259" y="105461"/>
                </a:lnTo>
                <a:lnTo>
                  <a:pt x="321259" y="185319"/>
                </a:lnTo>
                <a:close/>
                <a:moveTo>
                  <a:pt x="2169871" y="1829"/>
                </a:moveTo>
                <a:cubicBezTo>
                  <a:pt x="2181961" y="19000"/>
                  <a:pt x="2193138" y="37084"/>
                  <a:pt x="2203399" y="56084"/>
                </a:cubicBezTo>
                <a:lnTo>
                  <a:pt x="2237537" y="23775"/>
                </a:lnTo>
                <a:lnTo>
                  <a:pt x="2283257" y="78639"/>
                </a:lnTo>
                <a:lnTo>
                  <a:pt x="2331415" y="78639"/>
                </a:lnTo>
                <a:lnTo>
                  <a:pt x="2331415" y="441960"/>
                </a:lnTo>
                <a:lnTo>
                  <a:pt x="2273503" y="441960"/>
                </a:lnTo>
                <a:lnTo>
                  <a:pt x="2273503" y="98146"/>
                </a:lnTo>
                <a:lnTo>
                  <a:pt x="2236927" y="132893"/>
                </a:lnTo>
                <a:cubicBezTo>
                  <a:pt x="2246414" y="160681"/>
                  <a:pt x="2253653" y="189230"/>
                  <a:pt x="2258644" y="218542"/>
                </a:cubicBezTo>
                <a:cubicBezTo>
                  <a:pt x="2263635" y="247854"/>
                  <a:pt x="2266150" y="277622"/>
                  <a:pt x="2266188" y="307848"/>
                </a:cubicBezTo>
                <a:cubicBezTo>
                  <a:pt x="2266214" y="348831"/>
                  <a:pt x="2261591" y="390005"/>
                  <a:pt x="2252320" y="431369"/>
                </a:cubicBezTo>
                <a:cubicBezTo>
                  <a:pt x="2243049" y="472733"/>
                  <a:pt x="2228977" y="513449"/>
                  <a:pt x="2210105" y="553517"/>
                </a:cubicBezTo>
                <a:lnTo>
                  <a:pt x="2108302" y="524866"/>
                </a:lnTo>
                <a:lnTo>
                  <a:pt x="2136953" y="507797"/>
                </a:lnTo>
                <a:cubicBezTo>
                  <a:pt x="2148497" y="488811"/>
                  <a:pt x="2157870" y="468567"/>
                  <a:pt x="2165071" y="447066"/>
                </a:cubicBezTo>
                <a:cubicBezTo>
                  <a:pt x="2172272" y="425565"/>
                  <a:pt x="2177529" y="403340"/>
                  <a:pt x="2180844" y="380391"/>
                </a:cubicBezTo>
                <a:lnTo>
                  <a:pt x="2155851" y="407823"/>
                </a:lnTo>
                <a:lnTo>
                  <a:pt x="2104644" y="343205"/>
                </a:lnTo>
                <a:lnTo>
                  <a:pt x="2183282" y="266396"/>
                </a:lnTo>
                <a:cubicBezTo>
                  <a:pt x="2182330" y="254204"/>
                  <a:pt x="2180882" y="242164"/>
                  <a:pt x="2178939" y="230277"/>
                </a:cubicBezTo>
                <a:cubicBezTo>
                  <a:pt x="2176996" y="218390"/>
                  <a:pt x="2174786" y="206655"/>
                  <a:pt x="2172310" y="195072"/>
                </a:cubicBezTo>
                <a:lnTo>
                  <a:pt x="2149754" y="216408"/>
                </a:lnTo>
                <a:lnTo>
                  <a:pt x="2098548" y="154229"/>
                </a:lnTo>
                <a:lnTo>
                  <a:pt x="2143659" y="111557"/>
                </a:lnTo>
                <a:cubicBezTo>
                  <a:pt x="2138147" y="99949"/>
                  <a:pt x="2132254" y="89180"/>
                  <a:pt x="2125980" y="79248"/>
                </a:cubicBezTo>
                <a:cubicBezTo>
                  <a:pt x="2119706" y="69317"/>
                  <a:pt x="2113204" y="60376"/>
                  <a:pt x="2106473" y="52426"/>
                </a:cubicBezTo>
                <a:close/>
                <a:moveTo>
                  <a:pt x="117043" y="0"/>
                </a:moveTo>
                <a:lnTo>
                  <a:pt x="188367" y="15850"/>
                </a:lnTo>
                <a:lnTo>
                  <a:pt x="149352" y="107900"/>
                </a:lnTo>
                <a:lnTo>
                  <a:pt x="149352" y="545592"/>
                </a:lnTo>
                <a:lnTo>
                  <a:pt x="70104" y="545592"/>
                </a:lnTo>
                <a:lnTo>
                  <a:pt x="70104" y="293828"/>
                </a:lnTo>
                <a:lnTo>
                  <a:pt x="51816" y="336500"/>
                </a:lnTo>
                <a:lnTo>
                  <a:pt x="0" y="266396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xmlns="" id="{F1196655-C6C1-4F8F-94EB-EA488F22B611}"/>
              </a:ext>
            </a:extLst>
          </p:cNvPr>
          <p:cNvGrpSpPr/>
          <p:nvPr/>
        </p:nvGrpSpPr>
        <p:grpSpPr>
          <a:xfrm>
            <a:off x="5380053" y="6245385"/>
            <a:ext cx="1431893" cy="393952"/>
            <a:chOff x="6326480" y="5416720"/>
            <a:chExt cx="1431893" cy="393952"/>
          </a:xfrm>
        </p:grpSpPr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xmlns="" id="{ED54007F-4D40-4D25-8627-959FD27E1FB6}"/>
                </a:ext>
              </a:extLst>
            </p:cNvPr>
            <p:cNvGrpSpPr/>
            <p:nvPr/>
          </p:nvGrpSpPr>
          <p:grpSpPr>
            <a:xfrm>
              <a:off x="6326480" y="5416720"/>
              <a:ext cx="343584" cy="393952"/>
              <a:chOff x="57261" y="3173954"/>
              <a:chExt cx="343584" cy="393952"/>
            </a:xfrm>
          </p:grpSpPr>
          <p:sp>
            <p:nvSpPr>
              <p:cNvPr id="86" name="闪电形 85">
                <a:extLst>
                  <a:ext uri="{FF2B5EF4-FFF2-40B4-BE49-F238E27FC236}">
                    <a16:creationId xmlns:a16="http://schemas.microsoft.com/office/drawing/2014/main" xmlns="" id="{5756EC27-2EDD-4BE4-A461-2C949E8717C4}"/>
                  </a:ext>
                </a:extLst>
              </p:cNvPr>
              <p:cNvSpPr/>
              <p:nvPr/>
            </p:nvSpPr>
            <p:spPr>
              <a:xfrm flipH="1">
                <a:off x="90715" y="3218021"/>
                <a:ext cx="310130" cy="349885"/>
              </a:xfrm>
              <a:prstGeom prst="lightningBolt">
                <a:avLst/>
              </a:prstGeom>
              <a:solidFill>
                <a:srgbClr val="63B5F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闪电形 86">
                <a:extLst>
                  <a:ext uri="{FF2B5EF4-FFF2-40B4-BE49-F238E27FC236}">
                    <a16:creationId xmlns:a16="http://schemas.microsoft.com/office/drawing/2014/main" xmlns="" id="{571CED70-F684-49F6-B0EC-1563EB23B47B}"/>
                  </a:ext>
                </a:extLst>
              </p:cNvPr>
              <p:cNvSpPr/>
              <p:nvPr/>
            </p:nvSpPr>
            <p:spPr>
              <a:xfrm flipH="1">
                <a:off x="57261" y="3173954"/>
                <a:ext cx="310130" cy="349885"/>
              </a:xfrm>
              <a:prstGeom prst="lightningBolt">
                <a:avLst/>
              </a:prstGeom>
              <a:solidFill>
                <a:srgbClr val="EFE62B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xmlns="" id="{FB054310-4D56-4FD4-B120-32C992C8F122}"/>
                </a:ext>
              </a:extLst>
            </p:cNvPr>
            <p:cNvGrpSpPr/>
            <p:nvPr/>
          </p:nvGrpSpPr>
          <p:grpSpPr>
            <a:xfrm>
              <a:off x="6870634" y="5416720"/>
              <a:ext cx="343584" cy="393952"/>
              <a:chOff x="57261" y="3173954"/>
              <a:chExt cx="343584" cy="393952"/>
            </a:xfrm>
          </p:grpSpPr>
          <p:sp>
            <p:nvSpPr>
              <p:cNvPr id="89" name="闪电形 88">
                <a:extLst>
                  <a:ext uri="{FF2B5EF4-FFF2-40B4-BE49-F238E27FC236}">
                    <a16:creationId xmlns:a16="http://schemas.microsoft.com/office/drawing/2014/main" xmlns="" id="{37231D97-1865-4050-B555-B09D22901D42}"/>
                  </a:ext>
                </a:extLst>
              </p:cNvPr>
              <p:cNvSpPr/>
              <p:nvPr/>
            </p:nvSpPr>
            <p:spPr>
              <a:xfrm flipH="1">
                <a:off x="90715" y="3218021"/>
                <a:ext cx="310130" cy="349885"/>
              </a:xfrm>
              <a:prstGeom prst="lightningBolt">
                <a:avLst/>
              </a:prstGeom>
              <a:solidFill>
                <a:srgbClr val="63B5F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闪电形 89">
                <a:extLst>
                  <a:ext uri="{FF2B5EF4-FFF2-40B4-BE49-F238E27FC236}">
                    <a16:creationId xmlns:a16="http://schemas.microsoft.com/office/drawing/2014/main" xmlns="" id="{35B68CE4-F949-4518-8573-05271A5BEC6E}"/>
                  </a:ext>
                </a:extLst>
              </p:cNvPr>
              <p:cNvSpPr/>
              <p:nvPr/>
            </p:nvSpPr>
            <p:spPr>
              <a:xfrm flipH="1">
                <a:off x="57261" y="3173954"/>
                <a:ext cx="310130" cy="349885"/>
              </a:xfrm>
              <a:prstGeom prst="lightningBolt">
                <a:avLst/>
              </a:prstGeom>
              <a:solidFill>
                <a:srgbClr val="EFE62B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xmlns="" id="{298EA9CD-56F7-4E9F-8E66-2A73A56EA4E6}"/>
                </a:ext>
              </a:extLst>
            </p:cNvPr>
            <p:cNvGrpSpPr/>
            <p:nvPr/>
          </p:nvGrpSpPr>
          <p:grpSpPr>
            <a:xfrm>
              <a:off x="7414789" y="5416720"/>
              <a:ext cx="343584" cy="393952"/>
              <a:chOff x="57261" y="3173954"/>
              <a:chExt cx="343584" cy="393952"/>
            </a:xfrm>
          </p:grpSpPr>
          <p:sp>
            <p:nvSpPr>
              <p:cNvPr id="92" name="闪电形 91">
                <a:extLst>
                  <a:ext uri="{FF2B5EF4-FFF2-40B4-BE49-F238E27FC236}">
                    <a16:creationId xmlns:a16="http://schemas.microsoft.com/office/drawing/2014/main" xmlns="" id="{D4EC042F-5E01-4E49-91A7-BE086B85C9D7}"/>
                  </a:ext>
                </a:extLst>
              </p:cNvPr>
              <p:cNvSpPr/>
              <p:nvPr/>
            </p:nvSpPr>
            <p:spPr>
              <a:xfrm flipH="1">
                <a:off x="90715" y="3218021"/>
                <a:ext cx="310130" cy="349885"/>
              </a:xfrm>
              <a:prstGeom prst="lightningBolt">
                <a:avLst/>
              </a:prstGeom>
              <a:solidFill>
                <a:srgbClr val="63B5F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闪电形 92">
                <a:extLst>
                  <a:ext uri="{FF2B5EF4-FFF2-40B4-BE49-F238E27FC236}">
                    <a16:creationId xmlns:a16="http://schemas.microsoft.com/office/drawing/2014/main" xmlns="" id="{ACC478A6-310B-4943-BF39-F5C851A6D450}"/>
                  </a:ext>
                </a:extLst>
              </p:cNvPr>
              <p:cNvSpPr/>
              <p:nvPr/>
            </p:nvSpPr>
            <p:spPr>
              <a:xfrm flipH="1">
                <a:off x="57261" y="3173954"/>
                <a:ext cx="310130" cy="349885"/>
              </a:xfrm>
              <a:prstGeom prst="lightningBolt">
                <a:avLst/>
              </a:prstGeom>
              <a:solidFill>
                <a:srgbClr val="EFE62B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xmlns="" id="{882B9D39-E691-4239-939D-BB7E72AEA0BE}"/>
              </a:ext>
            </a:extLst>
          </p:cNvPr>
          <p:cNvCxnSpPr>
            <a:cxnSpLocks/>
          </p:cNvCxnSpPr>
          <p:nvPr/>
        </p:nvCxnSpPr>
        <p:spPr>
          <a:xfrm rot="16200000">
            <a:off x="2750457" y="4469164"/>
            <a:ext cx="0" cy="3946395"/>
          </a:xfrm>
          <a:prstGeom prst="line">
            <a:avLst/>
          </a:prstGeom>
          <a:ln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xmlns="" id="{C0D474AE-2C24-448A-BF43-5504C9975EE1}"/>
              </a:ext>
            </a:extLst>
          </p:cNvPr>
          <p:cNvCxnSpPr>
            <a:cxnSpLocks/>
          </p:cNvCxnSpPr>
          <p:nvPr/>
        </p:nvCxnSpPr>
        <p:spPr>
          <a:xfrm rot="16200000">
            <a:off x="9441544" y="4469164"/>
            <a:ext cx="0" cy="3946395"/>
          </a:xfrm>
          <a:prstGeom prst="line">
            <a:avLst/>
          </a:prstGeom>
          <a:ln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图片 50" descr="图片包含 屏幕截图&#10;&#10;已生成极高可信度的说明">
            <a:extLst>
              <a:ext uri="{FF2B5EF4-FFF2-40B4-BE49-F238E27FC236}">
                <a16:creationId xmlns:a16="http://schemas.microsoft.com/office/drawing/2014/main" xmlns="" id="{20AE8764-12CD-4EB0-892C-4C108088D3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59"/>
          <a:stretch/>
        </p:blipFill>
        <p:spPr>
          <a:xfrm>
            <a:off x="1364290" y="2034284"/>
            <a:ext cx="1972810" cy="3920888"/>
          </a:xfrm>
          <a:prstGeom prst="rect">
            <a:avLst/>
          </a:prstGeom>
        </p:spPr>
      </p:pic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DACC5D7D-A5C0-4C17-8A25-23CE42168FA2}"/>
              </a:ext>
            </a:extLst>
          </p:cNvPr>
          <p:cNvSpPr txBox="1"/>
          <p:nvPr/>
        </p:nvSpPr>
        <p:spPr>
          <a:xfrm>
            <a:off x="1877901" y="1585207"/>
            <a:ext cx="1296229" cy="315068"/>
          </a:xfrm>
          <a:custGeom>
            <a:avLst/>
            <a:gdLst/>
            <a:ahLst/>
            <a:cxnLst/>
            <a:rect l="l" t="t" r="r" b="b"/>
            <a:pathLst>
              <a:path w="1296229" h="315068">
                <a:moveTo>
                  <a:pt x="855783" y="216389"/>
                </a:moveTo>
                <a:lnTo>
                  <a:pt x="855783" y="273834"/>
                </a:lnTo>
                <a:lnTo>
                  <a:pt x="978427" y="273834"/>
                </a:lnTo>
                <a:lnTo>
                  <a:pt x="978427" y="216389"/>
                </a:lnTo>
                <a:close/>
                <a:moveTo>
                  <a:pt x="568290" y="187843"/>
                </a:moveTo>
                <a:lnTo>
                  <a:pt x="568290" y="276301"/>
                </a:lnTo>
                <a:lnTo>
                  <a:pt x="599304" y="276301"/>
                </a:lnTo>
                <a:lnTo>
                  <a:pt x="599304" y="187843"/>
                </a:lnTo>
                <a:close/>
                <a:moveTo>
                  <a:pt x="1104862" y="167049"/>
                </a:moveTo>
                <a:lnTo>
                  <a:pt x="1143629" y="201587"/>
                </a:lnTo>
                <a:lnTo>
                  <a:pt x="1127065" y="220266"/>
                </a:lnTo>
                <a:lnTo>
                  <a:pt x="1088298" y="185376"/>
                </a:lnTo>
                <a:close/>
                <a:moveTo>
                  <a:pt x="665207" y="155067"/>
                </a:moveTo>
                <a:lnTo>
                  <a:pt x="689877" y="155067"/>
                </a:lnTo>
                <a:lnTo>
                  <a:pt x="689877" y="205111"/>
                </a:lnTo>
                <a:lnTo>
                  <a:pt x="665207" y="205111"/>
                </a:lnTo>
                <a:close/>
                <a:moveTo>
                  <a:pt x="855783" y="132864"/>
                </a:moveTo>
                <a:lnTo>
                  <a:pt x="855783" y="191719"/>
                </a:lnTo>
                <a:lnTo>
                  <a:pt x="978427" y="191719"/>
                </a:lnTo>
                <a:lnTo>
                  <a:pt x="978427" y="132864"/>
                </a:lnTo>
                <a:close/>
                <a:moveTo>
                  <a:pt x="258594" y="107842"/>
                </a:moveTo>
                <a:lnTo>
                  <a:pt x="323793" y="107842"/>
                </a:lnTo>
                <a:lnTo>
                  <a:pt x="323793" y="248107"/>
                </a:lnTo>
                <a:lnTo>
                  <a:pt x="345996" y="234715"/>
                </a:lnTo>
                <a:lnTo>
                  <a:pt x="358683" y="255861"/>
                </a:lnTo>
                <a:lnTo>
                  <a:pt x="281150" y="302381"/>
                </a:lnTo>
                <a:lnTo>
                  <a:pt x="268462" y="281235"/>
                </a:lnTo>
                <a:lnTo>
                  <a:pt x="299123" y="262909"/>
                </a:lnTo>
                <a:lnTo>
                  <a:pt x="299123" y="132512"/>
                </a:lnTo>
                <a:lnTo>
                  <a:pt x="258594" y="132512"/>
                </a:lnTo>
                <a:close/>
                <a:moveTo>
                  <a:pt x="434102" y="92688"/>
                </a:moveTo>
                <a:lnTo>
                  <a:pt x="434102" y="122644"/>
                </a:lnTo>
                <a:lnTo>
                  <a:pt x="460181" y="122644"/>
                </a:lnTo>
                <a:lnTo>
                  <a:pt x="460181" y="92688"/>
                </a:lnTo>
                <a:close/>
                <a:moveTo>
                  <a:pt x="383353" y="92688"/>
                </a:moveTo>
                <a:lnTo>
                  <a:pt x="383353" y="122644"/>
                </a:lnTo>
                <a:lnTo>
                  <a:pt x="409432" y="122644"/>
                </a:lnTo>
                <a:lnTo>
                  <a:pt x="409432" y="92688"/>
                </a:lnTo>
                <a:close/>
                <a:moveTo>
                  <a:pt x="568290" y="82115"/>
                </a:moveTo>
                <a:lnTo>
                  <a:pt x="568290" y="163173"/>
                </a:lnTo>
                <a:lnTo>
                  <a:pt x="599304" y="163173"/>
                </a:lnTo>
                <a:lnTo>
                  <a:pt x="599304" y="82115"/>
                </a:lnTo>
                <a:close/>
                <a:moveTo>
                  <a:pt x="27489" y="71895"/>
                </a:moveTo>
                <a:lnTo>
                  <a:pt x="27489" y="171631"/>
                </a:lnTo>
                <a:lnTo>
                  <a:pt x="51807" y="171631"/>
                </a:lnTo>
                <a:cubicBezTo>
                  <a:pt x="62012" y="171726"/>
                  <a:pt x="69619" y="169157"/>
                  <a:pt x="74626" y="163922"/>
                </a:cubicBezTo>
                <a:cubicBezTo>
                  <a:pt x="79633" y="158687"/>
                  <a:pt x="82130" y="150214"/>
                  <a:pt x="82115" y="138503"/>
                </a:cubicBezTo>
                <a:lnTo>
                  <a:pt x="82115" y="105728"/>
                </a:lnTo>
                <a:cubicBezTo>
                  <a:pt x="82196" y="94450"/>
                  <a:pt x="80008" y="85992"/>
                  <a:pt x="75551" y="80353"/>
                </a:cubicBezTo>
                <a:cubicBezTo>
                  <a:pt x="71094" y="74714"/>
                  <a:pt x="63884" y="71895"/>
                  <a:pt x="53921" y="71895"/>
                </a:cubicBezTo>
                <a:close/>
                <a:moveTo>
                  <a:pt x="855783" y="50397"/>
                </a:moveTo>
                <a:lnTo>
                  <a:pt x="855783" y="108195"/>
                </a:lnTo>
                <a:lnTo>
                  <a:pt x="978427" y="108195"/>
                </a:lnTo>
                <a:lnTo>
                  <a:pt x="978427" y="50397"/>
                </a:lnTo>
                <a:close/>
                <a:moveTo>
                  <a:pt x="0" y="46873"/>
                </a:moveTo>
                <a:lnTo>
                  <a:pt x="53921" y="46873"/>
                </a:lnTo>
                <a:cubicBezTo>
                  <a:pt x="73187" y="47049"/>
                  <a:pt x="87255" y="52423"/>
                  <a:pt x="96124" y="62996"/>
                </a:cubicBezTo>
                <a:cubicBezTo>
                  <a:pt x="104993" y="73569"/>
                  <a:pt x="109369" y="88283"/>
                  <a:pt x="109252" y="107137"/>
                </a:cubicBezTo>
                <a:lnTo>
                  <a:pt x="109252" y="136741"/>
                </a:lnTo>
                <a:cubicBezTo>
                  <a:pt x="109303" y="156337"/>
                  <a:pt x="104619" y="171154"/>
                  <a:pt x="95199" y="181191"/>
                </a:cubicBezTo>
                <a:cubicBezTo>
                  <a:pt x="85779" y="191227"/>
                  <a:pt x="71315" y="196264"/>
                  <a:pt x="51807" y="196301"/>
                </a:cubicBezTo>
                <a:lnTo>
                  <a:pt x="27489" y="196301"/>
                </a:lnTo>
                <a:lnTo>
                  <a:pt x="27489" y="293570"/>
                </a:lnTo>
                <a:lnTo>
                  <a:pt x="0" y="293570"/>
                </a:lnTo>
                <a:close/>
                <a:moveTo>
                  <a:pt x="185157" y="44406"/>
                </a:moveTo>
                <a:cubicBezTo>
                  <a:pt x="203791" y="44641"/>
                  <a:pt x="217624" y="50250"/>
                  <a:pt x="226655" y="61234"/>
                </a:cubicBezTo>
                <a:cubicBezTo>
                  <a:pt x="235686" y="72218"/>
                  <a:pt x="240179" y="87166"/>
                  <a:pt x="240135" y="106080"/>
                </a:cubicBezTo>
                <a:lnTo>
                  <a:pt x="240135" y="112776"/>
                </a:lnTo>
                <a:lnTo>
                  <a:pt x="214055" y="112776"/>
                </a:lnTo>
                <a:lnTo>
                  <a:pt x="214055" y="104670"/>
                </a:lnTo>
                <a:cubicBezTo>
                  <a:pt x="214114" y="93488"/>
                  <a:pt x="211882" y="84839"/>
                  <a:pt x="207359" y="78723"/>
                </a:cubicBezTo>
                <a:cubicBezTo>
                  <a:pt x="202837" y="72607"/>
                  <a:pt x="195671" y="69509"/>
                  <a:pt x="185861" y="69428"/>
                </a:cubicBezTo>
                <a:cubicBezTo>
                  <a:pt x="176052" y="69516"/>
                  <a:pt x="168886" y="72600"/>
                  <a:pt x="164363" y="78679"/>
                </a:cubicBezTo>
                <a:cubicBezTo>
                  <a:pt x="159841" y="84758"/>
                  <a:pt x="157609" y="93305"/>
                  <a:pt x="157667" y="104318"/>
                </a:cubicBezTo>
                <a:cubicBezTo>
                  <a:pt x="158099" y="117853"/>
                  <a:pt x="162412" y="129153"/>
                  <a:pt x="170608" y="138217"/>
                </a:cubicBezTo>
                <a:cubicBezTo>
                  <a:pt x="178804" y="147281"/>
                  <a:pt x="188294" y="155893"/>
                  <a:pt x="199077" y="164054"/>
                </a:cubicBezTo>
                <a:cubicBezTo>
                  <a:pt x="209861" y="172215"/>
                  <a:pt x="219351" y="181708"/>
                  <a:pt x="227547" y="192534"/>
                </a:cubicBezTo>
                <a:cubicBezTo>
                  <a:pt x="235742" y="203360"/>
                  <a:pt x="240056" y="217303"/>
                  <a:pt x="240487" y="234363"/>
                </a:cubicBezTo>
                <a:cubicBezTo>
                  <a:pt x="240524" y="253276"/>
                  <a:pt x="235957" y="268225"/>
                  <a:pt x="226787" y="279209"/>
                </a:cubicBezTo>
                <a:cubicBezTo>
                  <a:pt x="217616" y="290193"/>
                  <a:pt x="203622" y="295802"/>
                  <a:pt x="184804" y="296037"/>
                </a:cubicBezTo>
                <a:cubicBezTo>
                  <a:pt x="166001" y="295802"/>
                  <a:pt x="152065" y="290193"/>
                  <a:pt x="142998" y="279209"/>
                </a:cubicBezTo>
                <a:cubicBezTo>
                  <a:pt x="133930" y="268225"/>
                  <a:pt x="129422" y="253276"/>
                  <a:pt x="129473" y="234363"/>
                </a:cubicBezTo>
                <a:lnTo>
                  <a:pt x="129473" y="220266"/>
                </a:lnTo>
                <a:lnTo>
                  <a:pt x="155200" y="220266"/>
                </a:lnTo>
                <a:lnTo>
                  <a:pt x="155200" y="235772"/>
                </a:lnTo>
                <a:cubicBezTo>
                  <a:pt x="155171" y="246955"/>
                  <a:pt x="157521" y="255604"/>
                  <a:pt x="162249" y="261720"/>
                </a:cubicBezTo>
                <a:cubicBezTo>
                  <a:pt x="166977" y="267836"/>
                  <a:pt x="174261" y="270934"/>
                  <a:pt x="184099" y="271015"/>
                </a:cubicBezTo>
                <a:cubicBezTo>
                  <a:pt x="193938" y="270934"/>
                  <a:pt x="201221" y="267836"/>
                  <a:pt x="205950" y="261720"/>
                </a:cubicBezTo>
                <a:cubicBezTo>
                  <a:pt x="210678" y="255604"/>
                  <a:pt x="213027" y="246955"/>
                  <a:pt x="212998" y="235772"/>
                </a:cubicBezTo>
                <a:cubicBezTo>
                  <a:pt x="212569" y="222324"/>
                  <a:pt x="208273" y="211093"/>
                  <a:pt x="200113" y="202077"/>
                </a:cubicBezTo>
                <a:cubicBezTo>
                  <a:pt x="191952" y="193062"/>
                  <a:pt x="182502" y="184484"/>
                  <a:pt x="171764" y="176345"/>
                </a:cubicBezTo>
                <a:cubicBezTo>
                  <a:pt x="161026" y="168205"/>
                  <a:pt x="151577" y="158724"/>
                  <a:pt x="143416" y="147903"/>
                </a:cubicBezTo>
                <a:cubicBezTo>
                  <a:pt x="135255" y="137081"/>
                  <a:pt x="130960" y="123140"/>
                  <a:pt x="130531" y="106080"/>
                </a:cubicBezTo>
                <a:cubicBezTo>
                  <a:pt x="130494" y="86858"/>
                  <a:pt x="134973" y="71821"/>
                  <a:pt x="143967" y="60970"/>
                </a:cubicBezTo>
                <a:cubicBezTo>
                  <a:pt x="152961" y="50118"/>
                  <a:pt x="166691" y="44596"/>
                  <a:pt x="185157" y="44406"/>
                </a:cubicBezTo>
                <a:close/>
                <a:moveTo>
                  <a:pt x="434102" y="38062"/>
                </a:moveTo>
                <a:lnTo>
                  <a:pt x="434102" y="68018"/>
                </a:lnTo>
                <a:lnTo>
                  <a:pt x="460181" y="68018"/>
                </a:lnTo>
                <a:lnTo>
                  <a:pt x="460181" y="38062"/>
                </a:lnTo>
                <a:close/>
                <a:moveTo>
                  <a:pt x="383353" y="38062"/>
                </a:moveTo>
                <a:lnTo>
                  <a:pt x="383353" y="68018"/>
                </a:lnTo>
                <a:lnTo>
                  <a:pt x="409432" y="68018"/>
                </a:lnTo>
                <a:lnTo>
                  <a:pt x="409432" y="38062"/>
                </a:lnTo>
                <a:close/>
                <a:moveTo>
                  <a:pt x="831114" y="25727"/>
                </a:moveTo>
                <a:lnTo>
                  <a:pt x="1003097" y="25727"/>
                </a:lnTo>
                <a:lnTo>
                  <a:pt x="1003097" y="298504"/>
                </a:lnTo>
                <a:lnTo>
                  <a:pt x="831114" y="298504"/>
                </a:lnTo>
                <a:close/>
                <a:moveTo>
                  <a:pt x="1084421" y="21146"/>
                </a:moveTo>
                <a:lnTo>
                  <a:pt x="1259929" y="21146"/>
                </a:lnTo>
                <a:lnTo>
                  <a:pt x="1259929" y="130750"/>
                </a:lnTo>
                <a:lnTo>
                  <a:pt x="1296229" y="130750"/>
                </a:lnTo>
                <a:lnTo>
                  <a:pt x="1296229" y="155419"/>
                </a:lnTo>
                <a:lnTo>
                  <a:pt x="1196845" y="155419"/>
                </a:lnTo>
                <a:lnTo>
                  <a:pt x="1196845" y="182204"/>
                </a:lnTo>
                <a:lnTo>
                  <a:pt x="1222925" y="212865"/>
                </a:lnTo>
                <a:lnTo>
                  <a:pt x="1270854" y="168812"/>
                </a:lnTo>
                <a:lnTo>
                  <a:pt x="1287418" y="186785"/>
                </a:lnTo>
                <a:lnTo>
                  <a:pt x="1238784" y="231896"/>
                </a:lnTo>
                <a:lnTo>
                  <a:pt x="1289533" y="291808"/>
                </a:lnTo>
                <a:lnTo>
                  <a:pt x="1270502" y="307667"/>
                </a:lnTo>
                <a:lnTo>
                  <a:pt x="1196845" y="220618"/>
                </a:lnTo>
                <a:lnTo>
                  <a:pt x="1196845" y="314363"/>
                </a:lnTo>
                <a:lnTo>
                  <a:pt x="1172175" y="314363"/>
                </a:lnTo>
                <a:lnTo>
                  <a:pt x="1172175" y="235068"/>
                </a:lnTo>
                <a:lnTo>
                  <a:pt x="1089708" y="305905"/>
                </a:lnTo>
                <a:lnTo>
                  <a:pt x="1073849" y="287226"/>
                </a:lnTo>
                <a:lnTo>
                  <a:pt x="1172175" y="202644"/>
                </a:lnTo>
                <a:lnTo>
                  <a:pt x="1172175" y="155419"/>
                </a:lnTo>
                <a:lnTo>
                  <a:pt x="1070324" y="155419"/>
                </a:lnTo>
                <a:lnTo>
                  <a:pt x="1070324" y="130750"/>
                </a:lnTo>
                <a:lnTo>
                  <a:pt x="1235259" y="130750"/>
                </a:lnTo>
                <a:lnTo>
                  <a:pt x="1235259" y="99031"/>
                </a:lnTo>
                <a:lnTo>
                  <a:pt x="1093232" y="99031"/>
                </a:lnTo>
                <a:lnTo>
                  <a:pt x="1093232" y="74362"/>
                </a:lnTo>
                <a:lnTo>
                  <a:pt x="1235259" y="74362"/>
                </a:lnTo>
                <a:lnTo>
                  <a:pt x="1235259" y="45815"/>
                </a:lnTo>
                <a:lnTo>
                  <a:pt x="1084421" y="45815"/>
                </a:lnTo>
                <a:close/>
                <a:moveTo>
                  <a:pt x="287493" y="19736"/>
                </a:moveTo>
                <a:lnTo>
                  <a:pt x="312163" y="19736"/>
                </a:lnTo>
                <a:lnTo>
                  <a:pt x="312163" y="73657"/>
                </a:lnTo>
                <a:lnTo>
                  <a:pt x="287493" y="73657"/>
                </a:lnTo>
                <a:close/>
                <a:moveTo>
                  <a:pt x="358683" y="13392"/>
                </a:moveTo>
                <a:lnTo>
                  <a:pt x="484851" y="13392"/>
                </a:lnTo>
                <a:lnTo>
                  <a:pt x="484851" y="147314"/>
                </a:lnTo>
                <a:lnTo>
                  <a:pt x="434102" y="147314"/>
                </a:lnTo>
                <a:lnTo>
                  <a:pt x="434102" y="185023"/>
                </a:lnTo>
                <a:lnTo>
                  <a:pt x="501768" y="185023"/>
                </a:lnTo>
                <a:lnTo>
                  <a:pt x="501768" y="209693"/>
                </a:lnTo>
                <a:lnTo>
                  <a:pt x="442208" y="209693"/>
                </a:lnTo>
                <a:lnTo>
                  <a:pt x="507054" y="283702"/>
                </a:lnTo>
                <a:lnTo>
                  <a:pt x="488728" y="299914"/>
                </a:lnTo>
                <a:lnTo>
                  <a:pt x="434102" y="237887"/>
                </a:lnTo>
                <a:lnTo>
                  <a:pt x="434102" y="314716"/>
                </a:lnTo>
                <a:lnTo>
                  <a:pt x="409432" y="314716"/>
                </a:lnTo>
                <a:lnTo>
                  <a:pt x="409432" y="236830"/>
                </a:lnTo>
                <a:lnTo>
                  <a:pt x="352339" y="299914"/>
                </a:lnTo>
                <a:lnTo>
                  <a:pt x="334013" y="283702"/>
                </a:lnTo>
                <a:lnTo>
                  <a:pt x="400622" y="209693"/>
                </a:lnTo>
                <a:lnTo>
                  <a:pt x="346701" y="209693"/>
                </a:lnTo>
                <a:lnTo>
                  <a:pt x="346701" y="185023"/>
                </a:lnTo>
                <a:lnTo>
                  <a:pt x="409432" y="185023"/>
                </a:lnTo>
                <a:lnTo>
                  <a:pt x="409432" y="147314"/>
                </a:lnTo>
                <a:lnTo>
                  <a:pt x="358683" y="147314"/>
                </a:lnTo>
                <a:close/>
                <a:moveTo>
                  <a:pt x="675075" y="5639"/>
                </a:moveTo>
                <a:lnTo>
                  <a:pt x="697983" y="15154"/>
                </a:lnTo>
                <a:lnTo>
                  <a:pt x="681419" y="54274"/>
                </a:lnTo>
                <a:lnTo>
                  <a:pt x="751199" y="54274"/>
                </a:lnTo>
                <a:lnTo>
                  <a:pt x="751199" y="315068"/>
                </a:lnTo>
                <a:lnTo>
                  <a:pt x="726529" y="315068"/>
                </a:lnTo>
                <a:lnTo>
                  <a:pt x="726529" y="78943"/>
                </a:lnTo>
                <a:lnTo>
                  <a:pt x="671198" y="78943"/>
                </a:lnTo>
                <a:lnTo>
                  <a:pt x="651110" y="127578"/>
                </a:lnTo>
                <a:lnTo>
                  <a:pt x="628555" y="118062"/>
                </a:lnTo>
                <a:close/>
                <a:moveTo>
                  <a:pt x="577101" y="0"/>
                </a:moveTo>
                <a:lnTo>
                  <a:pt x="601418" y="3524"/>
                </a:lnTo>
                <a:lnTo>
                  <a:pt x="593665" y="57445"/>
                </a:lnTo>
                <a:lnTo>
                  <a:pt x="623973" y="57445"/>
                </a:lnTo>
                <a:lnTo>
                  <a:pt x="623973" y="300971"/>
                </a:lnTo>
                <a:lnTo>
                  <a:pt x="543620" y="300971"/>
                </a:lnTo>
                <a:lnTo>
                  <a:pt x="543620" y="57445"/>
                </a:lnTo>
                <a:lnTo>
                  <a:pt x="568995" y="57445"/>
                </a:lnTo>
                <a:close/>
              </a:path>
            </a:pathLst>
          </a:custGeom>
          <a:solidFill>
            <a:srgbClr val="3B3838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rgbClr val="3B3838"/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81D6D970-79E5-4DF9-8B88-E01DD5817EA0}"/>
              </a:ext>
            </a:extLst>
          </p:cNvPr>
          <p:cNvGrpSpPr/>
          <p:nvPr/>
        </p:nvGrpSpPr>
        <p:grpSpPr>
          <a:xfrm>
            <a:off x="1364290" y="1604722"/>
            <a:ext cx="298537" cy="294091"/>
            <a:chOff x="-1207804" y="4713017"/>
            <a:chExt cx="298537" cy="294091"/>
          </a:xfrm>
        </p:grpSpPr>
        <p:sp>
          <p:nvSpPr>
            <p:cNvPr id="77" name="圆: 空心 76">
              <a:extLst>
                <a:ext uri="{FF2B5EF4-FFF2-40B4-BE49-F238E27FC236}">
                  <a16:creationId xmlns:a16="http://schemas.microsoft.com/office/drawing/2014/main" xmlns="" id="{E8C17CBF-DE3C-46F1-846B-699BE937E779}"/>
                </a:ext>
              </a:extLst>
            </p:cNvPr>
            <p:cNvSpPr/>
            <p:nvPr/>
          </p:nvSpPr>
          <p:spPr>
            <a:xfrm>
              <a:off x="-1168535" y="4747840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圆: 空心 77">
              <a:extLst>
                <a:ext uri="{FF2B5EF4-FFF2-40B4-BE49-F238E27FC236}">
                  <a16:creationId xmlns:a16="http://schemas.microsoft.com/office/drawing/2014/main" xmlns="" id="{DA3CD3D1-E492-4B13-9928-B36C4AD17BE6}"/>
                </a:ext>
              </a:extLst>
            </p:cNvPr>
            <p:cNvSpPr/>
            <p:nvPr/>
          </p:nvSpPr>
          <p:spPr>
            <a:xfrm>
              <a:off x="-1207804" y="4713017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905C8205-15A6-448C-B219-2C5C52213B36}"/>
              </a:ext>
            </a:extLst>
          </p:cNvPr>
          <p:cNvSpPr txBox="1"/>
          <p:nvPr/>
        </p:nvSpPr>
        <p:spPr>
          <a:xfrm>
            <a:off x="7015427" y="1584151"/>
            <a:ext cx="1279313" cy="316125"/>
          </a:xfrm>
          <a:custGeom>
            <a:avLst/>
            <a:gdLst/>
            <a:ahLst/>
            <a:cxnLst/>
            <a:rect l="l" t="t" r="r" b="b"/>
            <a:pathLst>
              <a:path w="1279313" h="316125">
                <a:moveTo>
                  <a:pt x="1233497" y="227666"/>
                </a:moveTo>
                <a:lnTo>
                  <a:pt x="1234907" y="252336"/>
                </a:lnTo>
                <a:lnTo>
                  <a:pt x="1138695" y="259032"/>
                </a:lnTo>
                <a:lnTo>
                  <a:pt x="1137285" y="234362"/>
                </a:lnTo>
                <a:close/>
                <a:moveTo>
                  <a:pt x="1029529" y="212512"/>
                </a:moveTo>
                <a:lnTo>
                  <a:pt x="1044683" y="232248"/>
                </a:lnTo>
                <a:lnTo>
                  <a:pt x="936489" y="314715"/>
                </a:lnTo>
                <a:lnTo>
                  <a:pt x="921334" y="294980"/>
                </a:lnTo>
                <a:close/>
                <a:moveTo>
                  <a:pt x="1150677" y="192776"/>
                </a:moveTo>
                <a:lnTo>
                  <a:pt x="1222925" y="192776"/>
                </a:lnTo>
                <a:lnTo>
                  <a:pt x="1222925" y="217446"/>
                </a:lnTo>
                <a:lnTo>
                  <a:pt x="1150677" y="217446"/>
                </a:lnTo>
                <a:close/>
                <a:moveTo>
                  <a:pt x="568290" y="188900"/>
                </a:moveTo>
                <a:lnTo>
                  <a:pt x="568290" y="277358"/>
                </a:lnTo>
                <a:lnTo>
                  <a:pt x="599304" y="277358"/>
                </a:lnTo>
                <a:lnTo>
                  <a:pt x="599304" y="188900"/>
                </a:lnTo>
                <a:close/>
                <a:moveTo>
                  <a:pt x="1000982" y="179384"/>
                </a:moveTo>
                <a:lnTo>
                  <a:pt x="1015784" y="199120"/>
                </a:lnTo>
                <a:lnTo>
                  <a:pt x="929793" y="263614"/>
                </a:lnTo>
                <a:lnTo>
                  <a:pt x="914991" y="243878"/>
                </a:lnTo>
                <a:close/>
                <a:moveTo>
                  <a:pt x="665207" y="156124"/>
                </a:moveTo>
                <a:lnTo>
                  <a:pt x="689877" y="156124"/>
                </a:lnTo>
                <a:lnTo>
                  <a:pt x="689877" y="206168"/>
                </a:lnTo>
                <a:lnTo>
                  <a:pt x="665207" y="206168"/>
                </a:lnTo>
                <a:close/>
                <a:moveTo>
                  <a:pt x="972436" y="147666"/>
                </a:moveTo>
                <a:lnTo>
                  <a:pt x="987943" y="167049"/>
                </a:lnTo>
                <a:lnTo>
                  <a:pt x="926268" y="215684"/>
                </a:lnTo>
                <a:lnTo>
                  <a:pt x="911114" y="196300"/>
                </a:lnTo>
                <a:close/>
                <a:moveTo>
                  <a:pt x="258594" y="108899"/>
                </a:moveTo>
                <a:lnTo>
                  <a:pt x="323793" y="108899"/>
                </a:lnTo>
                <a:lnTo>
                  <a:pt x="323793" y="249164"/>
                </a:lnTo>
                <a:lnTo>
                  <a:pt x="345996" y="235772"/>
                </a:lnTo>
                <a:lnTo>
                  <a:pt x="358683" y="256918"/>
                </a:lnTo>
                <a:lnTo>
                  <a:pt x="281150" y="303438"/>
                </a:lnTo>
                <a:lnTo>
                  <a:pt x="268462" y="282292"/>
                </a:lnTo>
                <a:lnTo>
                  <a:pt x="299123" y="263966"/>
                </a:lnTo>
                <a:lnTo>
                  <a:pt x="299123" y="133569"/>
                </a:lnTo>
                <a:lnTo>
                  <a:pt x="258594" y="133569"/>
                </a:lnTo>
                <a:close/>
                <a:moveTo>
                  <a:pt x="1160898" y="104318"/>
                </a:moveTo>
                <a:lnTo>
                  <a:pt x="1160193" y="105375"/>
                </a:lnTo>
                <a:cubicBezTo>
                  <a:pt x="1168357" y="114479"/>
                  <a:pt x="1177755" y="123055"/>
                  <a:pt x="1188387" y="131102"/>
                </a:cubicBezTo>
                <a:cubicBezTo>
                  <a:pt x="1191030" y="127607"/>
                  <a:pt x="1193673" y="123672"/>
                  <a:pt x="1196316" y="119296"/>
                </a:cubicBezTo>
                <a:cubicBezTo>
                  <a:pt x="1198960" y="114920"/>
                  <a:pt x="1201603" y="109927"/>
                  <a:pt x="1204246" y="104318"/>
                </a:cubicBezTo>
                <a:close/>
                <a:moveTo>
                  <a:pt x="434102" y="93745"/>
                </a:moveTo>
                <a:lnTo>
                  <a:pt x="434102" y="123701"/>
                </a:lnTo>
                <a:lnTo>
                  <a:pt x="460182" y="123701"/>
                </a:lnTo>
                <a:lnTo>
                  <a:pt x="460182" y="93745"/>
                </a:lnTo>
                <a:close/>
                <a:moveTo>
                  <a:pt x="383353" y="93745"/>
                </a:moveTo>
                <a:lnTo>
                  <a:pt x="383353" y="123701"/>
                </a:lnTo>
                <a:lnTo>
                  <a:pt x="409432" y="123701"/>
                </a:lnTo>
                <a:lnTo>
                  <a:pt x="409432" y="93745"/>
                </a:lnTo>
                <a:close/>
                <a:moveTo>
                  <a:pt x="568290" y="83172"/>
                </a:moveTo>
                <a:lnTo>
                  <a:pt x="568290" y="164230"/>
                </a:lnTo>
                <a:lnTo>
                  <a:pt x="599304" y="164230"/>
                </a:lnTo>
                <a:lnTo>
                  <a:pt x="599304" y="83172"/>
                </a:lnTo>
                <a:close/>
                <a:moveTo>
                  <a:pt x="27489" y="72952"/>
                </a:moveTo>
                <a:lnTo>
                  <a:pt x="27489" y="172688"/>
                </a:lnTo>
                <a:lnTo>
                  <a:pt x="51807" y="172688"/>
                </a:lnTo>
                <a:cubicBezTo>
                  <a:pt x="62012" y="172783"/>
                  <a:pt x="69619" y="170214"/>
                  <a:pt x="74626" y="164979"/>
                </a:cubicBezTo>
                <a:cubicBezTo>
                  <a:pt x="79634" y="159744"/>
                  <a:pt x="82130" y="151271"/>
                  <a:pt x="82115" y="139560"/>
                </a:cubicBezTo>
                <a:lnTo>
                  <a:pt x="82115" y="106785"/>
                </a:lnTo>
                <a:cubicBezTo>
                  <a:pt x="82196" y="95507"/>
                  <a:pt x="80008" y="87049"/>
                  <a:pt x="75551" y="81410"/>
                </a:cubicBezTo>
                <a:cubicBezTo>
                  <a:pt x="71095" y="75771"/>
                  <a:pt x="63885" y="72952"/>
                  <a:pt x="53921" y="72952"/>
                </a:cubicBezTo>
                <a:close/>
                <a:moveTo>
                  <a:pt x="943537" y="64494"/>
                </a:moveTo>
                <a:lnTo>
                  <a:pt x="943185" y="64846"/>
                </a:lnTo>
                <a:cubicBezTo>
                  <a:pt x="947252" y="70646"/>
                  <a:pt x="951452" y="76050"/>
                  <a:pt x="955784" y="81058"/>
                </a:cubicBezTo>
                <a:cubicBezTo>
                  <a:pt x="960116" y="86065"/>
                  <a:pt x="964492" y="90764"/>
                  <a:pt x="968912" y="95155"/>
                </a:cubicBezTo>
                <a:cubicBezTo>
                  <a:pt x="977429" y="85991"/>
                  <a:pt x="984360" y="75771"/>
                  <a:pt x="989705" y="64494"/>
                </a:cubicBezTo>
                <a:close/>
                <a:moveTo>
                  <a:pt x="1168299" y="51101"/>
                </a:moveTo>
                <a:lnTo>
                  <a:pt x="1188387" y="65551"/>
                </a:lnTo>
                <a:lnTo>
                  <a:pt x="1178167" y="79648"/>
                </a:lnTo>
                <a:lnTo>
                  <a:pt x="1241603" y="79648"/>
                </a:lnTo>
                <a:lnTo>
                  <a:pt x="1234555" y="96917"/>
                </a:lnTo>
                <a:cubicBezTo>
                  <a:pt x="1229995" y="107622"/>
                  <a:pt x="1225546" y="116961"/>
                  <a:pt x="1221206" y="124934"/>
                </a:cubicBezTo>
                <a:cubicBezTo>
                  <a:pt x="1216867" y="132908"/>
                  <a:pt x="1212506" y="139780"/>
                  <a:pt x="1208123" y="145551"/>
                </a:cubicBezTo>
                <a:cubicBezTo>
                  <a:pt x="1215751" y="150676"/>
                  <a:pt x="1223226" y="155493"/>
                  <a:pt x="1230546" y="160001"/>
                </a:cubicBezTo>
                <a:cubicBezTo>
                  <a:pt x="1237866" y="164509"/>
                  <a:pt x="1244724" y="168620"/>
                  <a:pt x="1251118" y="172336"/>
                </a:cubicBezTo>
                <a:lnTo>
                  <a:pt x="1238784" y="193481"/>
                </a:lnTo>
                <a:cubicBezTo>
                  <a:pt x="1231662" y="189414"/>
                  <a:pt x="1223967" y="184861"/>
                  <a:pt x="1215700" y="179825"/>
                </a:cubicBezTo>
                <a:cubicBezTo>
                  <a:pt x="1207432" y="174788"/>
                  <a:pt x="1199033" y="169355"/>
                  <a:pt x="1190501" y="163525"/>
                </a:cubicBezTo>
                <a:cubicBezTo>
                  <a:pt x="1183020" y="169200"/>
                  <a:pt x="1174371" y="174413"/>
                  <a:pt x="1164554" y="179164"/>
                </a:cubicBezTo>
                <a:cubicBezTo>
                  <a:pt x="1154738" y="183914"/>
                  <a:pt x="1143181" y="189039"/>
                  <a:pt x="1129884" y="194538"/>
                </a:cubicBezTo>
                <a:lnTo>
                  <a:pt x="1128475" y="195243"/>
                </a:lnTo>
                <a:lnTo>
                  <a:pt x="1118959" y="172688"/>
                </a:lnTo>
                <a:lnTo>
                  <a:pt x="1120369" y="171983"/>
                </a:lnTo>
                <a:cubicBezTo>
                  <a:pt x="1131558" y="167328"/>
                  <a:pt x="1141162" y="163158"/>
                  <a:pt x="1149179" y="159472"/>
                </a:cubicBezTo>
                <a:cubicBezTo>
                  <a:pt x="1157197" y="155786"/>
                  <a:pt x="1164158" y="151968"/>
                  <a:pt x="1170061" y="148018"/>
                </a:cubicBezTo>
                <a:cubicBezTo>
                  <a:pt x="1165641" y="144663"/>
                  <a:pt x="1161353" y="141153"/>
                  <a:pt x="1157197" y="137490"/>
                </a:cubicBezTo>
                <a:cubicBezTo>
                  <a:pt x="1153041" y="133826"/>
                  <a:pt x="1149106" y="130052"/>
                  <a:pt x="1145391" y="126168"/>
                </a:cubicBezTo>
                <a:lnTo>
                  <a:pt x="1135523" y="140617"/>
                </a:lnTo>
                <a:lnTo>
                  <a:pt x="1115082" y="126520"/>
                </a:lnTo>
                <a:close/>
                <a:moveTo>
                  <a:pt x="1111206" y="47930"/>
                </a:moveTo>
                <a:lnTo>
                  <a:pt x="1111206" y="278768"/>
                </a:lnTo>
                <a:lnTo>
                  <a:pt x="1254643" y="278768"/>
                </a:lnTo>
                <a:lnTo>
                  <a:pt x="1254643" y="47930"/>
                </a:lnTo>
                <a:close/>
                <a:moveTo>
                  <a:pt x="0" y="47930"/>
                </a:moveTo>
                <a:lnTo>
                  <a:pt x="53921" y="47930"/>
                </a:lnTo>
                <a:cubicBezTo>
                  <a:pt x="73187" y="48106"/>
                  <a:pt x="87255" y="53480"/>
                  <a:pt x="96124" y="64053"/>
                </a:cubicBezTo>
                <a:cubicBezTo>
                  <a:pt x="104994" y="74626"/>
                  <a:pt x="109369" y="89340"/>
                  <a:pt x="109252" y="108194"/>
                </a:cubicBezTo>
                <a:lnTo>
                  <a:pt x="109252" y="137798"/>
                </a:lnTo>
                <a:cubicBezTo>
                  <a:pt x="109303" y="157394"/>
                  <a:pt x="104619" y="172211"/>
                  <a:pt x="95199" y="182248"/>
                </a:cubicBezTo>
                <a:cubicBezTo>
                  <a:pt x="85779" y="192284"/>
                  <a:pt x="71315" y="197321"/>
                  <a:pt x="51807" y="197358"/>
                </a:cubicBezTo>
                <a:lnTo>
                  <a:pt x="27489" y="197358"/>
                </a:lnTo>
                <a:lnTo>
                  <a:pt x="27489" y="294627"/>
                </a:lnTo>
                <a:lnTo>
                  <a:pt x="0" y="294627"/>
                </a:lnTo>
                <a:close/>
                <a:moveTo>
                  <a:pt x="185157" y="45463"/>
                </a:moveTo>
                <a:cubicBezTo>
                  <a:pt x="203791" y="45698"/>
                  <a:pt x="217624" y="51307"/>
                  <a:pt x="226655" y="62291"/>
                </a:cubicBezTo>
                <a:cubicBezTo>
                  <a:pt x="235686" y="73275"/>
                  <a:pt x="240179" y="88223"/>
                  <a:pt x="240135" y="107137"/>
                </a:cubicBezTo>
                <a:lnTo>
                  <a:pt x="240135" y="113833"/>
                </a:lnTo>
                <a:lnTo>
                  <a:pt x="214056" y="113833"/>
                </a:lnTo>
                <a:lnTo>
                  <a:pt x="214056" y="105727"/>
                </a:lnTo>
                <a:cubicBezTo>
                  <a:pt x="214114" y="94545"/>
                  <a:pt x="211882" y="85896"/>
                  <a:pt x="207359" y="79780"/>
                </a:cubicBezTo>
                <a:cubicBezTo>
                  <a:pt x="202837" y="73664"/>
                  <a:pt x="195671" y="70566"/>
                  <a:pt x="185862" y="70485"/>
                </a:cubicBezTo>
                <a:cubicBezTo>
                  <a:pt x="176052" y="70573"/>
                  <a:pt x="168886" y="73657"/>
                  <a:pt x="164364" y="79736"/>
                </a:cubicBezTo>
                <a:cubicBezTo>
                  <a:pt x="159841" y="85815"/>
                  <a:pt x="157609" y="94362"/>
                  <a:pt x="157668" y="105375"/>
                </a:cubicBezTo>
                <a:cubicBezTo>
                  <a:pt x="158099" y="118910"/>
                  <a:pt x="162412" y="130210"/>
                  <a:pt x="170608" y="139274"/>
                </a:cubicBezTo>
                <a:cubicBezTo>
                  <a:pt x="178804" y="148338"/>
                  <a:pt x="188294" y="156950"/>
                  <a:pt x="199077" y="165111"/>
                </a:cubicBezTo>
                <a:cubicBezTo>
                  <a:pt x="209861" y="173272"/>
                  <a:pt x="219351" y="182765"/>
                  <a:pt x="227547" y="193591"/>
                </a:cubicBezTo>
                <a:cubicBezTo>
                  <a:pt x="235743" y="204417"/>
                  <a:pt x="240056" y="218360"/>
                  <a:pt x="240487" y="235420"/>
                </a:cubicBezTo>
                <a:cubicBezTo>
                  <a:pt x="240524" y="254333"/>
                  <a:pt x="235957" y="269282"/>
                  <a:pt x="226787" y="280266"/>
                </a:cubicBezTo>
                <a:cubicBezTo>
                  <a:pt x="217617" y="291250"/>
                  <a:pt x="203622" y="296859"/>
                  <a:pt x="184804" y="297094"/>
                </a:cubicBezTo>
                <a:cubicBezTo>
                  <a:pt x="166001" y="296859"/>
                  <a:pt x="152065" y="291250"/>
                  <a:pt x="142998" y="280266"/>
                </a:cubicBezTo>
                <a:cubicBezTo>
                  <a:pt x="133930" y="269282"/>
                  <a:pt x="129422" y="254333"/>
                  <a:pt x="129474" y="235420"/>
                </a:cubicBezTo>
                <a:lnTo>
                  <a:pt x="129474" y="221323"/>
                </a:lnTo>
                <a:lnTo>
                  <a:pt x="155201" y="221323"/>
                </a:lnTo>
                <a:lnTo>
                  <a:pt x="155201" y="236829"/>
                </a:lnTo>
                <a:cubicBezTo>
                  <a:pt x="155171" y="248012"/>
                  <a:pt x="157521" y="256661"/>
                  <a:pt x="162249" y="262777"/>
                </a:cubicBezTo>
                <a:cubicBezTo>
                  <a:pt x="166977" y="268893"/>
                  <a:pt x="174261" y="271991"/>
                  <a:pt x="184099" y="272072"/>
                </a:cubicBezTo>
                <a:cubicBezTo>
                  <a:pt x="193938" y="271991"/>
                  <a:pt x="201221" y="268893"/>
                  <a:pt x="205950" y="262777"/>
                </a:cubicBezTo>
                <a:cubicBezTo>
                  <a:pt x="210678" y="256661"/>
                  <a:pt x="213028" y="248012"/>
                  <a:pt x="212998" y="236829"/>
                </a:cubicBezTo>
                <a:cubicBezTo>
                  <a:pt x="212569" y="223381"/>
                  <a:pt x="208274" y="212150"/>
                  <a:pt x="200113" y="203134"/>
                </a:cubicBezTo>
                <a:cubicBezTo>
                  <a:pt x="191952" y="194119"/>
                  <a:pt x="182503" y="185541"/>
                  <a:pt x="171765" y="177402"/>
                </a:cubicBezTo>
                <a:cubicBezTo>
                  <a:pt x="161027" y="169262"/>
                  <a:pt x="151577" y="159781"/>
                  <a:pt x="143416" y="148960"/>
                </a:cubicBezTo>
                <a:cubicBezTo>
                  <a:pt x="135256" y="138138"/>
                  <a:pt x="130960" y="124197"/>
                  <a:pt x="130531" y="107137"/>
                </a:cubicBezTo>
                <a:cubicBezTo>
                  <a:pt x="130494" y="87915"/>
                  <a:pt x="134973" y="72878"/>
                  <a:pt x="143967" y="62027"/>
                </a:cubicBezTo>
                <a:cubicBezTo>
                  <a:pt x="152961" y="51175"/>
                  <a:pt x="166691" y="45653"/>
                  <a:pt x="185157" y="45463"/>
                </a:cubicBezTo>
                <a:close/>
                <a:moveTo>
                  <a:pt x="434102" y="39119"/>
                </a:moveTo>
                <a:lnTo>
                  <a:pt x="434102" y="69075"/>
                </a:lnTo>
                <a:lnTo>
                  <a:pt x="460182" y="69075"/>
                </a:lnTo>
                <a:lnTo>
                  <a:pt x="460182" y="39119"/>
                </a:lnTo>
                <a:close/>
                <a:moveTo>
                  <a:pt x="383353" y="39119"/>
                </a:moveTo>
                <a:lnTo>
                  <a:pt x="383353" y="69075"/>
                </a:lnTo>
                <a:lnTo>
                  <a:pt x="409432" y="69075"/>
                </a:lnTo>
                <a:lnTo>
                  <a:pt x="409432" y="39119"/>
                </a:lnTo>
                <a:close/>
                <a:moveTo>
                  <a:pt x="1086536" y="23260"/>
                </a:moveTo>
                <a:lnTo>
                  <a:pt x="1279313" y="23260"/>
                </a:lnTo>
                <a:lnTo>
                  <a:pt x="1279313" y="303438"/>
                </a:lnTo>
                <a:lnTo>
                  <a:pt x="1086536" y="303438"/>
                </a:lnTo>
                <a:close/>
                <a:moveTo>
                  <a:pt x="287493" y="20793"/>
                </a:moveTo>
                <a:lnTo>
                  <a:pt x="312163" y="20793"/>
                </a:lnTo>
                <a:lnTo>
                  <a:pt x="312163" y="74714"/>
                </a:lnTo>
                <a:lnTo>
                  <a:pt x="287493" y="74714"/>
                </a:lnTo>
                <a:close/>
                <a:moveTo>
                  <a:pt x="358683" y="14449"/>
                </a:moveTo>
                <a:lnTo>
                  <a:pt x="484851" y="14449"/>
                </a:lnTo>
                <a:lnTo>
                  <a:pt x="484851" y="148371"/>
                </a:lnTo>
                <a:lnTo>
                  <a:pt x="434102" y="148371"/>
                </a:lnTo>
                <a:lnTo>
                  <a:pt x="434102" y="186080"/>
                </a:lnTo>
                <a:lnTo>
                  <a:pt x="501768" y="186080"/>
                </a:lnTo>
                <a:lnTo>
                  <a:pt x="501768" y="210750"/>
                </a:lnTo>
                <a:lnTo>
                  <a:pt x="442208" y="210750"/>
                </a:lnTo>
                <a:lnTo>
                  <a:pt x="507054" y="284759"/>
                </a:lnTo>
                <a:lnTo>
                  <a:pt x="488728" y="300971"/>
                </a:lnTo>
                <a:lnTo>
                  <a:pt x="434102" y="238944"/>
                </a:lnTo>
                <a:lnTo>
                  <a:pt x="434102" y="315773"/>
                </a:lnTo>
                <a:lnTo>
                  <a:pt x="409432" y="315773"/>
                </a:lnTo>
                <a:lnTo>
                  <a:pt x="409432" y="237887"/>
                </a:lnTo>
                <a:lnTo>
                  <a:pt x="352340" y="300971"/>
                </a:lnTo>
                <a:lnTo>
                  <a:pt x="334013" y="284759"/>
                </a:lnTo>
                <a:lnTo>
                  <a:pt x="400622" y="210750"/>
                </a:lnTo>
                <a:lnTo>
                  <a:pt x="346701" y="210750"/>
                </a:lnTo>
                <a:lnTo>
                  <a:pt x="346701" y="186080"/>
                </a:lnTo>
                <a:lnTo>
                  <a:pt x="409432" y="186080"/>
                </a:lnTo>
                <a:lnTo>
                  <a:pt x="409432" y="148371"/>
                </a:lnTo>
                <a:lnTo>
                  <a:pt x="358683" y="148371"/>
                </a:lnTo>
                <a:close/>
                <a:moveTo>
                  <a:pt x="675075" y="6696"/>
                </a:moveTo>
                <a:lnTo>
                  <a:pt x="697983" y="16211"/>
                </a:lnTo>
                <a:lnTo>
                  <a:pt x="681419" y="55331"/>
                </a:lnTo>
                <a:lnTo>
                  <a:pt x="751199" y="55331"/>
                </a:lnTo>
                <a:lnTo>
                  <a:pt x="751199" y="316125"/>
                </a:lnTo>
                <a:lnTo>
                  <a:pt x="726529" y="316125"/>
                </a:lnTo>
                <a:lnTo>
                  <a:pt x="726529" y="80000"/>
                </a:lnTo>
                <a:lnTo>
                  <a:pt x="671198" y="80000"/>
                </a:lnTo>
                <a:lnTo>
                  <a:pt x="651110" y="128635"/>
                </a:lnTo>
                <a:lnTo>
                  <a:pt x="628555" y="119119"/>
                </a:lnTo>
                <a:close/>
                <a:moveTo>
                  <a:pt x="858955" y="2114"/>
                </a:moveTo>
                <a:lnTo>
                  <a:pt x="881510" y="11630"/>
                </a:lnTo>
                <a:lnTo>
                  <a:pt x="858250" y="67313"/>
                </a:lnTo>
                <a:lnTo>
                  <a:pt x="858250" y="315068"/>
                </a:lnTo>
                <a:lnTo>
                  <a:pt x="833581" y="315068"/>
                </a:lnTo>
                <a:lnTo>
                  <a:pt x="833581" y="126168"/>
                </a:lnTo>
                <a:lnTo>
                  <a:pt x="811730" y="178327"/>
                </a:lnTo>
                <a:lnTo>
                  <a:pt x="789175" y="168811"/>
                </a:lnTo>
                <a:close/>
                <a:moveTo>
                  <a:pt x="577101" y="1057"/>
                </a:moveTo>
                <a:lnTo>
                  <a:pt x="601418" y="4581"/>
                </a:lnTo>
                <a:lnTo>
                  <a:pt x="593665" y="58502"/>
                </a:lnTo>
                <a:lnTo>
                  <a:pt x="623973" y="58502"/>
                </a:lnTo>
                <a:lnTo>
                  <a:pt x="623973" y="302028"/>
                </a:lnTo>
                <a:lnTo>
                  <a:pt x="543621" y="302028"/>
                </a:lnTo>
                <a:lnTo>
                  <a:pt x="543621" y="58502"/>
                </a:lnTo>
                <a:lnTo>
                  <a:pt x="568995" y="58502"/>
                </a:lnTo>
                <a:close/>
                <a:moveTo>
                  <a:pt x="957634" y="0"/>
                </a:moveTo>
                <a:lnTo>
                  <a:pt x="978075" y="13744"/>
                </a:lnTo>
                <a:lnTo>
                  <a:pt x="960101" y="39824"/>
                </a:lnTo>
                <a:lnTo>
                  <a:pt x="1034815" y="39824"/>
                </a:lnTo>
                <a:lnTo>
                  <a:pt x="1034815" y="64494"/>
                </a:lnTo>
                <a:lnTo>
                  <a:pt x="1016842" y="64494"/>
                </a:lnTo>
                <a:cubicBezTo>
                  <a:pt x="1013449" y="73473"/>
                  <a:pt x="1009220" y="81858"/>
                  <a:pt x="1004154" y="89648"/>
                </a:cubicBezTo>
                <a:cubicBezTo>
                  <a:pt x="999088" y="97438"/>
                  <a:pt x="993449" y="104677"/>
                  <a:pt x="987238" y="111366"/>
                </a:cubicBezTo>
                <a:cubicBezTo>
                  <a:pt x="994639" y="117152"/>
                  <a:pt x="1002392" y="122849"/>
                  <a:pt x="1010498" y="128459"/>
                </a:cubicBezTo>
                <a:cubicBezTo>
                  <a:pt x="1018604" y="134068"/>
                  <a:pt x="1027062" y="139766"/>
                  <a:pt x="1035872" y="145551"/>
                </a:cubicBezTo>
                <a:lnTo>
                  <a:pt x="1040454" y="148723"/>
                </a:lnTo>
                <a:lnTo>
                  <a:pt x="1026709" y="169164"/>
                </a:lnTo>
                <a:lnTo>
                  <a:pt x="1022128" y="165992"/>
                </a:lnTo>
                <a:cubicBezTo>
                  <a:pt x="1012803" y="159876"/>
                  <a:pt x="1003787" y="153782"/>
                  <a:pt x="995079" y="147710"/>
                </a:cubicBezTo>
                <a:cubicBezTo>
                  <a:pt x="986371" y="141638"/>
                  <a:pt x="977884" y="135280"/>
                  <a:pt x="969617" y="128635"/>
                </a:cubicBezTo>
                <a:cubicBezTo>
                  <a:pt x="963941" y="133730"/>
                  <a:pt x="958111" y="138606"/>
                  <a:pt x="952128" y="143261"/>
                </a:cubicBezTo>
                <a:cubicBezTo>
                  <a:pt x="946144" y="147915"/>
                  <a:pt x="940226" y="152438"/>
                  <a:pt x="934374" y="156829"/>
                </a:cubicBezTo>
                <a:lnTo>
                  <a:pt x="917810" y="169516"/>
                </a:lnTo>
                <a:lnTo>
                  <a:pt x="902656" y="150133"/>
                </a:lnTo>
                <a:cubicBezTo>
                  <a:pt x="907942" y="145904"/>
                  <a:pt x="913581" y="141675"/>
                  <a:pt x="919572" y="137446"/>
                </a:cubicBezTo>
                <a:cubicBezTo>
                  <a:pt x="924881" y="133393"/>
                  <a:pt x="930211" y="129252"/>
                  <a:pt x="935564" y="125023"/>
                </a:cubicBezTo>
                <a:cubicBezTo>
                  <a:pt x="940916" y="120793"/>
                  <a:pt x="946158" y="116476"/>
                  <a:pt x="951291" y="112071"/>
                </a:cubicBezTo>
                <a:cubicBezTo>
                  <a:pt x="943478" y="104376"/>
                  <a:pt x="935843" y="95801"/>
                  <a:pt x="928383" y="86344"/>
                </a:cubicBezTo>
                <a:lnTo>
                  <a:pt x="916048" y="104670"/>
                </a:lnTo>
                <a:lnTo>
                  <a:pt x="899837" y="93392"/>
                </a:lnTo>
                <a:lnTo>
                  <a:pt x="899837" y="315420"/>
                </a:lnTo>
                <a:lnTo>
                  <a:pt x="875167" y="315420"/>
                </a:lnTo>
                <a:lnTo>
                  <a:pt x="875167" y="65198"/>
                </a:lnTo>
                <a:lnTo>
                  <a:pt x="899837" y="65198"/>
                </a:lnTo>
                <a:lnTo>
                  <a:pt x="899837" y="84934"/>
                </a:lnTo>
                <a:close/>
              </a:path>
            </a:pathLst>
          </a:custGeom>
          <a:solidFill>
            <a:srgbClr val="3B3838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rgbClr val="3B3838"/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9245689C-819B-4065-98FD-8E767B1E841F}"/>
              </a:ext>
            </a:extLst>
          </p:cNvPr>
          <p:cNvGrpSpPr/>
          <p:nvPr/>
        </p:nvGrpSpPr>
        <p:grpSpPr>
          <a:xfrm>
            <a:off x="6501816" y="1604722"/>
            <a:ext cx="298537" cy="294091"/>
            <a:chOff x="-1207804" y="4713017"/>
            <a:chExt cx="298537" cy="294091"/>
          </a:xfrm>
        </p:grpSpPr>
        <p:sp>
          <p:nvSpPr>
            <p:cNvPr id="98" name="圆: 空心 97">
              <a:extLst>
                <a:ext uri="{FF2B5EF4-FFF2-40B4-BE49-F238E27FC236}">
                  <a16:creationId xmlns:a16="http://schemas.microsoft.com/office/drawing/2014/main" xmlns="" id="{11376A41-E4DE-4418-87B2-77403C768635}"/>
                </a:ext>
              </a:extLst>
            </p:cNvPr>
            <p:cNvSpPr/>
            <p:nvPr/>
          </p:nvSpPr>
          <p:spPr>
            <a:xfrm>
              <a:off x="-1168535" y="4747840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圆: 空心 98">
              <a:extLst>
                <a:ext uri="{FF2B5EF4-FFF2-40B4-BE49-F238E27FC236}">
                  <a16:creationId xmlns:a16="http://schemas.microsoft.com/office/drawing/2014/main" xmlns="" id="{3E4C875A-F4DD-42C7-B3EA-118E2E93BC23}"/>
                </a:ext>
              </a:extLst>
            </p:cNvPr>
            <p:cNvSpPr/>
            <p:nvPr/>
          </p:nvSpPr>
          <p:spPr>
            <a:xfrm>
              <a:off x="-1207804" y="4713017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AB7D810B-9510-49F3-AD57-BFE85E356638}"/>
              </a:ext>
            </a:extLst>
          </p:cNvPr>
          <p:cNvGrpSpPr/>
          <p:nvPr/>
        </p:nvGrpSpPr>
        <p:grpSpPr>
          <a:xfrm>
            <a:off x="7698451" y="2027146"/>
            <a:ext cx="3452936" cy="3934048"/>
            <a:chOff x="7576664" y="2027146"/>
            <a:chExt cx="3452936" cy="3934048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D18DDF95-39E3-493D-A55D-9ECF8EF134C3}"/>
                </a:ext>
              </a:extLst>
            </p:cNvPr>
            <p:cNvSpPr/>
            <p:nvPr/>
          </p:nvSpPr>
          <p:spPr>
            <a:xfrm>
              <a:off x="7576666" y="2027146"/>
              <a:ext cx="3452934" cy="3934048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B3838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2" name="图片 61" descr="图片包含 人员, 掌握&#10;&#10;已生成极高可信度的说明">
              <a:extLst>
                <a:ext uri="{FF2B5EF4-FFF2-40B4-BE49-F238E27FC236}">
                  <a16:creationId xmlns:a16="http://schemas.microsoft.com/office/drawing/2014/main" xmlns="" id="{5DC906DD-A5A2-4E6D-A4BC-DB073E9240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6" t="1983" r="8236"/>
            <a:stretch/>
          </p:blipFill>
          <p:spPr>
            <a:xfrm>
              <a:off x="7576664" y="2105156"/>
              <a:ext cx="3452935" cy="3856037"/>
            </a:xfrm>
            <a:prstGeom prst="rect">
              <a:avLst/>
            </a:prstGeom>
          </p:spPr>
        </p:pic>
      </p:grp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xmlns="" id="{38DD8F72-018C-425A-BE4F-09F586807E32}"/>
              </a:ext>
            </a:extLst>
          </p:cNvPr>
          <p:cNvCxnSpPr>
            <a:cxnSpLocks/>
          </p:cNvCxnSpPr>
          <p:nvPr/>
        </p:nvCxnSpPr>
        <p:spPr>
          <a:xfrm>
            <a:off x="1114425" y="5960874"/>
            <a:ext cx="2360295" cy="0"/>
          </a:xfrm>
          <a:prstGeom prst="line">
            <a:avLst/>
          </a:prstGeom>
          <a:ln w="25400" cap="rnd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xmlns="" id="{276D953E-7ACE-4A55-B205-896F6A4FF5E8}"/>
              </a:ext>
            </a:extLst>
          </p:cNvPr>
          <p:cNvCxnSpPr>
            <a:cxnSpLocks/>
          </p:cNvCxnSpPr>
          <p:nvPr/>
        </p:nvCxnSpPr>
        <p:spPr>
          <a:xfrm>
            <a:off x="3523388" y="5960874"/>
            <a:ext cx="0" cy="0"/>
          </a:xfrm>
          <a:prstGeom prst="line">
            <a:avLst/>
          </a:prstGeom>
          <a:ln w="25400" cap="rnd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组合 110">
            <a:extLst>
              <a:ext uri="{FF2B5EF4-FFF2-40B4-BE49-F238E27FC236}">
                <a16:creationId xmlns:a16="http://schemas.microsoft.com/office/drawing/2014/main" xmlns="" id="{61BC0F08-E860-4D20-955A-024FF3B705D0}"/>
              </a:ext>
            </a:extLst>
          </p:cNvPr>
          <p:cNvGrpSpPr/>
          <p:nvPr/>
        </p:nvGrpSpPr>
        <p:grpSpPr>
          <a:xfrm>
            <a:off x="4045885" y="2028582"/>
            <a:ext cx="3515876" cy="3926592"/>
            <a:chOff x="4045885" y="2028582"/>
            <a:chExt cx="3515876" cy="3926592"/>
          </a:xfrm>
        </p:grpSpPr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xmlns="" id="{323BCC05-E877-4667-9EE7-1A428D09C7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36" r="20352"/>
            <a:stretch/>
          </p:blipFill>
          <p:spPr>
            <a:xfrm>
              <a:off x="4045885" y="2028582"/>
              <a:ext cx="3515876" cy="3926591"/>
            </a:xfrm>
            <a:prstGeom prst="rect">
              <a:avLst/>
            </a:prstGeom>
            <a:ln>
              <a:solidFill>
                <a:srgbClr val="3B3838"/>
              </a:solidFill>
            </a:ln>
          </p:spPr>
        </p:pic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8C895966-451B-4DFF-AC96-28DFA4F37D45}"/>
                </a:ext>
              </a:extLst>
            </p:cNvPr>
            <p:cNvSpPr/>
            <p:nvPr/>
          </p:nvSpPr>
          <p:spPr>
            <a:xfrm>
              <a:off x="4773728" y="2325394"/>
              <a:ext cx="2429496" cy="3629780"/>
            </a:xfrm>
            <a:custGeom>
              <a:avLst/>
              <a:gdLst>
                <a:gd name="connsiteX0" fmla="*/ 394110 w 4369210"/>
                <a:gd name="connsiteY0" fmla="*/ 6527800 h 6527800"/>
                <a:gd name="connsiteX1" fmla="*/ 394110 w 4369210"/>
                <a:gd name="connsiteY1" fmla="*/ 6527800 h 6527800"/>
                <a:gd name="connsiteX2" fmla="*/ 140110 w 4369210"/>
                <a:gd name="connsiteY2" fmla="*/ 5829300 h 6527800"/>
                <a:gd name="connsiteX3" fmla="*/ 114710 w 4369210"/>
                <a:gd name="connsiteY3" fmla="*/ 5791200 h 6527800"/>
                <a:gd name="connsiteX4" fmla="*/ 89310 w 4369210"/>
                <a:gd name="connsiteY4" fmla="*/ 5715000 h 6527800"/>
                <a:gd name="connsiteX5" fmla="*/ 63910 w 4369210"/>
                <a:gd name="connsiteY5" fmla="*/ 5638800 h 6527800"/>
                <a:gd name="connsiteX6" fmla="*/ 38510 w 4369210"/>
                <a:gd name="connsiteY6" fmla="*/ 5562600 h 6527800"/>
                <a:gd name="connsiteX7" fmla="*/ 25810 w 4369210"/>
                <a:gd name="connsiteY7" fmla="*/ 5524500 h 6527800"/>
                <a:gd name="connsiteX8" fmla="*/ 410 w 4369210"/>
                <a:gd name="connsiteY8" fmla="*/ 5397500 h 6527800"/>
                <a:gd name="connsiteX9" fmla="*/ 13110 w 4369210"/>
                <a:gd name="connsiteY9" fmla="*/ 5003800 h 6527800"/>
                <a:gd name="connsiteX10" fmla="*/ 13110 w 4369210"/>
                <a:gd name="connsiteY10" fmla="*/ 4343400 h 6527800"/>
                <a:gd name="connsiteX11" fmla="*/ 25810 w 4369210"/>
                <a:gd name="connsiteY11" fmla="*/ 4203700 h 6527800"/>
                <a:gd name="connsiteX12" fmla="*/ 51210 w 4369210"/>
                <a:gd name="connsiteY12" fmla="*/ 3962400 h 6527800"/>
                <a:gd name="connsiteX13" fmla="*/ 63910 w 4369210"/>
                <a:gd name="connsiteY13" fmla="*/ 3924300 h 6527800"/>
                <a:gd name="connsiteX14" fmla="*/ 89310 w 4369210"/>
                <a:gd name="connsiteY14" fmla="*/ 3581400 h 6527800"/>
                <a:gd name="connsiteX15" fmla="*/ 102010 w 4369210"/>
                <a:gd name="connsiteY15" fmla="*/ 3467100 h 6527800"/>
                <a:gd name="connsiteX16" fmla="*/ 114710 w 4369210"/>
                <a:gd name="connsiteY16" fmla="*/ 3276600 h 6527800"/>
                <a:gd name="connsiteX17" fmla="*/ 140110 w 4369210"/>
                <a:gd name="connsiteY17" fmla="*/ 3175000 h 6527800"/>
                <a:gd name="connsiteX18" fmla="*/ 152810 w 4369210"/>
                <a:gd name="connsiteY18" fmla="*/ 3086100 h 6527800"/>
                <a:gd name="connsiteX19" fmla="*/ 178210 w 4369210"/>
                <a:gd name="connsiteY19" fmla="*/ 2971800 h 6527800"/>
                <a:gd name="connsiteX20" fmla="*/ 190910 w 4369210"/>
                <a:gd name="connsiteY20" fmla="*/ 2933700 h 6527800"/>
                <a:gd name="connsiteX21" fmla="*/ 229010 w 4369210"/>
                <a:gd name="connsiteY21" fmla="*/ 2768600 h 6527800"/>
                <a:gd name="connsiteX22" fmla="*/ 229010 w 4369210"/>
                <a:gd name="connsiteY22" fmla="*/ 2768600 h 6527800"/>
                <a:gd name="connsiteX23" fmla="*/ 241710 w 4369210"/>
                <a:gd name="connsiteY23" fmla="*/ 2705100 h 6527800"/>
                <a:gd name="connsiteX24" fmla="*/ 267110 w 4369210"/>
                <a:gd name="connsiteY24" fmla="*/ 2628900 h 6527800"/>
                <a:gd name="connsiteX25" fmla="*/ 356010 w 4369210"/>
                <a:gd name="connsiteY25" fmla="*/ 2514600 h 6527800"/>
                <a:gd name="connsiteX26" fmla="*/ 381410 w 4369210"/>
                <a:gd name="connsiteY26" fmla="*/ 2476500 h 6527800"/>
                <a:gd name="connsiteX27" fmla="*/ 495710 w 4369210"/>
                <a:gd name="connsiteY27" fmla="*/ 2413000 h 6527800"/>
                <a:gd name="connsiteX28" fmla="*/ 533810 w 4369210"/>
                <a:gd name="connsiteY28" fmla="*/ 2387600 h 6527800"/>
                <a:gd name="connsiteX29" fmla="*/ 610010 w 4369210"/>
                <a:gd name="connsiteY29" fmla="*/ 2362200 h 6527800"/>
                <a:gd name="connsiteX30" fmla="*/ 648110 w 4369210"/>
                <a:gd name="connsiteY30" fmla="*/ 2349500 h 6527800"/>
                <a:gd name="connsiteX31" fmla="*/ 698910 w 4369210"/>
                <a:gd name="connsiteY31" fmla="*/ 2336800 h 6527800"/>
                <a:gd name="connsiteX32" fmla="*/ 813210 w 4369210"/>
                <a:gd name="connsiteY32" fmla="*/ 2298700 h 6527800"/>
                <a:gd name="connsiteX33" fmla="*/ 851310 w 4369210"/>
                <a:gd name="connsiteY33" fmla="*/ 2286000 h 6527800"/>
                <a:gd name="connsiteX34" fmla="*/ 927510 w 4369210"/>
                <a:gd name="connsiteY34" fmla="*/ 2247900 h 6527800"/>
                <a:gd name="connsiteX35" fmla="*/ 965610 w 4369210"/>
                <a:gd name="connsiteY35" fmla="*/ 2222500 h 6527800"/>
                <a:gd name="connsiteX36" fmla="*/ 1003710 w 4369210"/>
                <a:gd name="connsiteY36" fmla="*/ 2209800 h 6527800"/>
                <a:gd name="connsiteX37" fmla="*/ 1041810 w 4369210"/>
                <a:gd name="connsiteY37" fmla="*/ 2184400 h 6527800"/>
                <a:gd name="connsiteX38" fmla="*/ 1118010 w 4369210"/>
                <a:gd name="connsiteY38" fmla="*/ 2159000 h 6527800"/>
                <a:gd name="connsiteX39" fmla="*/ 1156110 w 4369210"/>
                <a:gd name="connsiteY39" fmla="*/ 2133600 h 6527800"/>
                <a:gd name="connsiteX40" fmla="*/ 1232310 w 4369210"/>
                <a:gd name="connsiteY40" fmla="*/ 2108200 h 6527800"/>
                <a:gd name="connsiteX41" fmla="*/ 1308510 w 4369210"/>
                <a:gd name="connsiteY41" fmla="*/ 2057400 h 6527800"/>
                <a:gd name="connsiteX42" fmla="*/ 1346610 w 4369210"/>
                <a:gd name="connsiteY42" fmla="*/ 2032000 h 6527800"/>
                <a:gd name="connsiteX43" fmla="*/ 1384710 w 4369210"/>
                <a:gd name="connsiteY43" fmla="*/ 2019300 h 6527800"/>
                <a:gd name="connsiteX44" fmla="*/ 1460910 w 4369210"/>
                <a:gd name="connsiteY44" fmla="*/ 1968500 h 6527800"/>
                <a:gd name="connsiteX45" fmla="*/ 1486310 w 4369210"/>
                <a:gd name="connsiteY45" fmla="*/ 1930400 h 6527800"/>
                <a:gd name="connsiteX46" fmla="*/ 1473610 w 4369210"/>
                <a:gd name="connsiteY46" fmla="*/ 1854200 h 6527800"/>
                <a:gd name="connsiteX47" fmla="*/ 1435510 w 4369210"/>
                <a:gd name="connsiteY47" fmla="*/ 1778000 h 6527800"/>
                <a:gd name="connsiteX48" fmla="*/ 1397410 w 4369210"/>
                <a:gd name="connsiteY48" fmla="*/ 1752600 h 6527800"/>
                <a:gd name="connsiteX49" fmla="*/ 1359310 w 4369210"/>
                <a:gd name="connsiteY49" fmla="*/ 1676400 h 6527800"/>
                <a:gd name="connsiteX50" fmla="*/ 1333910 w 4369210"/>
                <a:gd name="connsiteY50" fmla="*/ 1600200 h 6527800"/>
                <a:gd name="connsiteX51" fmla="*/ 1308510 w 4369210"/>
                <a:gd name="connsiteY51" fmla="*/ 1524000 h 6527800"/>
                <a:gd name="connsiteX52" fmla="*/ 1295810 w 4369210"/>
                <a:gd name="connsiteY52" fmla="*/ 1485900 h 6527800"/>
                <a:gd name="connsiteX53" fmla="*/ 1245010 w 4369210"/>
                <a:gd name="connsiteY53" fmla="*/ 1409700 h 6527800"/>
                <a:gd name="connsiteX54" fmla="*/ 1232310 w 4369210"/>
                <a:gd name="connsiteY54" fmla="*/ 1371600 h 6527800"/>
                <a:gd name="connsiteX55" fmla="*/ 1206910 w 4369210"/>
                <a:gd name="connsiteY55" fmla="*/ 1282700 h 6527800"/>
                <a:gd name="connsiteX56" fmla="*/ 1219610 w 4369210"/>
                <a:gd name="connsiteY56" fmla="*/ 1130300 h 6527800"/>
                <a:gd name="connsiteX57" fmla="*/ 1295810 w 4369210"/>
                <a:gd name="connsiteY57" fmla="*/ 1079500 h 6527800"/>
                <a:gd name="connsiteX58" fmla="*/ 1283110 w 4369210"/>
                <a:gd name="connsiteY58" fmla="*/ 1003300 h 6527800"/>
                <a:gd name="connsiteX59" fmla="*/ 1257710 w 4369210"/>
                <a:gd name="connsiteY59" fmla="*/ 927100 h 6527800"/>
                <a:gd name="connsiteX60" fmla="*/ 1245010 w 4369210"/>
                <a:gd name="connsiteY60" fmla="*/ 889000 h 6527800"/>
                <a:gd name="connsiteX61" fmla="*/ 1219610 w 4369210"/>
                <a:gd name="connsiteY61" fmla="*/ 787400 h 6527800"/>
                <a:gd name="connsiteX62" fmla="*/ 1232310 w 4369210"/>
                <a:gd name="connsiteY62" fmla="*/ 457200 h 6527800"/>
                <a:gd name="connsiteX63" fmla="*/ 1257710 w 4369210"/>
                <a:gd name="connsiteY63" fmla="*/ 381000 h 6527800"/>
                <a:gd name="connsiteX64" fmla="*/ 1283110 w 4369210"/>
                <a:gd name="connsiteY64" fmla="*/ 342900 h 6527800"/>
                <a:gd name="connsiteX65" fmla="*/ 1333910 w 4369210"/>
                <a:gd name="connsiteY65" fmla="*/ 266700 h 6527800"/>
                <a:gd name="connsiteX66" fmla="*/ 1372010 w 4369210"/>
                <a:gd name="connsiteY66" fmla="*/ 190500 h 6527800"/>
                <a:gd name="connsiteX67" fmla="*/ 1410110 w 4369210"/>
                <a:gd name="connsiteY67" fmla="*/ 177800 h 6527800"/>
                <a:gd name="connsiteX68" fmla="*/ 1499010 w 4369210"/>
                <a:gd name="connsiteY68" fmla="*/ 88900 h 6527800"/>
                <a:gd name="connsiteX69" fmla="*/ 1575210 w 4369210"/>
                <a:gd name="connsiteY69" fmla="*/ 38100 h 6527800"/>
                <a:gd name="connsiteX70" fmla="*/ 1613310 w 4369210"/>
                <a:gd name="connsiteY70" fmla="*/ 12700 h 6527800"/>
                <a:gd name="connsiteX71" fmla="*/ 1651410 w 4369210"/>
                <a:gd name="connsiteY71" fmla="*/ 0 h 6527800"/>
                <a:gd name="connsiteX72" fmla="*/ 2159410 w 4369210"/>
                <a:gd name="connsiteY72" fmla="*/ 12700 h 6527800"/>
                <a:gd name="connsiteX73" fmla="*/ 2197510 w 4369210"/>
                <a:gd name="connsiteY73" fmla="*/ 25400 h 6527800"/>
                <a:gd name="connsiteX74" fmla="*/ 2273710 w 4369210"/>
                <a:gd name="connsiteY74" fmla="*/ 76200 h 6527800"/>
                <a:gd name="connsiteX75" fmla="*/ 2362610 w 4369210"/>
                <a:gd name="connsiteY75" fmla="*/ 177800 h 6527800"/>
                <a:gd name="connsiteX76" fmla="*/ 2375310 w 4369210"/>
                <a:gd name="connsiteY76" fmla="*/ 215900 h 6527800"/>
                <a:gd name="connsiteX77" fmla="*/ 2400710 w 4369210"/>
                <a:gd name="connsiteY77" fmla="*/ 419100 h 6527800"/>
                <a:gd name="connsiteX78" fmla="*/ 2451510 w 4369210"/>
                <a:gd name="connsiteY78" fmla="*/ 495300 h 6527800"/>
                <a:gd name="connsiteX79" fmla="*/ 2489610 w 4369210"/>
                <a:gd name="connsiteY79" fmla="*/ 508000 h 6527800"/>
                <a:gd name="connsiteX80" fmla="*/ 2565810 w 4369210"/>
                <a:gd name="connsiteY80" fmla="*/ 571500 h 6527800"/>
                <a:gd name="connsiteX81" fmla="*/ 2642010 w 4369210"/>
                <a:gd name="connsiteY81" fmla="*/ 609600 h 6527800"/>
                <a:gd name="connsiteX82" fmla="*/ 2667410 w 4369210"/>
                <a:gd name="connsiteY82" fmla="*/ 698500 h 6527800"/>
                <a:gd name="connsiteX83" fmla="*/ 2642010 w 4369210"/>
                <a:gd name="connsiteY83" fmla="*/ 863600 h 6527800"/>
                <a:gd name="connsiteX84" fmla="*/ 2616610 w 4369210"/>
                <a:gd name="connsiteY84" fmla="*/ 901700 h 6527800"/>
                <a:gd name="connsiteX85" fmla="*/ 2565810 w 4369210"/>
                <a:gd name="connsiteY85" fmla="*/ 1016000 h 6527800"/>
                <a:gd name="connsiteX86" fmla="*/ 2578510 w 4369210"/>
                <a:gd name="connsiteY86" fmla="*/ 1143000 h 6527800"/>
                <a:gd name="connsiteX87" fmla="*/ 2603910 w 4369210"/>
                <a:gd name="connsiteY87" fmla="*/ 1181100 h 6527800"/>
                <a:gd name="connsiteX88" fmla="*/ 2616610 w 4369210"/>
                <a:gd name="connsiteY88" fmla="*/ 1219200 h 6527800"/>
                <a:gd name="connsiteX89" fmla="*/ 2603910 w 4369210"/>
                <a:gd name="connsiteY89" fmla="*/ 1384300 h 6527800"/>
                <a:gd name="connsiteX90" fmla="*/ 2591210 w 4369210"/>
                <a:gd name="connsiteY90" fmla="*/ 1422400 h 6527800"/>
                <a:gd name="connsiteX91" fmla="*/ 2515010 w 4369210"/>
                <a:gd name="connsiteY91" fmla="*/ 1473200 h 6527800"/>
                <a:gd name="connsiteX92" fmla="*/ 2476910 w 4369210"/>
                <a:gd name="connsiteY92" fmla="*/ 1625600 h 6527800"/>
                <a:gd name="connsiteX93" fmla="*/ 2438810 w 4369210"/>
                <a:gd name="connsiteY93" fmla="*/ 1638300 h 6527800"/>
                <a:gd name="connsiteX94" fmla="*/ 2413410 w 4369210"/>
                <a:gd name="connsiteY94" fmla="*/ 1676400 h 6527800"/>
                <a:gd name="connsiteX95" fmla="*/ 2375310 w 4369210"/>
                <a:gd name="connsiteY95" fmla="*/ 1689100 h 6527800"/>
                <a:gd name="connsiteX96" fmla="*/ 2362610 w 4369210"/>
                <a:gd name="connsiteY96" fmla="*/ 1727200 h 6527800"/>
                <a:gd name="connsiteX97" fmla="*/ 2324510 w 4369210"/>
                <a:gd name="connsiteY97" fmla="*/ 1765300 h 6527800"/>
                <a:gd name="connsiteX98" fmla="*/ 2311810 w 4369210"/>
                <a:gd name="connsiteY98" fmla="*/ 1892300 h 6527800"/>
                <a:gd name="connsiteX99" fmla="*/ 2388010 w 4369210"/>
                <a:gd name="connsiteY99" fmla="*/ 1943100 h 6527800"/>
                <a:gd name="connsiteX100" fmla="*/ 2426110 w 4369210"/>
                <a:gd name="connsiteY100" fmla="*/ 1968500 h 6527800"/>
                <a:gd name="connsiteX101" fmla="*/ 2451510 w 4369210"/>
                <a:gd name="connsiteY101" fmla="*/ 2006600 h 6527800"/>
                <a:gd name="connsiteX102" fmla="*/ 2489610 w 4369210"/>
                <a:gd name="connsiteY102" fmla="*/ 2019300 h 6527800"/>
                <a:gd name="connsiteX103" fmla="*/ 2540410 w 4369210"/>
                <a:gd name="connsiteY103" fmla="*/ 2070100 h 6527800"/>
                <a:gd name="connsiteX104" fmla="*/ 2629310 w 4369210"/>
                <a:gd name="connsiteY104" fmla="*/ 2159000 h 6527800"/>
                <a:gd name="connsiteX105" fmla="*/ 2730910 w 4369210"/>
                <a:gd name="connsiteY105" fmla="*/ 2222500 h 6527800"/>
                <a:gd name="connsiteX106" fmla="*/ 2807110 w 4369210"/>
                <a:gd name="connsiteY106" fmla="*/ 2273300 h 6527800"/>
                <a:gd name="connsiteX107" fmla="*/ 3048410 w 4369210"/>
                <a:gd name="connsiteY107" fmla="*/ 2260600 h 6527800"/>
                <a:gd name="connsiteX108" fmla="*/ 3061110 w 4369210"/>
                <a:gd name="connsiteY108" fmla="*/ 2222500 h 6527800"/>
                <a:gd name="connsiteX109" fmla="*/ 3073810 w 4369210"/>
                <a:gd name="connsiteY109" fmla="*/ 2146300 h 6527800"/>
                <a:gd name="connsiteX110" fmla="*/ 3111910 w 4369210"/>
                <a:gd name="connsiteY110" fmla="*/ 2032000 h 6527800"/>
                <a:gd name="connsiteX111" fmla="*/ 3124610 w 4369210"/>
                <a:gd name="connsiteY111" fmla="*/ 1993900 h 6527800"/>
                <a:gd name="connsiteX112" fmla="*/ 3200810 w 4369210"/>
                <a:gd name="connsiteY112" fmla="*/ 1955800 h 6527800"/>
                <a:gd name="connsiteX113" fmla="*/ 3251610 w 4369210"/>
                <a:gd name="connsiteY113" fmla="*/ 2006600 h 6527800"/>
                <a:gd name="connsiteX114" fmla="*/ 3264310 w 4369210"/>
                <a:gd name="connsiteY114" fmla="*/ 2044700 h 6527800"/>
                <a:gd name="connsiteX115" fmla="*/ 3340510 w 4369210"/>
                <a:gd name="connsiteY115" fmla="*/ 2095500 h 6527800"/>
                <a:gd name="connsiteX116" fmla="*/ 3378610 w 4369210"/>
                <a:gd name="connsiteY116" fmla="*/ 2120900 h 6527800"/>
                <a:gd name="connsiteX117" fmla="*/ 3416710 w 4369210"/>
                <a:gd name="connsiteY117" fmla="*/ 2146300 h 6527800"/>
                <a:gd name="connsiteX118" fmla="*/ 3480210 w 4369210"/>
                <a:gd name="connsiteY118" fmla="*/ 2209800 h 6527800"/>
                <a:gd name="connsiteX119" fmla="*/ 3518310 w 4369210"/>
                <a:gd name="connsiteY119" fmla="*/ 2247900 h 6527800"/>
                <a:gd name="connsiteX120" fmla="*/ 3594510 w 4369210"/>
                <a:gd name="connsiteY120" fmla="*/ 2298700 h 6527800"/>
                <a:gd name="connsiteX121" fmla="*/ 3632610 w 4369210"/>
                <a:gd name="connsiteY121" fmla="*/ 2324100 h 6527800"/>
                <a:gd name="connsiteX122" fmla="*/ 3658010 w 4369210"/>
                <a:gd name="connsiteY122" fmla="*/ 2362200 h 6527800"/>
                <a:gd name="connsiteX123" fmla="*/ 3696110 w 4369210"/>
                <a:gd name="connsiteY123" fmla="*/ 2387600 h 6527800"/>
                <a:gd name="connsiteX124" fmla="*/ 3734210 w 4369210"/>
                <a:gd name="connsiteY124" fmla="*/ 2425700 h 6527800"/>
                <a:gd name="connsiteX125" fmla="*/ 3772310 w 4369210"/>
                <a:gd name="connsiteY125" fmla="*/ 2451100 h 6527800"/>
                <a:gd name="connsiteX126" fmla="*/ 3810410 w 4369210"/>
                <a:gd name="connsiteY126" fmla="*/ 2489200 h 6527800"/>
                <a:gd name="connsiteX127" fmla="*/ 3861210 w 4369210"/>
                <a:gd name="connsiteY127" fmla="*/ 2514600 h 6527800"/>
                <a:gd name="connsiteX128" fmla="*/ 3937410 w 4369210"/>
                <a:gd name="connsiteY128" fmla="*/ 2565400 h 6527800"/>
                <a:gd name="connsiteX129" fmla="*/ 4026310 w 4369210"/>
                <a:gd name="connsiteY129" fmla="*/ 2616200 h 6527800"/>
                <a:gd name="connsiteX130" fmla="*/ 4064410 w 4369210"/>
                <a:gd name="connsiteY130" fmla="*/ 2654300 h 6527800"/>
                <a:gd name="connsiteX131" fmla="*/ 4102510 w 4369210"/>
                <a:gd name="connsiteY131" fmla="*/ 2667000 h 6527800"/>
                <a:gd name="connsiteX132" fmla="*/ 4178710 w 4369210"/>
                <a:gd name="connsiteY132" fmla="*/ 2717800 h 6527800"/>
                <a:gd name="connsiteX133" fmla="*/ 4216810 w 4369210"/>
                <a:gd name="connsiteY133" fmla="*/ 2743200 h 6527800"/>
                <a:gd name="connsiteX134" fmla="*/ 4254910 w 4369210"/>
                <a:gd name="connsiteY134" fmla="*/ 2768600 h 6527800"/>
                <a:gd name="connsiteX135" fmla="*/ 4318410 w 4369210"/>
                <a:gd name="connsiteY135" fmla="*/ 2844800 h 6527800"/>
                <a:gd name="connsiteX136" fmla="*/ 4369210 w 4369210"/>
                <a:gd name="connsiteY136" fmla="*/ 2921000 h 6527800"/>
                <a:gd name="connsiteX137" fmla="*/ 4331110 w 4369210"/>
                <a:gd name="connsiteY137" fmla="*/ 3022600 h 6527800"/>
                <a:gd name="connsiteX138" fmla="*/ 4293010 w 4369210"/>
                <a:gd name="connsiteY138" fmla="*/ 3048000 h 6527800"/>
                <a:gd name="connsiteX139" fmla="*/ 4267610 w 4369210"/>
                <a:gd name="connsiteY139" fmla="*/ 3086100 h 6527800"/>
                <a:gd name="connsiteX140" fmla="*/ 4229510 w 4369210"/>
                <a:gd name="connsiteY140" fmla="*/ 3111500 h 6527800"/>
                <a:gd name="connsiteX141" fmla="*/ 4140610 w 4369210"/>
                <a:gd name="connsiteY141" fmla="*/ 3213100 h 6527800"/>
                <a:gd name="connsiteX142" fmla="*/ 4089810 w 4369210"/>
                <a:gd name="connsiteY142" fmla="*/ 3289300 h 6527800"/>
                <a:gd name="connsiteX143" fmla="*/ 4077110 w 4369210"/>
                <a:gd name="connsiteY143" fmla="*/ 3327400 h 6527800"/>
                <a:gd name="connsiteX144" fmla="*/ 4026310 w 4369210"/>
                <a:gd name="connsiteY144" fmla="*/ 3403600 h 6527800"/>
                <a:gd name="connsiteX145" fmla="*/ 4000910 w 4369210"/>
                <a:gd name="connsiteY145" fmla="*/ 3441700 h 6527800"/>
                <a:gd name="connsiteX146" fmla="*/ 3962810 w 4369210"/>
                <a:gd name="connsiteY146" fmla="*/ 3479800 h 6527800"/>
                <a:gd name="connsiteX147" fmla="*/ 3899310 w 4369210"/>
                <a:gd name="connsiteY147" fmla="*/ 3594100 h 6527800"/>
                <a:gd name="connsiteX148" fmla="*/ 3797710 w 4369210"/>
                <a:gd name="connsiteY148" fmla="*/ 3746500 h 6527800"/>
                <a:gd name="connsiteX149" fmla="*/ 3772310 w 4369210"/>
                <a:gd name="connsiteY149" fmla="*/ 3784600 h 6527800"/>
                <a:gd name="connsiteX150" fmla="*/ 3759610 w 4369210"/>
                <a:gd name="connsiteY150" fmla="*/ 3822700 h 6527800"/>
                <a:gd name="connsiteX151" fmla="*/ 3721510 w 4369210"/>
                <a:gd name="connsiteY151" fmla="*/ 3848100 h 6527800"/>
                <a:gd name="connsiteX152" fmla="*/ 3734210 w 4369210"/>
                <a:gd name="connsiteY152" fmla="*/ 4254500 h 6527800"/>
                <a:gd name="connsiteX153" fmla="*/ 3759610 w 4369210"/>
                <a:gd name="connsiteY153" fmla="*/ 4330700 h 6527800"/>
                <a:gd name="connsiteX154" fmla="*/ 3759610 w 4369210"/>
                <a:gd name="connsiteY154" fmla="*/ 4686300 h 6527800"/>
                <a:gd name="connsiteX155" fmla="*/ 3746910 w 4369210"/>
                <a:gd name="connsiteY155" fmla="*/ 4724400 h 6527800"/>
                <a:gd name="connsiteX156" fmla="*/ 3734210 w 4369210"/>
                <a:gd name="connsiteY156" fmla="*/ 4775200 h 6527800"/>
                <a:gd name="connsiteX157" fmla="*/ 3708810 w 4369210"/>
                <a:gd name="connsiteY157" fmla="*/ 4851400 h 6527800"/>
                <a:gd name="connsiteX158" fmla="*/ 3670710 w 4369210"/>
                <a:gd name="connsiteY158" fmla="*/ 4965700 h 6527800"/>
                <a:gd name="connsiteX159" fmla="*/ 3658010 w 4369210"/>
                <a:gd name="connsiteY159" fmla="*/ 5003800 h 6527800"/>
                <a:gd name="connsiteX160" fmla="*/ 3645310 w 4369210"/>
                <a:gd name="connsiteY160" fmla="*/ 5041900 h 6527800"/>
                <a:gd name="connsiteX161" fmla="*/ 3378610 w 4369210"/>
                <a:gd name="connsiteY161" fmla="*/ 5003800 h 6527800"/>
                <a:gd name="connsiteX162" fmla="*/ 3340510 w 4369210"/>
                <a:gd name="connsiteY162" fmla="*/ 4978400 h 6527800"/>
                <a:gd name="connsiteX163" fmla="*/ 3302410 w 4369210"/>
                <a:gd name="connsiteY163" fmla="*/ 4965700 h 6527800"/>
                <a:gd name="connsiteX164" fmla="*/ 3226210 w 4369210"/>
                <a:gd name="connsiteY164" fmla="*/ 4914900 h 6527800"/>
                <a:gd name="connsiteX165" fmla="*/ 3188110 w 4369210"/>
                <a:gd name="connsiteY165" fmla="*/ 4889500 h 6527800"/>
                <a:gd name="connsiteX166" fmla="*/ 3175410 w 4369210"/>
                <a:gd name="connsiteY166" fmla="*/ 4851400 h 6527800"/>
                <a:gd name="connsiteX167" fmla="*/ 3124610 w 4369210"/>
                <a:gd name="connsiteY167" fmla="*/ 4775200 h 6527800"/>
                <a:gd name="connsiteX168" fmla="*/ 2997610 w 4369210"/>
                <a:gd name="connsiteY168" fmla="*/ 4394200 h 6527800"/>
                <a:gd name="connsiteX169" fmla="*/ 2984910 w 4369210"/>
                <a:gd name="connsiteY169" fmla="*/ 4356100 h 6527800"/>
                <a:gd name="connsiteX170" fmla="*/ 2972210 w 4369210"/>
                <a:gd name="connsiteY170" fmla="*/ 4318000 h 6527800"/>
                <a:gd name="connsiteX171" fmla="*/ 2959510 w 4369210"/>
                <a:gd name="connsiteY171" fmla="*/ 4267200 h 6527800"/>
                <a:gd name="connsiteX172" fmla="*/ 2921410 w 4369210"/>
                <a:gd name="connsiteY172" fmla="*/ 4254500 h 6527800"/>
                <a:gd name="connsiteX173" fmla="*/ 2896010 w 4369210"/>
                <a:gd name="connsiteY173" fmla="*/ 4330700 h 6527800"/>
                <a:gd name="connsiteX174" fmla="*/ 2883310 w 4369210"/>
                <a:gd name="connsiteY174" fmla="*/ 4368800 h 6527800"/>
                <a:gd name="connsiteX175" fmla="*/ 2896010 w 4369210"/>
                <a:gd name="connsiteY175" fmla="*/ 5143500 h 6527800"/>
                <a:gd name="connsiteX176" fmla="*/ 2908710 w 4369210"/>
                <a:gd name="connsiteY176" fmla="*/ 5245100 h 6527800"/>
                <a:gd name="connsiteX177" fmla="*/ 2934110 w 4369210"/>
                <a:gd name="connsiteY177" fmla="*/ 5410200 h 6527800"/>
                <a:gd name="connsiteX178" fmla="*/ 2959510 w 4369210"/>
                <a:gd name="connsiteY178" fmla="*/ 5524500 h 6527800"/>
                <a:gd name="connsiteX179" fmla="*/ 2997610 w 4369210"/>
                <a:gd name="connsiteY179" fmla="*/ 5829300 h 6527800"/>
                <a:gd name="connsiteX180" fmla="*/ 3010310 w 4369210"/>
                <a:gd name="connsiteY180" fmla="*/ 6210300 h 6527800"/>
                <a:gd name="connsiteX181" fmla="*/ 3035710 w 4369210"/>
                <a:gd name="connsiteY181" fmla="*/ 6350000 h 6527800"/>
                <a:gd name="connsiteX182" fmla="*/ 3061110 w 4369210"/>
                <a:gd name="connsiteY182" fmla="*/ 6426200 h 6527800"/>
                <a:gd name="connsiteX183" fmla="*/ 3048410 w 4369210"/>
                <a:gd name="connsiteY183" fmla="*/ 6502400 h 6527800"/>
                <a:gd name="connsiteX184" fmla="*/ 2870610 w 4369210"/>
                <a:gd name="connsiteY184" fmla="*/ 6489700 h 6527800"/>
                <a:gd name="connsiteX185" fmla="*/ 2362610 w 4369210"/>
                <a:gd name="connsiteY185" fmla="*/ 6477000 h 6527800"/>
                <a:gd name="connsiteX186" fmla="*/ 1753010 w 4369210"/>
                <a:gd name="connsiteY186" fmla="*/ 6489700 h 6527800"/>
                <a:gd name="connsiteX187" fmla="*/ 368710 w 4369210"/>
                <a:gd name="connsiteY187" fmla="*/ 6489700 h 6527800"/>
                <a:gd name="connsiteX188" fmla="*/ 394110 w 4369210"/>
                <a:gd name="connsiteY188" fmla="*/ 6527800 h 652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4369210" h="6527800">
                  <a:moveTo>
                    <a:pt x="394110" y="6527800"/>
                  </a:moveTo>
                  <a:lnTo>
                    <a:pt x="394110" y="6527800"/>
                  </a:lnTo>
                  <a:cubicBezTo>
                    <a:pt x="309443" y="6294967"/>
                    <a:pt x="277537" y="6035440"/>
                    <a:pt x="140110" y="5829300"/>
                  </a:cubicBezTo>
                  <a:cubicBezTo>
                    <a:pt x="131643" y="5816600"/>
                    <a:pt x="120909" y="5805148"/>
                    <a:pt x="114710" y="5791200"/>
                  </a:cubicBezTo>
                  <a:cubicBezTo>
                    <a:pt x="103836" y="5766734"/>
                    <a:pt x="97777" y="5740400"/>
                    <a:pt x="89310" y="5715000"/>
                  </a:cubicBezTo>
                  <a:lnTo>
                    <a:pt x="63910" y="5638800"/>
                  </a:lnTo>
                  <a:lnTo>
                    <a:pt x="38510" y="5562600"/>
                  </a:lnTo>
                  <a:cubicBezTo>
                    <a:pt x="34277" y="5549900"/>
                    <a:pt x="28011" y="5537705"/>
                    <a:pt x="25810" y="5524500"/>
                  </a:cubicBezTo>
                  <a:cubicBezTo>
                    <a:pt x="10241" y="5431083"/>
                    <a:pt x="19355" y="5473282"/>
                    <a:pt x="410" y="5397500"/>
                  </a:cubicBezTo>
                  <a:cubicBezTo>
                    <a:pt x="4643" y="5266267"/>
                    <a:pt x="13110" y="5135102"/>
                    <a:pt x="13110" y="5003800"/>
                  </a:cubicBezTo>
                  <a:cubicBezTo>
                    <a:pt x="13110" y="4411783"/>
                    <a:pt x="-16389" y="4815383"/>
                    <a:pt x="13110" y="4343400"/>
                  </a:cubicBezTo>
                  <a:cubicBezTo>
                    <a:pt x="16027" y="4296732"/>
                    <a:pt x="21927" y="4250297"/>
                    <a:pt x="25810" y="4203700"/>
                  </a:cubicBezTo>
                  <a:cubicBezTo>
                    <a:pt x="33107" y="4116135"/>
                    <a:pt x="32878" y="4044895"/>
                    <a:pt x="51210" y="3962400"/>
                  </a:cubicBezTo>
                  <a:cubicBezTo>
                    <a:pt x="54114" y="3949332"/>
                    <a:pt x="59677" y="3937000"/>
                    <a:pt x="63910" y="3924300"/>
                  </a:cubicBezTo>
                  <a:cubicBezTo>
                    <a:pt x="95742" y="3605977"/>
                    <a:pt x="53847" y="4042415"/>
                    <a:pt x="89310" y="3581400"/>
                  </a:cubicBezTo>
                  <a:cubicBezTo>
                    <a:pt x="92250" y="3543178"/>
                    <a:pt x="98826" y="3505302"/>
                    <a:pt x="102010" y="3467100"/>
                  </a:cubicBezTo>
                  <a:cubicBezTo>
                    <a:pt x="107295" y="3403679"/>
                    <a:pt x="106479" y="3339706"/>
                    <a:pt x="114710" y="3276600"/>
                  </a:cubicBezTo>
                  <a:cubicBezTo>
                    <a:pt x="119225" y="3241984"/>
                    <a:pt x="135173" y="3209558"/>
                    <a:pt x="140110" y="3175000"/>
                  </a:cubicBezTo>
                  <a:cubicBezTo>
                    <a:pt x="144343" y="3145367"/>
                    <a:pt x="147889" y="3115627"/>
                    <a:pt x="152810" y="3086100"/>
                  </a:cubicBezTo>
                  <a:cubicBezTo>
                    <a:pt x="158048" y="3054673"/>
                    <a:pt x="169077" y="3003767"/>
                    <a:pt x="178210" y="2971800"/>
                  </a:cubicBezTo>
                  <a:cubicBezTo>
                    <a:pt x="181888" y="2958928"/>
                    <a:pt x="186677" y="2946400"/>
                    <a:pt x="190910" y="2933700"/>
                  </a:cubicBezTo>
                  <a:cubicBezTo>
                    <a:pt x="207396" y="2818295"/>
                    <a:pt x="194144" y="2873198"/>
                    <a:pt x="229010" y="2768600"/>
                  </a:cubicBezTo>
                  <a:lnTo>
                    <a:pt x="229010" y="2768600"/>
                  </a:lnTo>
                  <a:cubicBezTo>
                    <a:pt x="233243" y="2747433"/>
                    <a:pt x="236030" y="2725925"/>
                    <a:pt x="241710" y="2705100"/>
                  </a:cubicBezTo>
                  <a:cubicBezTo>
                    <a:pt x="248755" y="2679269"/>
                    <a:pt x="252258" y="2651177"/>
                    <a:pt x="267110" y="2628900"/>
                  </a:cubicBezTo>
                  <a:cubicBezTo>
                    <a:pt x="395504" y="2436310"/>
                    <a:pt x="256534" y="2633972"/>
                    <a:pt x="356010" y="2514600"/>
                  </a:cubicBezTo>
                  <a:cubicBezTo>
                    <a:pt x="365781" y="2502874"/>
                    <a:pt x="369923" y="2486551"/>
                    <a:pt x="381410" y="2476500"/>
                  </a:cubicBezTo>
                  <a:cubicBezTo>
                    <a:pt x="488192" y="2383066"/>
                    <a:pt x="420123" y="2450794"/>
                    <a:pt x="495710" y="2413000"/>
                  </a:cubicBezTo>
                  <a:cubicBezTo>
                    <a:pt x="509362" y="2406174"/>
                    <a:pt x="519862" y="2393799"/>
                    <a:pt x="533810" y="2387600"/>
                  </a:cubicBezTo>
                  <a:cubicBezTo>
                    <a:pt x="558276" y="2376726"/>
                    <a:pt x="584610" y="2370667"/>
                    <a:pt x="610010" y="2362200"/>
                  </a:cubicBezTo>
                  <a:cubicBezTo>
                    <a:pt x="622710" y="2357967"/>
                    <a:pt x="635123" y="2352747"/>
                    <a:pt x="648110" y="2349500"/>
                  </a:cubicBezTo>
                  <a:cubicBezTo>
                    <a:pt x="665043" y="2345267"/>
                    <a:pt x="682192" y="2341816"/>
                    <a:pt x="698910" y="2336800"/>
                  </a:cubicBezTo>
                  <a:lnTo>
                    <a:pt x="813210" y="2298700"/>
                  </a:lnTo>
                  <a:cubicBezTo>
                    <a:pt x="825910" y="2294467"/>
                    <a:pt x="840171" y="2293426"/>
                    <a:pt x="851310" y="2286000"/>
                  </a:cubicBezTo>
                  <a:cubicBezTo>
                    <a:pt x="960499" y="2213207"/>
                    <a:pt x="822350" y="2300480"/>
                    <a:pt x="927510" y="2247900"/>
                  </a:cubicBezTo>
                  <a:cubicBezTo>
                    <a:pt x="941162" y="2241074"/>
                    <a:pt x="951958" y="2229326"/>
                    <a:pt x="965610" y="2222500"/>
                  </a:cubicBezTo>
                  <a:cubicBezTo>
                    <a:pt x="977584" y="2216513"/>
                    <a:pt x="991736" y="2215787"/>
                    <a:pt x="1003710" y="2209800"/>
                  </a:cubicBezTo>
                  <a:cubicBezTo>
                    <a:pt x="1017362" y="2202974"/>
                    <a:pt x="1027862" y="2190599"/>
                    <a:pt x="1041810" y="2184400"/>
                  </a:cubicBezTo>
                  <a:cubicBezTo>
                    <a:pt x="1066276" y="2173526"/>
                    <a:pt x="1095733" y="2173852"/>
                    <a:pt x="1118010" y="2159000"/>
                  </a:cubicBezTo>
                  <a:cubicBezTo>
                    <a:pt x="1130710" y="2150533"/>
                    <a:pt x="1142162" y="2139799"/>
                    <a:pt x="1156110" y="2133600"/>
                  </a:cubicBezTo>
                  <a:cubicBezTo>
                    <a:pt x="1180576" y="2122726"/>
                    <a:pt x="1210033" y="2123052"/>
                    <a:pt x="1232310" y="2108200"/>
                  </a:cubicBezTo>
                  <a:lnTo>
                    <a:pt x="1308510" y="2057400"/>
                  </a:lnTo>
                  <a:cubicBezTo>
                    <a:pt x="1321210" y="2048933"/>
                    <a:pt x="1332130" y="2036827"/>
                    <a:pt x="1346610" y="2032000"/>
                  </a:cubicBezTo>
                  <a:cubicBezTo>
                    <a:pt x="1359310" y="2027767"/>
                    <a:pt x="1373008" y="2025801"/>
                    <a:pt x="1384710" y="2019300"/>
                  </a:cubicBezTo>
                  <a:cubicBezTo>
                    <a:pt x="1411395" y="2004475"/>
                    <a:pt x="1460910" y="1968500"/>
                    <a:pt x="1460910" y="1968500"/>
                  </a:cubicBezTo>
                  <a:cubicBezTo>
                    <a:pt x="1469377" y="1955800"/>
                    <a:pt x="1484624" y="1945570"/>
                    <a:pt x="1486310" y="1930400"/>
                  </a:cubicBezTo>
                  <a:cubicBezTo>
                    <a:pt x="1489154" y="1904807"/>
                    <a:pt x="1479196" y="1879337"/>
                    <a:pt x="1473610" y="1854200"/>
                  </a:cubicBezTo>
                  <a:cubicBezTo>
                    <a:pt x="1467708" y="1827639"/>
                    <a:pt x="1455082" y="1797572"/>
                    <a:pt x="1435510" y="1778000"/>
                  </a:cubicBezTo>
                  <a:cubicBezTo>
                    <a:pt x="1424717" y="1767207"/>
                    <a:pt x="1410110" y="1761067"/>
                    <a:pt x="1397410" y="1752600"/>
                  </a:cubicBezTo>
                  <a:cubicBezTo>
                    <a:pt x="1351093" y="1613649"/>
                    <a:pt x="1424962" y="1824116"/>
                    <a:pt x="1359310" y="1676400"/>
                  </a:cubicBezTo>
                  <a:cubicBezTo>
                    <a:pt x="1348436" y="1651934"/>
                    <a:pt x="1342377" y="1625600"/>
                    <a:pt x="1333910" y="1600200"/>
                  </a:cubicBezTo>
                  <a:lnTo>
                    <a:pt x="1308510" y="1524000"/>
                  </a:lnTo>
                  <a:cubicBezTo>
                    <a:pt x="1304277" y="1511300"/>
                    <a:pt x="1303236" y="1497039"/>
                    <a:pt x="1295810" y="1485900"/>
                  </a:cubicBezTo>
                  <a:cubicBezTo>
                    <a:pt x="1278877" y="1460500"/>
                    <a:pt x="1254663" y="1438660"/>
                    <a:pt x="1245010" y="1409700"/>
                  </a:cubicBezTo>
                  <a:cubicBezTo>
                    <a:pt x="1240777" y="1397000"/>
                    <a:pt x="1235988" y="1384472"/>
                    <a:pt x="1232310" y="1371600"/>
                  </a:cubicBezTo>
                  <a:cubicBezTo>
                    <a:pt x="1200416" y="1259972"/>
                    <a:pt x="1237360" y="1374051"/>
                    <a:pt x="1206910" y="1282700"/>
                  </a:cubicBezTo>
                  <a:cubicBezTo>
                    <a:pt x="1211143" y="1231900"/>
                    <a:pt x="1199178" y="1177002"/>
                    <a:pt x="1219610" y="1130300"/>
                  </a:cubicBezTo>
                  <a:cubicBezTo>
                    <a:pt x="1231846" y="1102332"/>
                    <a:pt x="1295810" y="1079500"/>
                    <a:pt x="1295810" y="1079500"/>
                  </a:cubicBezTo>
                  <a:cubicBezTo>
                    <a:pt x="1291577" y="1054100"/>
                    <a:pt x="1289355" y="1028282"/>
                    <a:pt x="1283110" y="1003300"/>
                  </a:cubicBezTo>
                  <a:cubicBezTo>
                    <a:pt x="1276616" y="977325"/>
                    <a:pt x="1266177" y="952500"/>
                    <a:pt x="1257710" y="927100"/>
                  </a:cubicBezTo>
                  <a:cubicBezTo>
                    <a:pt x="1253477" y="914400"/>
                    <a:pt x="1248257" y="901987"/>
                    <a:pt x="1245010" y="889000"/>
                  </a:cubicBezTo>
                  <a:lnTo>
                    <a:pt x="1219610" y="787400"/>
                  </a:lnTo>
                  <a:cubicBezTo>
                    <a:pt x="1223843" y="677333"/>
                    <a:pt x="1222029" y="566867"/>
                    <a:pt x="1232310" y="457200"/>
                  </a:cubicBezTo>
                  <a:cubicBezTo>
                    <a:pt x="1234809" y="430543"/>
                    <a:pt x="1242858" y="403277"/>
                    <a:pt x="1257710" y="381000"/>
                  </a:cubicBezTo>
                  <a:cubicBezTo>
                    <a:pt x="1266177" y="368300"/>
                    <a:pt x="1276284" y="356552"/>
                    <a:pt x="1283110" y="342900"/>
                  </a:cubicBezTo>
                  <a:cubicBezTo>
                    <a:pt x="1319869" y="269382"/>
                    <a:pt x="1261685" y="338925"/>
                    <a:pt x="1333910" y="266700"/>
                  </a:cubicBezTo>
                  <a:cubicBezTo>
                    <a:pt x="1342276" y="241601"/>
                    <a:pt x="1349629" y="208405"/>
                    <a:pt x="1372010" y="190500"/>
                  </a:cubicBezTo>
                  <a:cubicBezTo>
                    <a:pt x="1382463" y="182137"/>
                    <a:pt x="1397410" y="182033"/>
                    <a:pt x="1410110" y="177800"/>
                  </a:cubicBezTo>
                  <a:cubicBezTo>
                    <a:pt x="1432463" y="110740"/>
                    <a:pt x="1411671" y="147126"/>
                    <a:pt x="1499010" y="88900"/>
                  </a:cubicBezTo>
                  <a:lnTo>
                    <a:pt x="1575210" y="38100"/>
                  </a:lnTo>
                  <a:cubicBezTo>
                    <a:pt x="1587910" y="29633"/>
                    <a:pt x="1598830" y="17527"/>
                    <a:pt x="1613310" y="12700"/>
                  </a:cubicBezTo>
                  <a:lnTo>
                    <a:pt x="1651410" y="0"/>
                  </a:lnTo>
                  <a:cubicBezTo>
                    <a:pt x="1820743" y="4233"/>
                    <a:pt x="1990207" y="4830"/>
                    <a:pt x="2159410" y="12700"/>
                  </a:cubicBezTo>
                  <a:cubicBezTo>
                    <a:pt x="2172783" y="13322"/>
                    <a:pt x="2185808" y="18899"/>
                    <a:pt x="2197510" y="25400"/>
                  </a:cubicBezTo>
                  <a:cubicBezTo>
                    <a:pt x="2224195" y="40225"/>
                    <a:pt x="2273710" y="76200"/>
                    <a:pt x="2273710" y="76200"/>
                  </a:cubicBezTo>
                  <a:cubicBezTo>
                    <a:pt x="2332977" y="165100"/>
                    <a:pt x="2299110" y="135467"/>
                    <a:pt x="2362610" y="177800"/>
                  </a:cubicBezTo>
                  <a:cubicBezTo>
                    <a:pt x="2366843" y="190500"/>
                    <a:pt x="2373650" y="202616"/>
                    <a:pt x="2375310" y="215900"/>
                  </a:cubicBezTo>
                  <a:cubicBezTo>
                    <a:pt x="2376043" y="221762"/>
                    <a:pt x="2373707" y="370495"/>
                    <a:pt x="2400710" y="419100"/>
                  </a:cubicBezTo>
                  <a:cubicBezTo>
                    <a:pt x="2415535" y="445785"/>
                    <a:pt x="2422550" y="485647"/>
                    <a:pt x="2451510" y="495300"/>
                  </a:cubicBezTo>
                  <a:lnTo>
                    <a:pt x="2489610" y="508000"/>
                  </a:lnTo>
                  <a:cubicBezTo>
                    <a:pt x="2517697" y="536087"/>
                    <a:pt x="2530447" y="553819"/>
                    <a:pt x="2565810" y="571500"/>
                  </a:cubicBezTo>
                  <a:cubicBezTo>
                    <a:pt x="2670970" y="624080"/>
                    <a:pt x="2532821" y="536807"/>
                    <a:pt x="2642010" y="609600"/>
                  </a:cubicBezTo>
                  <a:cubicBezTo>
                    <a:pt x="2647999" y="627567"/>
                    <a:pt x="2667410" y="682553"/>
                    <a:pt x="2667410" y="698500"/>
                  </a:cubicBezTo>
                  <a:cubicBezTo>
                    <a:pt x="2667410" y="727639"/>
                    <a:pt x="2663748" y="820123"/>
                    <a:pt x="2642010" y="863600"/>
                  </a:cubicBezTo>
                  <a:cubicBezTo>
                    <a:pt x="2635184" y="877252"/>
                    <a:pt x="2622809" y="887752"/>
                    <a:pt x="2616610" y="901700"/>
                  </a:cubicBezTo>
                  <a:cubicBezTo>
                    <a:pt x="2556157" y="1037720"/>
                    <a:pt x="2623293" y="929775"/>
                    <a:pt x="2565810" y="1016000"/>
                  </a:cubicBezTo>
                  <a:cubicBezTo>
                    <a:pt x="2570043" y="1058333"/>
                    <a:pt x="2568943" y="1101545"/>
                    <a:pt x="2578510" y="1143000"/>
                  </a:cubicBezTo>
                  <a:cubicBezTo>
                    <a:pt x="2581942" y="1157873"/>
                    <a:pt x="2597084" y="1167448"/>
                    <a:pt x="2603910" y="1181100"/>
                  </a:cubicBezTo>
                  <a:cubicBezTo>
                    <a:pt x="2609897" y="1193074"/>
                    <a:pt x="2612377" y="1206500"/>
                    <a:pt x="2616610" y="1219200"/>
                  </a:cubicBezTo>
                  <a:cubicBezTo>
                    <a:pt x="2612377" y="1274233"/>
                    <a:pt x="2610756" y="1329530"/>
                    <a:pt x="2603910" y="1384300"/>
                  </a:cubicBezTo>
                  <a:cubicBezTo>
                    <a:pt x="2602250" y="1397584"/>
                    <a:pt x="2600676" y="1412934"/>
                    <a:pt x="2591210" y="1422400"/>
                  </a:cubicBezTo>
                  <a:cubicBezTo>
                    <a:pt x="2569624" y="1443986"/>
                    <a:pt x="2515010" y="1473200"/>
                    <a:pt x="2515010" y="1473200"/>
                  </a:cubicBezTo>
                  <a:cubicBezTo>
                    <a:pt x="2510629" y="1512628"/>
                    <a:pt x="2519591" y="1591456"/>
                    <a:pt x="2476910" y="1625600"/>
                  </a:cubicBezTo>
                  <a:cubicBezTo>
                    <a:pt x="2466457" y="1633963"/>
                    <a:pt x="2451510" y="1634067"/>
                    <a:pt x="2438810" y="1638300"/>
                  </a:cubicBezTo>
                  <a:cubicBezTo>
                    <a:pt x="2430343" y="1651000"/>
                    <a:pt x="2425329" y="1666865"/>
                    <a:pt x="2413410" y="1676400"/>
                  </a:cubicBezTo>
                  <a:cubicBezTo>
                    <a:pt x="2402957" y="1684763"/>
                    <a:pt x="2384776" y="1679634"/>
                    <a:pt x="2375310" y="1689100"/>
                  </a:cubicBezTo>
                  <a:cubicBezTo>
                    <a:pt x="2365844" y="1698566"/>
                    <a:pt x="2370036" y="1716061"/>
                    <a:pt x="2362610" y="1727200"/>
                  </a:cubicBezTo>
                  <a:cubicBezTo>
                    <a:pt x="2352647" y="1742144"/>
                    <a:pt x="2337210" y="1752600"/>
                    <a:pt x="2324510" y="1765300"/>
                  </a:cubicBezTo>
                  <a:cubicBezTo>
                    <a:pt x="2313895" y="1797145"/>
                    <a:pt x="2279379" y="1855236"/>
                    <a:pt x="2311810" y="1892300"/>
                  </a:cubicBezTo>
                  <a:cubicBezTo>
                    <a:pt x="2331912" y="1915274"/>
                    <a:pt x="2362610" y="1926167"/>
                    <a:pt x="2388010" y="1943100"/>
                  </a:cubicBezTo>
                  <a:lnTo>
                    <a:pt x="2426110" y="1968500"/>
                  </a:lnTo>
                  <a:cubicBezTo>
                    <a:pt x="2434577" y="1981200"/>
                    <a:pt x="2439591" y="1997065"/>
                    <a:pt x="2451510" y="2006600"/>
                  </a:cubicBezTo>
                  <a:cubicBezTo>
                    <a:pt x="2461963" y="2014963"/>
                    <a:pt x="2480144" y="2009834"/>
                    <a:pt x="2489610" y="2019300"/>
                  </a:cubicBezTo>
                  <a:cubicBezTo>
                    <a:pt x="2557343" y="2087033"/>
                    <a:pt x="2438810" y="2036233"/>
                    <a:pt x="2540410" y="2070100"/>
                  </a:cubicBezTo>
                  <a:cubicBezTo>
                    <a:pt x="2598636" y="2157439"/>
                    <a:pt x="2562250" y="2136647"/>
                    <a:pt x="2629310" y="2159000"/>
                  </a:cubicBezTo>
                  <a:cubicBezTo>
                    <a:pt x="2690240" y="2250395"/>
                    <a:pt x="2603958" y="2137865"/>
                    <a:pt x="2730910" y="2222500"/>
                  </a:cubicBezTo>
                  <a:lnTo>
                    <a:pt x="2807110" y="2273300"/>
                  </a:lnTo>
                  <a:cubicBezTo>
                    <a:pt x="2887543" y="2269067"/>
                    <a:pt x="2969429" y="2276396"/>
                    <a:pt x="3048410" y="2260600"/>
                  </a:cubicBezTo>
                  <a:cubicBezTo>
                    <a:pt x="3061537" y="2257975"/>
                    <a:pt x="3058206" y="2235568"/>
                    <a:pt x="3061110" y="2222500"/>
                  </a:cubicBezTo>
                  <a:cubicBezTo>
                    <a:pt x="3066696" y="2197363"/>
                    <a:pt x="3067565" y="2171282"/>
                    <a:pt x="3073810" y="2146300"/>
                  </a:cubicBezTo>
                  <a:lnTo>
                    <a:pt x="3111910" y="2032000"/>
                  </a:lnTo>
                  <a:cubicBezTo>
                    <a:pt x="3116143" y="2019300"/>
                    <a:pt x="3113471" y="2001326"/>
                    <a:pt x="3124610" y="1993900"/>
                  </a:cubicBezTo>
                  <a:cubicBezTo>
                    <a:pt x="3173849" y="1961074"/>
                    <a:pt x="3148230" y="1973327"/>
                    <a:pt x="3200810" y="1955800"/>
                  </a:cubicBezTo>
                  <a:cubicBezTo>
                    <a:pt x="3234677" y="2057400"/>
                    <a:pt x="3183877" y="1938867"/>
                    <a:pt x="3251610" y="2006600"/>
                  </a:cubicBezTo>
                  <a:cubicBezTo>
                    <a:pt x="3261076" y="2016066"/>
                    <a:pt x="3254844" y="2035234"/>
                    <a:pt x="3264310" y="2044700"/>
                  </a:cubicBezTo>
                  <a:cubicBezTo>
                    <a:pt x="3285896" y="2066286"/>
                    <a:pt x="3315110" y="2078567"/>
                    <a:pt x="3340510" y="2095500"/>
                  </a:cubicBezTo>
                  <a:lnTo>
                    <a:pt x="3378610" y="2120900"/>
                  </a:lnTo>
                  <a:lnTo>
                    <a:pt x="3416710" y="2146300"/>
                  </a:lnTo>
                  <a:cubicBezTo>
                    <a:pt x="3463277" y="2216150"/>
                    <a:pt x="3416710" y="2156883"/>
                    <a:pt x="3480210" y="2209800"/>
                  </a:cubicBezTo>
                  <a:cubicBezTo>
                    <a:pt x="3494008" y="2221298"/>
                    <a:pt x="3504133" y="2236873"/>
                    <a:pt x="3518310" y="2247900"/>
                  </a:cubicBezTo>
                  <a:cubicBezTo>
                    <a:pt x="3542407" y="2266642"/>
                    <a:pt x="3569110" y="2281767"/>
                    <a:pt x="3594510" y="2298700"/>
                  </a:cubicBezTo>
                  <a:lnTo>
                    <a:pt x="3632610" y="2324100"/>
                  </a:lnTo>
                  <a:cubicBezTo>
                    <a:pt x="3641077" y="2336800"/>
                    <a:pt x="3647217" y="2351407"/>
                    <a:pt x="3658010" y="2362200"/>
                  </a:cubicBezTo>
                  <a:cubicBezTo>
                    <a:pt x="3668803" y="2372993"/>
                    <a:pt x="3684384" y="2377829"/>
                    <a:pt x="3696110" y="2387600"/>
                  </a:cubicBezTo>
                  <a:cubicBezTo>
                    <a:pt x="3709908" y="2399098"/>
                    <a:pt x="3720412" y="2414202"/>
                    <a:pt x="3734210" y="2425700"/>
                  </a:cubicBezTo>
                  <a:cubicBezTo>
                    <a:pt x="3745936" y="2435471"/>
                    <a:pt x="3760584" y="2441329"/>
                    <a:pt x="3772310" y="2451100"/>
                  </a:cubicBezTo>
                  <a:cubicBezTo>
                    <a:pt x="3786108" y="2462598"/>
                    <a:pt x="3795795" y="2478761"/>
                    <a:pt x="3810410" y="2489200"/>
                  </a:cubicBezTo>
                  <a:cubicBezTo>
                    <a:pt x="3825816" y="2500204"/>
                    <a:pt x="3844976" y="2504860"/>
                    <a:pt x="3861210" y="2514600"/>
                  </a:cubicBezTo>
                  <a:cubicBezTo>
                    <a:pt x="3887387" y="2530306"/>
                    <a:pt x="3910106" y="2551748"/>
                    <a:pt x="3937410" y="2565400"/>
                  </a:cubicBezTo>
                  <a:cubicBezTo>
                    <a:pt x="3968464" y="2580927"/>
                    <a:pt x="3999384" y="2593761"/>
                    <a:pt x="4026310" y="2616200"/>
                  </a:cubicBezTo>
                  <a:cubicBezTo>
                    <a:pt x="4040108" y="2627698"/>
                    <a:pt x="4049466" y="2644337"/>
                    <a:pt x="4064410" y="2654300"/>
                  </a:cubicBezTo>
                  <a:cubicBezTo>
                    <a:pt x="4075549" y="2661726"/>
                    <a:pt x="4090808" y="2660499"/>
                    <a:pt x="4102510" y="2667000"/>
                  </a:cubicBezTo>
                  <a:cubicBezTo>
                    <a:pt x="4129195" y="2681825"/>
                    <a:pt x="4153310" y="2700867"/>
                    <a:pt x="4178710" y="2717800"/>
                  </a:cubicBezTo>
                  <a:lnTo>
                    <a:pt x="4216810" y="2743200"/>
                  </a:lnTo>
                  <a:lnTo>
                    <a:pt x="4254910" y="2768600"/>
                  </a:lnTo>
                  <a:cubicBezTo>
                    <a:pt x="4345674" y="2904746"/>
                    <a:pt x="4204327" y="2698121"/>
                    <a:pt x="4318410" y="2844800"/>
                  </a:cubicBezTo>
                  <a:cubicBezTo>
                    <a:pt x="4337152" y="2868897"/>
                    <a:pt x="4369210" y="2921000"/>
                    <a:pt x="4369210" y="2921000"/>
                  </a:cubicBezTo>
                  <a:cubicBezTo>
                    <a:pt x="4360123" y="2966433"/>
                    <a:pt x="4363812" y="2989898"/>
                    <a:pt x="4331110" y="3022600"/>
                  </a:cubicBezTo>
                  <a:cubicBezTo>
                    <a:pt x="4320317" y="3033393"/>
                    <a:pt x="4305710" y="3039533"/>
                    <a:pt x="4293010" y="3048000"/>
                  </a:cubicBezTo>
                  <a:cubicBezTo>
                    <a:pt x="4284543" y="3060700"/>
                    <a:pt x="4278403" y="3075307"/>
                    <a:pt x="4267610" y="3086100"/>
                  </a:cubicBezTo>
                  <a:cubicBezTo>
                    <a:pt x="4256817" y="3096893"/>
                    <a:pt x="4239561" y="3100013"/>
                    <a:pt x="4229510" y="3111500"/>
                  </a:cubicBezTo>
                  <a:cubicBezTo>
                    <a:pt x="4125793" y="3230033"/>
                    <a:pt x="4226335" y="3155950"/>
                    <a:pt x="4140610" y="3213100"/>
                  </a:cubicBezTo>
                  <a:cubicBezTo>
                    <a:pt x="4110413" y="3303692"/>
                    <a:pt x="4153231" y="3194168"/>
                    <a:pt x="4089810" y="3289300"/>
                  </a:cubicBezTo>
                  <a:cubicBezTo>
                    <a:pt x="4082384" y="3300439"/>
                    <a:pt x="4083611" y="3315698"/>
                    <a:pt x="4077110" y="3327400"/>
                  </a:cubicBezTo>
                  <a:cubicBezTo>
                    <a:pt x="4062285" y="3354085"/>
                    <a:pt x="4043243" y="3378200"/>
                    <a:pt x="4026310" y="3403600"/>
                  </a:cubicBezTo>
                  <a:cubicBezTo>
                    <a:pt x="4017843" y="3416300"/>
                    <a:pt x="4011703" y="3430907"/>
                    <a:pt x="4000910" y="3441700"/>
                  </a:cubicBezTo>
                  <a:lnTo>
                    <a:pt x="3962810" y="3479800"/>
                  </a:lnTo>
                  <a:cubicBezTo>
                    <a:pt x="3940457" y="3546860"/>
                    <a:pt x="3957536" y="3506761"/>
                    <a:pt x="3899310" y="3594100"/>
                  </a:cubicBezTo>
                  <a:lnTo>
                    <a:pt x="3797710" y="3746500"/>
                  </a:lnTo>
                  <a:cubicBezTo>
                    <a:pt x="3789243" y="3759200"/>
                    <a:pt x="3777137" y="3770120"/>
                    <a:pt x="3772310" y="3784600"/>
                  </a:cubicBezTo>
                  <a:cubicBezTo>
                    <a:pt x="3768077" y="3797300"/>
                    <a:pt x="3767973" y="3812247"/>
                    <a:pt x="3759610" y="3822700"/>
                  </a:cubicBezTo>
                  <a:cubicBezTo>
                    <a:pt x="3750075" y="3834619"/>
                    <a:pt x="3734210" y="3839633"/>
                    <a:pt x="3721510" y="3848100"/>
                  </a:cubicBezTo>
                  <a:cubicBezTo>
                    <a:pt x="3725743" y="3983567"/>
                    <a:pt x="3723543" y="4119388"/>
                    <a:pt x="3734210" y="4254500"/>
                  </a:cubicBezTo>
                  <a:cubicBezTo>
                    <a:pt x="3736317" y="4281191"/>
                    <a:pt x="3759610" y="4330700"/>
                    <a:pt x="3759610" y="4330700"/>
                  </a:cubicBezTo>
                  <a:cubicBezTo>
                    <a:pt x="3774340" y="4507458"/>
                    <a:pt x="3780291" y="4489834"/>
                    <a:pt x="3759610" y="4686300"/>
                  </a:cubicBezTo>
                  <a:cubicBezTo>
                    <a:pt x="3758209" y="4699613"/>
                    <a:pt x="3750588" y="4711528"/>
                    <a:pt x="3746910" y="4724400"/>
                  </a:cubicBezTo>
                  <a:cubicBezTo>
                    <a:pt x="3742115" y="4741183"/>
                    <a:pt x="3739226" y="4758482"/>
                    <a:pt x="3734210" y="4775200"/>
                  </a:cubicBezTo>
                  <a:cubicBezTo>
                    <a:pt x="3726517" y="4800845"/>
                    <a:pt x="3717277" y="4826000"/>
                    <a:pt x="3708810" y="4851400"/>
                  </a:cubicBezTo>
                  <a:lnTo>
                    <a:pt x="3670710" y="4965700"/>
                  </a:lnTo>
                  <a:lnTo>
                    <a:pt x="3658010" y="5003800"/>
                  </a:lnTo>
                  <a:lnTo>
                    <a:pt x="3645310" y="5041900"/>
                  </a:lnTo>
                  <a:cubicBezTo>
                    <a:pt x="3608448" y="5039443"/>
                    <a:pt x="3439310" y="5044267"/>
                    <a:pt x="3378610" y="5003800"/>
                  </a:cubicBezTo>
                  <a:cubicBezTo>
                    <a:pt x="3365910" y="4995333"/>
                    <a:pt x="3354162" y="4985226"/>
                    <a:pt x="3340510" y="4978400"/>
                  </a:cubicBezTo>
                  <a:cubicBezTo>
                    <a:pt x="3328536" y="4972413"/>
                    <a:pt x="3314112" y="4972201"/>
                    <a:pt x="3302410" y="4965700"/>
                  </a:cubicBezTo>
                  <a:cubicBezTo>
                    <a:pt x="3275725" y="4950875"/>
                    <a:pt x="3251610" y="4931833"/>
                    <a:pt x="3226210" y="4914900"/>
                  </a:cubicBezTo>
                  <a:lnTo>
                    <a:pt x="3188110" y="4889500"/>
                  </a:lnTo>
                  <a:cubicBezTo>
                    <a:pt x="3183877" y="4876800"/>
                    <a:pt x="3181911" y="4863102"/>
                    <a:pt x="3175410" y="4851400"/>
                  </a:cubicBezTo>
                  <a:cubicBezTo>
                    <a:pt x="3160585" y="4824715"/>
                    <a:pt x="3134263" y="4804160"/>
                    <a:pt x="3124610" y="4775200"/>
                  </a:cubicBezTo>
                  <a:lnTo>
                    <a:pt x="2997610" y="4394200"/>
                  </a:lnTo>
                  <a:lnTo>
                    <a:pt x="2984910" y="4356100"/>
                  </a:lnTo>
                  <a:cubicBezTo>
                    <a:pt x="2980677" y="4343400"/>
                    <a:pt x="2975457" y="4330987"/>
                    <a:pt x="2972210" y="4318000"/>
                  </a:cubicBezTo>
                  <a:cubicBezTo>
                    <a:pt x="2967977" y="4301067"/>
                    <a:pt x="2970414" y="4280830"/>
                    <a:pt x="2959510" y="4267200"/>
                  </a:cubicBezTo>
                  <a:cubicBezTo>
                    <a:pt x="2951147" y="4256747"/>
                    <a:pt x="2934110" y="4258733"/>
                    <a:pt x="2921410" y="4254500"/>
                  </a:cubicBezTo>
                  <a:lnTo>
                    <a:pt x="2896010" y="4330700"/>
                  </a:lnTo>
                  <a:lnTo>
                    <a:pt x="2883310" y="4368800"/>
                  </a:lnTo>
                  <a:cubicBezTo>
                    <a:pt x="2887543" y="4627033"/>
                    <a:pt x="2888527" y="4885340"/>
                    <a:pt x="2896010" y="5143500"/>
                  </a:cubicBezTo>
                  <a:cubicBezTo>
                    <a:pt x="2896999" y="5177616"/>
                    <a:pt x="2904199" y="5211269"/>
                    <a:pt x="2908710" y="5245100"/>
                  </a:cubicBezTo>
                  <a:cubicBezTo>
                    <a:pt x="2912086" y="5270420"/>
                    <a:pt x="2927642" y="5381096"/>
                    <a:pt x="2934110" y="5410200"/>
                  </a:cubicBezTo>
                  <a:cubicBezTo>
                    <a:pt x="2956736" y="5512018"/>
                    <a:pt x="2941179" y="5359521"/>
                    <a:pt x="2959510" y="5524500"/>
                  </a:cubicBezTo>
                  <a:cubicBezTo>
                    <a:pt x="2992847" y="5824529"/>
                    <a:pt x="2955671" y="5703482"/>
                    <a:pt x="2997610" y="5829300"/>
                  </a:cubicBezTo>
                  <a:cubicBezTo>
                    <a:pt x="3001843" y="5956300"/>
                    <a:pt x="3003261" y="6083425"/>
                    <a:pt x="3010310" y="6210300"/>
                  </a:cubicBezTo>
                  <a:cubicBezTo>
                    <a:pt x="3010985" y="6222457"/>
                    <a:pt x="3031015" y="6332784"/>
                    <a:pt x="3035710" y="6350000"/>
                  </a:cubicBezTo>
                  <a:cubicBezTo>
                    <a:pt x="3042755" y="6375831"/>
                    <a:pt x="3061110" y="6426200"/>
                    <a:pt x="3061110" y="6426200"/>
                  </a:cubicBezTo>
                  <a:cubicBezTo>
                    <a:pt x="3056877" y="6451600"/>
                    <a:pt x="3072839" y="6494257"/>
                    <a:pt x="3048410" y="6502400"/>
                  </a:cubicBezTo>
                  <a:cubicBezTo>
                    <a:pt x="2992041" y="6521190"/>
                    <a:pt x="2929987" y="6491899"/>
                    <a:pt x="2870610" y="6489700"/>
                  </a:cubicBezTo>
                  <a:cubicBezTo>
                    <a:pt x="2701340" y="6483431"/>
                    <a:pt x="2531943" y="6481233"/>
                    <a:pt x="2362610" y="6477000"/>
                  </a:cubicBezTo>
                  <a:cubicBezTo>
                    <a:pt x="2159410" y="6481233"/>
                    <a:pt x="1956254" y="6489700"/>
                    <a:pt x="1753010" y="6489700"/>
                  </a:cubicBezTo>
                  <a:cubicBezTo>
                    <a:pt x="289173" y="6489700"/>
                    <a:pt x="1001904" y="6450125"/>
                    <a:pt x="368710" y="6489700"/>
                  </a:cubicBezTo>
                  <a:cubicBezTo>
                    <a:pt x="423617" y="6503427"/>
                    <a:pt x="389877" y="6521450"/>
                    <a:pt x="394110" y="6527800"/>
                  </a:cubicBezTo>
                  <a:close/>
                </a:path>
              </a:pathLst>
            </a:custGeom>
            <a:solidFill>
              <a:srgbClr val="3B383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380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组合 133">
            <a:extLst>
              <a:ext uri="{FF2B5EF4-FFF2-40B4-BE49-F238E27FC236}">
                <a16:creationId xmlns:a16="http://schemas.microsoft.com/office/drawing/2014/main" xmlns="" id="{89B6D09A-B6BA-4FF3-82BB-F864ADAB9553}"/>
              </a:ext>
            </a:extLst>
          </p:cNvPr>
          <p:cNvGrpSpPr/>
          <p:nvPr/>
        </p:nvGrpSpPr>
        <p:grpSpPr>
          <a:xfrm rot="19526918">
            <a:off x="9164547" y="3645555"/>
            <a:ext cx="1149095" cy="208166"/>
            <a:chOff x="-73687" y="6322674"/>
            <a:chExt cx="1149095" cy="208166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xmlns="" id="{A8487251-85BB-4232-9DDC-8907AD7311C6}"/>
                </a:ext>
              </a:extLst>
            </p:cNvPr>
            <p:cNvSpPr/>
            <p:nvPr/>
          </p:nvSpPr>
          <p:spPr>
            <a:xfrm>
              <a:off x="-29401" y="6372704"/>
              <a:ext cx="1104809" cy="158136"/>
            </a:xfrm>
            <a:prstGeom prst="rect">
              <a:avLst/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xmlns="" id="{AA57D42F-1625-4533-88C8-56FF6A579C88}"/>
                </a:ext>
              </a:extLst>
            </p:cNvPr>
            <p:cNvSpPr/>
            <p:nvPr/>
          </p:nvSpPr>
          <p:spPr>
            <a:xfrm>
              <a:off x="-73687" y="6322674"/>
              <a:ext cx="1104809" cy="158136"/>
            </a:xfrm>
            <a:prstGeom prst="rect">
              <a:avLst/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D793AA71-2917-473D-AF50-DCC1BB23CE1B}"/>
              </a:ext>
            </a:extLst>
          </p:cNvPr>
          <p:cNvGrpSpPr/>
          <p:nvPr/>
        </p:nvGrpSpPr>
        <p:grpSpPr>
          <a:xfrm rot="19526918">
            <a:off x="329978" y="3402634"/>
            <a:ext cx="1149095" cy="208166"/>
            <a:chOff x="-73687" y="6322674"/>
            <a:chExt cx="1149095" cy="208166"/>
          </a:xfrm>
        </p:grpSpPr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xmlns="" id="{AA00D0B6-4F7E-4997-B5BA-7F0A0D920C0A}"/>
                </a:ext>
              </a:extLst>
            </p:cNvPr>
            <p:cNvSpPr/>
            <p:nvPr/>
          </p:nvSpPr>
          <p:spPr>
            <a:xfrm>
              <a:off x="-29401" y="6372704"/>
              <a:ext cx="1104809" cy="158136"/>
            </a:xfrm>
            <a:prstGeom prst="rect">
              <a:avLst/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xmlns="" id="{4E62FB98-BA20-4557-8251-5C41D2672D07}"/>
                </a:ext>
              </a:extLst>
            </p:cNvPr>
            <p:cNvSpPr/>
            <p:nvPr/>
          </p:nvSpPr>
          <p:spPr>
            <a:xfrm>
              <a:off x="-73687" y="6322674"/>
              <a:ext cx="1104809" cy="158136"/>
            </a:xfrm>
            <a:prstGeom prst="rect">
              <a:avLst/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F59514D8-C1AA-445A-9B91-76265090310E}"/>
              </a:ext>
            </a:extLst>
          </p:cNvPr>
          <p:cNvGrpSpPr/>
          <p:nvPr/>
        </p:nvGrpSpPr>
        <p:grpSpPr>
          <a:xfrm>
            <a:off x="5821482" y="5369290"/>
            <a:ext cx="895815" cy="546654"/>
            <a:chOff x="496441" y="5920528"/>
            <a:chExt cx="895815" cy="546654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624B953F-BAB3-4B15-8DA7-9C59F710BE3C}"/>
                </a:ext>
              </a:extLst>
            </p:cNvPr>
            <p:cNvSpPr/>
            <p:nvPr/>
          </p:nvSpPr>
          <p:spPr>
            <a:xfrm rot="13500000">
              <a:off x="496441" y="5920528"/>
              <a:ext cx="384639" cy="384639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508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7A4BBAB7-AC66-490F-908C-2846CF742F87}"/>
                </a:ext>
              </a:extLst>
            </p:cNvPr>
            <p:cNvSpPr/>
            <p:nvPr/>
          </p:nvSpPr>
          <p:spPr>
            <a:xfrm rot="13500000">
              <a:off x="496442" y="6082543"/>
              <a:ext cx="384639" cy="384639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508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1D86F8D2-1290-44E5-B19B-FC2019762DB5}"/>
                </a:ext>
              </a:extLst>
            </p:cNvPr>
            <p:cNvSpPr/>
            <p:nvPr/>
          </p:nvSpPr>
          <p:spPr>
            <a:xfrm rot="13500000">
              <a:off x="1007616" y="5920528"/>
              <a:ext cx="384639" cy="384639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508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ED14A0AA-3757-4333-80B0-C179B33FAF70}"/>
                </a:ext>
              </a:extLst>
            </p:cNvPr>
            <p:cNvSpPr/>
            <p:nvPr/>
          </p:nvSpPr>
          <p:spPr>
            <a:xfrm rot="13500000">
              <a:off x="1007617" y="6082543"/>
              <a:ext cx="384639" cy="384639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508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6446C6-8E1C-4F75-B6DE-79CD0E3A6209}"/>
              </a:ext>
            </a:extLst>
          </p:cNvPr>
          <p:cNvSpPr/>
          <p:nvPr/>
        </p:nvSpPr>
        <p:spPr>
          <a:xfrm>
            <a:off x="3949701" y="834598"/>
            <a:ext cx="4292600" cy="514614"/>
          </a:xfrm>
          <a:prstGeom prst="rect">
            <a:avLst/>
          </a:prstGeom>
          <a:solidFill>
            <a:srgbClr val="EFE62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xmlns="" id="{A7819316-C01B-41E3-9EC5-C78209AF5229}"/>
              </a:ext>
            </a:extLst>
          </p:cNvPr>
          <p:cNvSpPr txBox="1"/>
          <p:nvPr/>
        </p:nvSpPr>
        <p:spPr>
          <a:xfrm>
            <a:off x="4784116" y="545744"/>
            <a:ext cx="2616099" cy="554737"/>
          </a:xfrm>
          <a:custGeom>
            <a:avLst/>
            <a:gdLst/>
            <a:ahLst/>
            <a:cxnLst/>
            <a:rect l="l" t="t" r="r" b="b"/>
            <a:pathLst>
              <a:path w="2616099" h="554737">
                <a:moveTo>
                  <a:pt x="232867" y="359055"/>
                </a:moveTo>
                <a:lnTo>
                  <a:pt x="232867" y="447447"/>
                </a:lnTo>
                <a:lnTo>
                  <a:pt x="252984" y="447447"/>
                </a:lnTo>
                <a:lnTo>
                  <a:pt x="252984" y="359055"/>
                </a:lnTo>
                <a:close/>
                <a:moveTo>
                  <a:pt x="320040" y="292608"/>
                </a:moveTo>
                <a:lnTo>
                  <a:pt x="320040" y="487680"/>
                </a:lnTo>
                <a:cubicBezTo>
                  <a:pt x="328397" y="474892"/>
                  <a:pt x="337592" y="459321"/>
                  <a:pt x="347625" y="440970"/>
                </a:cubicBezTo>
                <a:cubicBezTo>
                  <a:pt x="357657" y="422618"/>
                  <a:pt x="367767" y="401409"/>
                  <a:pt x="377952" y="377343"/>
                </a:cubicBezTo>
                <a:cubicBezTo>
                  <a:pt x="373952" y="366345"/>
                  <a:pt x="370065" y="354813"/>
                  <a:pt x="366294" y="342748"/>
                </a:cubicBezTo>
                <a:cubicBezTo>
                  <a:pt x="362522" y="330683"/>
                  <a:pt x="359093" y="318237"/>
                  <a:pt x="356007" y="305410"/>
                </a:cubicBezTo>
                <a:lnTo>
                  <a:pt x="346253" y="337719"/>
                </a:lnTo>
                <a:close/>
                <a:moveTo>
                  <a:pt x="1246480" y="238964"/>
                </a:moveTo>
                <a:lnTo>
                  <a:pt x="1525067" y="238964"/>
                </a:lnTo>
                <a:cubicBezTo>
                  <a:pt x="1518183" y="283896"/>
                  <a:pt x="1507566" y="323114"/>
                  <a:pt x="1493215" y="356616"/>
                </a:cubicBezTo>
                <a:cubicBezTo>
                  <a:pt x="1478864" y="390119"/>
                  <a:pt x="1461846" y="418973"/>
                  <a:pt x="1442161" y="443180"/>
                </a:cubicBezTo>
                <a:cubicBezTo>
                  <a:pt x="1454912" y="450800"/>
                  <a:pt x="1469187" y="458115"/>
                  <a:pt x="1484986" y="465125"/>
                </a:cubicBezTo>
                <a:cubicBezTo>
                  <a:pt x="1500784" y="472136"/>
                  <a:pt x="1518412" y="478841"/>
                  <a:pt x="1537868" y="485242"/>
                </a:cubicBezTo>
                <a:lnTo>
                  <a:pt x="1482395" y="552298"/>
                </a:lnTo>
                <a:cubicBezTo>
                  <a:pt x="1443380" y="538379"/>
                  <a:pt x="1409243" y="522326"/>
                  <a:pt x="1379982" y="504140"/>
                </a:cubicBezTo>
                <a:cubicBezTo>
                  <a:pt x="1366507" y="514173"/>
                  <a:pt x="1352766" y="523215"/>
                  <a:pt x="1338758" y="531267"/>
                </a:cubicBezTo>
                <a:cubicBezTo>
                  <a:pt x="1324750" y="539319"/>
                  <a:pt x="1310856" y="546532"/>
                  <a:pt x="1297076" y="552908"/>
                </a:cubicBezTo>
                <a:lnTo>
                  <a:pt x="1239164" y="482804"/>
                </a:lnTo>
                <a:cubicBezTo>
                  <a:pt x="1253452" y="476403"/>
                  <a:pt x="1266482" y="470154"/>
                  <a:pt x="1278255" y="464058"/>
                </a:cubicBezTo>
                <a:cubicBezTo>
                  <a:pt x="1290028" y="457962"/>
                  <a:pt x="1300772" y="452019"/>
                  <a:pt x="1310488" y="446228"/>
                </a:cubicBezTo>
                <a:cubicBezTo>
                  <a:pt x="1289863" y="423672"/>
                  <a:pt x="1271372" y="398069"/>
                  <a:pt x="1255014" y="369418"/>
                </a:cubicBezTo>
                <a:lnTo>
                  <a:pt x="1337920" y="335280"/>
                </a:lnTo>
                <a:cubicBezTo>
                  <a:pt x="1343977" y="345339"/>
                  <a:pt x="1350302" y="354940"/>
                  <a:pt x="1356893" y="364084"/>
                </a:cubicBezTo>
                <a:cubicBezTo>
                  <a:pt x="1363485" y="373228"/>
                  <a:pt x="1370571" y="381915"/>
                  <a:pt x="1378153" y="390144"/>
                </a:cubicBezTo>
                <a:cubicBezTo>
                  <a:pt x="1385659" y="380111"/>
                  <a:pt x="1391679" y="369850"/>
                  <a:pt x="1396213" y="359360"/>
                </a:cubicBezTo>
                <a:cubicBezTo>
                  <a:pt x="1400747" y="348869"/>
                  <a:pt x="1404480" y="337998"/>
                  <a:pt x="1407414" y="326746"/>
                </a:cubicBezTo>
                <a:lnTo>
                  <a:pt x="1246480" y="326746"/>
                </a:lnTo>
                <a:close/>
                <a:moveTo>
                  <a:pt x="733578" y="197511"/>
                </a:moveTo>
                <a:lnTo>
                  <a:pt x="836600" y="197511"/>
                </a:lnTo>
                <a:lnTo>
                  <a:pt x="836600" y="554737"/>
                </a:lnTo>
                <a:lnTo>
                  <a:pt x="733578" y="554737"/>
                </a:lnTo>
                <a:close/>
                <a:moveTo>
                  <a:pt x="279197" y="192024"/>
                </a:moveTo>
                <a:lnTo>
                  <a:pt x="279197" y="272492"/>
                </a:lnTo>
                <a:lnTo>
                  <a:pt x="308458" y="272492"/>
                </a:lnTo>
                <a:lnTo>
                  <a:pt x="301752" y="260909"/>
                </a:lnTo>
                <a:lnTo>
                  <a:pt x="319431" y="192024"/>
                </a:lnTo>
                <a:close/>
                <a:moveTo>
                  <a:pt x="397459" y="168860"/>
                </a:moveTo>
                <a:lnTo>
                  <a:pt x="390144" y="193853"/>
                </a:lnTo>
                <a:cubicBezTo>
                  <a:pt x="396748" y="220676"/>
                  <a:pt x="404267" y="246279"/>
                  <a:pt x="412699" y="270663"/>
                </a:cubicBezTo>
                <a:cubicBezTo>
                  <a:pt x="420116" y="239472"/>
                  <a:pt x="425399" y="205537"/>
                  <a:pt x="428549" y="168860"/>
                </a:cubicBezTo>
                <a:close/>
                <a:moveTo>
                  <a:pt x="1064819" y="163373"/>
                </a:moveTo>
                <a:lnTo>
                  <a:pt x="1214171" y="163373"/>
                </a:lnTo>
                <a:lnTo>
                  <a:pt x="1214171" y="399288"/>
                </a:lnTo>
                <a:lnTo>
                  <a:pt x="1250137" y="381610"/>
                </a:lnTo>
                <a:lnTo>
                  <a:pt x="1250137" y="474269"/>
                </a:lnTo>
                <a:lnTo>
                  <a:pt x="1116025" y="548640"/>
                </a:lnTo>
                <a:lnTo>
                  <a:pt x="1077621" y="464516"/>
                </a:lnTo>
                <a:lnTo>
                  <a:pt x="1125169" y="441960"/>
                </a:lnTo>
                <a:lnTo>
                  <a:pt x="1125169" y="256032"/>
                </a:lnTo>
                <a:lnTo>
                  <a:pt x="1064819" y="256032"/>
                </a:lnTo>
                <a:close/>
                <a:moveTo>
                  <a:pt x="1589913" y="156058"/>
                </a:moveTo>
                <a:lnTo>
                  <a:pt x="1739265" y="156058"/>
                </a:lnTo>
                <a:lnTo>
                  <a:pt x="1739265" y="395631"/>
                </a:lnTo>
                <a:lnTo>
                  <a:pt x="1784376" y="374904"/>
                </a:lnTo>
                <a:lnTo>
                  <a:pt x="1822780" y="459639"/>
                </a:lnTo>
                <a:lnTo>
                  <a:pt x="1641119" y="541325"/>
                </a:lnTo>
                <a:lnTo>
                  <a:pt x="1602715" y="457200"/>
                </a:lnTo>
                <a:lnTo>
                  <a:pt x="1650263" y="435864"/>
                </a:lnTo>
                <a:lnTo>
                  <a:pt x="1650263" y="248717"/>
                </a:lnTo>
                <a:lnTo>
                  <a:pt x="1589913" y="248717"/>
                </a:lnTo>
                <a:close/>
                <a:moveTo>
                  <a:pt x="1097128" y="35967"/>
                </a:moveTo>
                <a:lnTo>
                  <a:pt x="1195273" y="35967"/>
                </a:lnTo>
                <a:lnTo>
                  <a:pt x="1195273" y="129236"/>
                </a:lnTo>
                <a:lnTo>
                  <a:pt x="1097128" y="129236"/>
                </a:lnTo>
                <a:close/>
                <a:moveTo>
                  <a:pt x="1622222" y="28652"/>
                </a:moveTo>
                <a:lnTo>
                  <a:pt x="1720368" y="28652"/>
                </a:lnTo>
                <a:lnTo>
                  <a:pt x="1720368" y="121920"/>
                </a:lnTo>
                <a:lnTo>
                  <a:pt x="1622222" y="121920"/>
                </a:lnTo>
                <a:close/>
                <a:moveTo>
                  <a:pt x="1248308" y="17069"/>
                </a:moveTo>
                <a:lnTo>
                  <a:pt x="1490929" y="17069"/>
                </a:lnTo>
                <a:lnTo>
                  <a:pt x="1490929" y="145085"/>
                </a:lnTo>
                <a:lnTo>
                  <a:pt x="1511656" y="145085"/>
                </a:lnTo>
                <a:lnTo>
                  <a:pt x="1534211" y="128016"/>
                </a:lnTo>
                <a:lnTo>
                  <a:pt x="1534211" y="221285"/>
                </a:lnTo>
                <a:lnTo>
                  <a:pt x="1391564" y="221285"/>
                </a:lnTo>
                <a:lnTo>
                  <a:pt x="1391564" y="107900"/>
                </a:lnTo>
                <a:lnTo>
                  <a:pt x="1342796" y="107900"/>
                </a:lnTo>
                <a:lnTo>
                  <a:pt x="1342796" y="221285"/>
                </a:lnTo>
                <a:lnTo>
                  <a:pt x="1248308" y="221285"/>
                </a:lnTo>
                <a:close/>
                <a:moveTo>
                  <a:pt x="2421636" y="15850"/>
                </a:moveTo>
                <a:lnTo>
                  <a:pt x="2613051" y="15850"/>
                </a:lnTo>
                <a:lnTo>
                  <a:pt x="2613051" y="85344"/>
                </a:lnTo>
                <a:lnTo>
                  <a:pt x="2556967" y="85344"/>
                </a:lnTo>
                <a:lnTo>
                  <a:pt x="2556967" y="142647"/>
                </a:lnTo>
                <a:lnTo>
                  <a:pt x="2616099" y="142647"/>
                </a:lnTo>
                <a:lnTo>
                  <a:pt x="2616099" y="473050"/>
                </a:lnTo>
                <a:lnTo>
                  <a:pt x="2553919" y="473050"/>
                </a:lnTo>
                <a:lnTo>
                  <a:pt x="2564283" y="447447"/>
                </a:lnTo>
                <a:lnTo>
                  <a:pt x="2564283" y="223114"/>
                </a:lnTo>
                <a:lnTo>
                  <a:pt x="2550871" y="223114"/>
                </a:lnTo>
                <a:lnTo>
                  <a:pt x="2550871" y="546202"/>
                </a:lnTo>
                <a:lnTo>
                  <a:pt x="2486254" y="546202"/>
                </a:lnTo>
                <a:lnTo>
                  <a:pt x="2486254" y="223114"/>
                </a:lnTo>
                <a:lnTo>
                  <a:pt x="2473452" y="223114"/>
                </a:lnTo>
                <a:lnTo>
                  <a:pt x="2473452" y="473050"/>
                </a:lnTo>
                <a:lnTo>
                  <a:pt x="2422855" y="473050"/>
                </a:lnTo>
                <a:lnTo>
                  <a:pt x="2422855" y="142647"/>
                </a:lnTo>
                <a:lnTo>
                  <a:pt x="2479548" y="142647"/>
                </a:lnTo>
                <a:lnTo>
                  <a:pt x="2479548" y="85344"/>
                </a:lnTo>
                <a:lnTo>
                  <a:pt x="2421636" y="85344"/>
                </a:lnTo>
                <a:close/>
                <a:moveTo>
                  <a:pt x="2343607" y="12192"/>
                </a:moveTo>
                <a:lnTo>
                  <a:pt x="2413102" y="12192"/>
                </a:lnTo>
                <a:lnTo>
                  <a:pt x="2413102" y="304800"/>
                </a:lnTo>
                <a:cubicBezTo>
                  <a:pt x="2413117" y="328518"/>
                  <a:pt x="2412477" y="354438"/>
                  <a:pt x="2411183" y="382558"/>
                </a:cubicBezTo>
                <a:cubicBezTo>
                  <a:pt x="2409888" y="410679"/>
                  <a:pt x="2407849" y="438901"/>
                  <a:pt x="2405064" y="467225"/>
                </a:cubicBezTo>
                <a:cubicBezTo>
                  <a:pt x="2402279" y="495549"/>
                  <a:pt x="2398659" y="521875"/>
                  <a:pt x="2394204" y="546202"/>
                </a:cubicBezTo>
                <a:lnTo>
                  <a:pt x="2324710" y="540716"/>
                </a:lnTo>
                <a:cubicBezTo>
                  <a:pt x="2331365" y="496443"/>
                  <a:pt x="2336190" y="455448"/>
                  <a:pt x="2339188" y="417729"/>
                </a:cubicBezTo>
                <a:cubicBezTo>
                  <a:pt x="2342185" y="380010"/>
                  <a:pt x="2343658" y="342367"/>
                  <a:pt x="2343607" y="304800"/>
                </a:cubicBezTo>
                <a:close/>
                <a:moveTo>
                  <a:pt x="787832" y="7925"/>
                </a:moveTo>
                <a:lnTo>
                  <a:pt x="1032891" y="200559"/>
                </a:lnTo>
                <a:lnTo>
                  <a:pt x="974370" y="271882"/>
                </a:lnTo>
                <a:lnTo>
                  <a:pt x="788442" y="116434"/>
                </a:lnTo>
                <a:lnTo>
                  <a:pt x="591541" y="276149"/>
                </a:lnTo>
                <a:lnTo>
                  <a:pt x="537286" y="200559"/>
                </a:lnTo>
                <a:close/>
                <a:moveTo>
                  <a:pt x="1874596" y="4268"/>
                </a:moveTo>
                <a:lnTo>
                  <a:pt x="1973352" y="4268"/>
                </a:lnTo>
                <a:lnTo>
                  <a:pt x="1973352" y="172517"/>
                </a:lnTo>
                <a:lnTo>
                  <a:pt x="2080031" y="172517"/>
                </a:lnTo>
                <a:lnTo>
                  <a:pt x="2080031" y="262128"/>
                </a:lnTo>
                <a:lnTo>
                  <a:pt x="1973352" y="262128"/>
                </a:lnTo>
                <a:lnTo>
                  <a:pt x="1973352" y="545592"/>
                </a:lnTo>
                <a:lnTo>
                  <a:pt x="1874596" y="545592"/>
                </a:lnTo>
                <a:lnTo>
                  <a:pt x="1874596" y="262128"/>
                </a:lnTo>
                <a:lnTo>
                  <a:pt x="1768526" y="262128"/>
                </a:lnTo>
                <a:lnTo>
                  <a:pt x="1768526" y="172517"/>
                </a:lnTo>
                <a:lnTo>
                  <a:pt x="1874596" y="172517"/>
                </a:lnTo>
                <a:close/>
                <a:moveTo>
                  <a:pt x="368198" y="2439"/>
                </a:moveTo>
                <a:lnTo>
                  <a:pt x="443789" y="18288"/>
                </a:lnTo>
                <a:lnTo>
                  <a:pt x="418186" y="100584"/>
                </a:lnTo>
                <a:lnTo>
                  <a:pt x="523646" y="100584"/>
                </a:lnTo>
                <a:lnTo>
                  <a:pt x="523646" y="168860"/>
                </a:lnTo>
                <a:lnTo>
                  <a:pt x="502920" y="168860"/>
                </a:lnTo>
                <a:cubicBezTo>
                  <a:pt x="499415" y="211468"/>
                  <a:pt x="494233" y="250152"/>
                  <a:pt x="487375" y="284912"/>
                </a:cubicBezTo>
                <a:cubicBezTo>
                  <a:pt x="480517" y="319672"/>
                  <a:pt x="471069" y="352718"/>
                  <a:pt x="459029" y="384048"/>
                </a:cubicBezTo>
                <a:cubicBezTo>
                  <a:pt x="470065" y="407175"/>
                  <a:pt x="481521" y="429349"/>
                  <a:pt x="493395" y="450571"/>
                </a:cubicBezTo>
                <a:cubicBezTo>
                  <a:pt x="505270" y="471793"/>
                  <a:pt x="517182" y="492291"/>
                  <a:pt x="529133" y="512064"/>
                </a:cubicBezTo>
                <a:lnTo>
                  <a:pt x="466344" y="551079"/>
                </a:lnTo>
                <a:cubicBezTo>
                  <a:pt x="458394" y="538912"/>
                  <a:pt x="450368" y="526060"/>
                  <a:pt x="442265" y="512522"/>
                </a:cubicBezTo>
                <a:cubicBezTo>
                  <a:pt x="434162" y="498983"/>
                  <a:pt x="426136" y="484607"/>
                  <a:pt x="418186" y="469392"/>
                </a:cubicBezTo>
                <a:cubicBezTo>
                  <a:pt x="410871" y="482131"/>
                  <a:pt x="402946" y="495059"/>
                  <a:pt x="394411" y="508178"/>
                </a:cubicBezTo>
                <a:cubicBezTo>
                  <a:pt x="385877" y="521297"/>
                  <a:pt x="376733" y="534988"/>
                  <a:pt x="366979" y="549250"/>
                </a:cubicBezTo>
                <a:lnTo>
                  <a:pt x="320040" y="516941"/>
                </a:lnTo>
                <a:lnTo>
                  <a:pt x="320040" y="534010"/>
                </a:lnTo>
                <a:lnTo>
                  <a:pt x="161544" y="534010"/>
                </a:lnTo>
                <a:lnTo>
                  <a:pt x="161544" y="272492"/>
                </a:lnTo>
                <a:lnTo>
                  <a:pt x="205435" y="272492"/>
                </a:lnTo>
                <a:lnTo>
                  <a:pt x="205435" y="192024"/>
                </a:lnTo>
                <a:lnTo>
                  <a:pt x="160325" y="192024"/>
                </a:lnTo>
                <a:lnTo>
                  <a:pt x="160325" y="105461"/>
                </a:lnTo>
                <a:lnTo>
                  <a:pt x="205435" y="105461"/>
                </a:lnTo>
                <a:lnTo>
                  <a:pt x="205435" y="10364"/>
                </a:lnTo>
                <a:lnTo>
                  <a:pt x="279197" y="10364"/>
                </a:lnTo>
                <a:lnTo>
                  <a:pt x="279197" y="105461"/>
                </a:lnTo>
                <a:lnTo>
                  <a:pt x="321259" y="105461"/>
                </a:lnTo>
                <a:lnTo>
                  <a:pt x="321259" y="185319"/>
                </a:lnTo>
                <a:close/>
                <a:moveTo>
                  <a:pt x="2169871" y="1829"/>
                </a:moveTo>
                <a:cubicBezTo>
                  <a:pt x="2181961" y="19000"/>
                  <a:pt x="2193138" y="37084"/>
                  <a:pt x="2203399" y="56084"/>
                </a:cubicBezTo>
                <a:lnTo>
                  <a:pt x="2237537" y="23775"/>
                </a:lnTo>
                <a:lnTo>
                  <a:pt x="2283257" y="78639"/>
                </a:lnTo>
                <a:lnTo>
                  <a:pt x="2331415" y="78639"/>
                </a:lnTo>
                <a:lnTo>
                  <a:pt x="2331415" y="441960"/>
                </a:lnTo>
                <a:lnTo>
                  <a:pt x="2273503" y="441960"/>
                </a:lnTo>
                <a:lnTo>
                  <a:pt x="2273503" y="98146"/>
                </a:lnTo>
                <a:lnTo>
                  <a:pt x="2236927" y="132893"/>
                </a:lnTo>
                <a:cubicBezTo>
                  <a:pt x="2246414" y="160681"/>
                  <a:pt x="2253653" y="189230"/>
                  <a:pt x="2258644" y="218542"/>
                </a:cubicBezTo>
                <a:cubicBezTo>
                  <a:pt x="2263635" y="247854"/>
                  <a:pt x="2266150" y="277622"/>
                  <a:pt x="2266188" y="307848"/>
                </a:cubicBezTo>
                <a:cubicBezTo>
                  <a:pt x="2266214" y="348831"/>
                  <a:pt x="2261591" y="390005"/>
                  <a:pt x="2252320" y="431369"/>
                </a:cubicBezTo>
                <a:cubicBezTo>
                  <a:pt x="2243049" y="472733"/>
                  <a:pt x="2228977" y="513449"/>
                  <a:pt x="2210105" y="553517"/>
                </a:cubicBezTo>
                <a:lnTo>
                  <a:pt x="2108302" y="524866"/>
                </a:lnTo>
                <a:lnTo>
                  <a:pt x="2136953" y="507797"/>
                </a:lnTo>
                <a:cubicBezTo>
                  <a:pt x="2148497" y="488811"/>
                  <a:pt x="2157870" y="468567"/>
                  <a:pt x="2165071" y="447066"/>
                </a:cubicBezTo>
                <a:cubicBezTo>
                  <a:pt x="2172272" y="425565"/>
                  <a:pt x="2177529" y="403340"/>
                  <a:pt x="2180844" y="380391"/>
                </a:cubicBezTo>
                <a:lnTo>
                  <a:pt x="2155851" y="407823"/>
                </a:lnTo>
                <a:lnTo>
                  <a:pt x="2104644" y="343205"/>
                </a:lnTo>
                <a:lnTo>
                  <a:pt x="2183282" y="266396"/>
                </a:lnTo>
                <a:cubicBezTo>
                  <a:pt x="2182330" y="254204"/>
                  <a:pt x="2180882" y="242164"/>
                  <a:pt x="2178939" y="230277"/>
                </a:cubicBezTo>
                <a:cubicBezTo>
                  <a:pt x="2176996" y="218390"/>
                  <a:pt x="2174786" y="206655"/>
                  <a:pt x="2172310" y="195072"/>
                </a:cubicBezTo>
                <a:lnTo>
                  <a:pt x="2149754" y="216408"/>
                </a:lnTo>
                <a:lnTo>
                  <a:pt x="2098548" y="154229"/>
                </a:lnTo>
                <a:lnTo>
                  <a:pt x="2143659" y="111557"/>
                </a:lnTo>
                <a:cubicBezTo>
                  <a:pt x="2138147" y="99949"/>
                  <a:pt x="2132254" y="89180"/>
                  <a:pt x="2125980" y="79248"/>
                </a:cubicBezTo>
                <a:cubicBezTo>
                  <a:pt x="2119706" y="69317"/>
                  <a:pt x="2113204" y="60376"/>
                  <a:pt x="2106473" y="52426"/>
                </a:cubicBezTo>
                <a:close/>
                <a:moveTo>
                  <a:pt x="117043" y="0"/>
                </a:moveTo>
                <a:lnTo>
                  <a:pt x="188367" y="15850"/>
                </a:lnTo>
                <a:lnTo>
                  <a:pt x="149352" y="107900"/>
                </a:lnTo>
                <a:lnTo>
                  <a:pt x="149352" y="545592"/>
                </a:lnTo>
                <a:lnTo>
                  <a:pt x="70104" y="545592"/>
                </a:lnTo>
                <a:lnTo>
                  <a:pt x="70104" y="293828"/>
                </a:lnTo>
                <a:lnTo>
                  <a:pt x="51816" y="336500"/>
                </a:lnTo>
                <a:lnTo>
                  <a:pt x="0" y="266396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1AE14183-1DA0-41AF-B314-B5B36EEF4DA5}"/>
              </a:ext>
            </a:extLst>
          </p:cNvPr>
          <p:cNvSpPr/>
          <p:nvPr/>
        </p:nvSpPr>
        <p:spPr>
          <a:xfrm>
            <a:off x="1351726" y="2162444"/>
            <a:ext cx="4279241" cy="2444044"/>
          </a:xfrm>
          <a:prstGeom prst="roundRect">
            <a:avLst>
              <a:gd name="adj" fmla="val 2577"/>
            </a:avLst>
          </a:prstGeom>
          <a:pattFill prst="wdUpDiag">
            <a:fgClr>
              <a:srgbClr val="63B5F3"/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1814CEDC-9B0E-48EF-B604-781C9BF58131}"/>
              </a:ext>
            </a:extLst>
          </p:cNvPr>
          <p:cNvSpPr/>
          <p:nvPr/>
        </p:nvSpPr>
        <p:spPr>
          <a:xfrm>
            <a:off x="1247854" y="2063299"/>
            <a:ext cx="4279241" cy="2444044"/>
          </a:xfrm>
          <a:prstGeom prst="roundRect">
            <a:avLst>
              <a:gd name="adj" fmla="val 2577"/>
            </a:avLst>
          </a:prstGeom>
          <a:solidFill>
            <a:srgbClr val="63B5F3"/>
          </a:solidFill>
          <a:ln w="381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24B6F39C-7402-4778-81F9-433EE6203258}"/>
              </a:ext>
            </a:extLst>
          </p:cNvPr>
          <p:cNvSpPr/>
          <p:nvPr/>
        </p:nvSpPr>
        <p:spPr>
          <a:xfrm>
            <a:off x="1134301" y="1952144"/>
            <a:ext cx="4279241" cy="2444044"/>
          </a:xfrm>
          <a:prstGeom prst="roundRect">
            <a:avLst>
              <a:gd name="adj" fmla="val 2577"/>
            </a:avLst>
          </a:prstGeom>
          <a:solidFill>
            <a:srgbClr val="F1F5F7"/>
          </a:solidFill>
          <a:ln w="381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97A6F408-F99F-4884-8733-A1423001B48B}"/>
              </a:ext>
            </a:extLst>
          </p:cNvPr>
          <p:cNvSpPr/>
          <p:nvPr/>
        </p:nvSpPr>
        <p:spPr>
          <a:xfrm>
            <a:off x="6553990" y="3762141"/>
            <a:ext cx="4300772" cy="2469814"/>
          </a:xfrm>
          <a:prstGeom prst="roundRect">
            <a:avLst>
              <a:gd name="adj" fmla="val 2577"/>
            </a:avLst>
          </a:prstGeom>
          <a:pattFill prst="wdUpDiag">
            <a:fgClr>
              <a:srgbClr val="63B5F3"/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EF9A23E4-8A21-4A4C-9193-ED916069E48C}"/>
              </a:ext>
            </a:extLst>
          </p:cNvPr>
          <p:cNvSpPr/>
          <p:nvPr/>
        </p:nvSpPr>
        <p:spPr>
          <a:xfrm>
            <a:off x="6450118" y="3662996"/>
            <a:ext cx="4300772" cy="2469814"/>
          </a:xfrm>
          <a:prstGeom prst="roundRect">
            <a:avLst>
              <a:gd name="adj" fmla="val 2577"/>
            </a:avLst>
          </a:prstGeom>
          <a:solidFill>
            <a:srgbClr val="63B5F3"/>
          </a:solidFill>
          <a:ln w="381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EB0BA780-FBDB-4CF5-9800-4AB1AC7B8B52}"/>
              </a:ext>
            </a:extLst>
          </p:cNvPr>
          <p:cNvSpPr/>
          <p:nvPr/>
        </p:nvSpPr>
        <p:spPr>
          <a:xfrm>
            <a:off x="6336565" y="3551841"/>
            <a:ext cx="4300772" cy="2469814"/>
          </a:xfrm>
          <a:prstGeom prst="roundRect">
            <a:avLst>
              <a:gd name="adj" fmla="val 2577"/>
            </a:avLst>
          </a:prstGeom>
          <a:solidFill>
            <a:srgbClr val="F1F5F7"/>
          </a:solidFill>
          <a:ln w="381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xmlns="" id="{DB7A26A1-D87B-4067-A7D9-8801469D19F1}"/>
              </a:ext>
            </a:extLst>
          </p:cNvPr>
          <p:cNvSpPr/>
          <p:nvPr/>
        </p:nvSpPr>
        <p:spPr>
          <a:xfrm>
            <a:off x="3143249" y="4732313"/>
            <a:ext cx="247986" cy="213780"/>
          </a:xfrm>
          <a:prstGeom prst="triangle">
            <a:avLst/>
          </a:prstGeom>
          <a:solidFill>
            <a:srgbClr val="EFE62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等腰三角形 20">
            <a:extLst>
              <a:ext uri="{FF2B5EF4-FFF2-40B4-BE49-F238E27FC236}">
                <a16:creationId xmlns:a16="http://schemas.microsoft.com/office/drawing/2014/main" xmlns="" id="{658FA21A-B135-4237-B56F-E88A0A48847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0800000">
            <a:off x="8358871" y="3164792"/>
            <a:ext cx="247986" cy="213780"/>
          </a:xfrm>
          <a:prstGeom prst="triangle">
            <a:avLst/>
          </a:prstGeom>
          <a:solidFill>
            <a:srgbClr val="EFE62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xmlns="" id="{7450B479-D0F8-4F41-A963-BA4D57E93DCF}"/>
              </a:ext>
            </a:extLst>
          </p:cNvPr>
          <p:cNvSpPr txBox="1"/>
          <p:nvPr/>
        </p:nvSpPr>
        <p:spPr>
          <a:xfrm>
            <a:off x="2774355" y="5106723"/>
            <a:ext cx="988924" cy="326441"/>
          </a:xfrm>
          <a:custGeom>
            <a:avLst/>
            <a:gdLst/>
            <a:ahLst/>
            <a:cxnLst/>
            <a:rect l="l" t="t" r="r" b="b"/>
            <a:pathLst>
              <a:path w="988924" h="326441">
                <a:moveTo>
                  <a:pt x="35662" y="171450"/>
                </a:moveTo>
                <a:lnTo>
                  <a:pt x="35662" y="290779"/>
                </a:lnTo>
                <a:lnTo>
                  <a:pt x="73609" y="290779"/>
                </a:lnTo>
                <a:cubicBezTo>
                  <a:pt x="86592" y="290827"/>
                  <a:pt x="96174" y="287302"/>
                  <a:pt x="102356" y="280206"/>
                </a:cubicBezTo>
                <a:cubicBezTo>
                  <a:pt x="108538" y="273110"/>
                  <a:pt x="111605" y="262156"/>
                  <a:pt x="111557" y="247345"/>
                </a:cubicBezTo>
                <a:lnTo>
                  <a:pt x="111557" y="218999"/>
                </a:lnTo>
                <a:cubicBezTo>
                  <a:pt x="111605" y="201415"/>
                  <a:pt x="107966" y="189033"/>
                  <a:pt x="100641" y="181851"/>
                </a:cubicBezTo>
                <a:cubicBezTo>
                  <a:pt x="93317" y="174669"/>
                  <a:pt x="82020" y="171202"/>
                  <a:pt x="66751" y="171450"/>
                </a:cubicBezTo>
                <a:close/>
                <a:moveTo>
                  <a:pt x="711937" y="35661"/>
                </a:moveTo>
                <a:lnTo>
                  <a:pt x="711937" y="154076"/>
                </a:lnTo>
                <a:lnTo>
                  <a:pt x="738454" y="154076"/>
                </a:lnTo>
                <a:cubicBezTo>
                  <a:pt x="752742" y="154419"/>
                  <a:pt x="763829" y="151447"/>
                  <a:pt x="771716" y="145161"/>
                </a:cubicBezTo>
                <a:cubicBezTo>
                  <a:pt x="779602" y="138874"/>
                  <a:pt x="783603" y="127216"/>
                  <a:pt x="783717" y="110185"/>
                </a:cubicBezTo>
                <a:lnTo>
                  <a:pt x="783717" y="79553"/>
                </a:lnTo>
                <a:cubicBezTo>
                  <a:pt x="783831" y="65122"/>
                  <a:pt x="780974" y="54207"/>
                  <a:pt x="775145" y="46806"/>
                </a:cubicBezTo>
                <a:cubicBezTo>
                  <a:pt x="769315" y="39405"/>
                  <a:pt x="759828" y="35690"/>
                  <a:pt x="746684" y="35661"/>
                </a:cubicBezTo>
                <a:close/>
                <a:moveTo>
                  <a:pt x="35662" y="35661"/>
                </a:moveTo>
                <a:lnTo>
                  <a:pt x="35662" y="138989"/>
                </a:lnTo>
                <a:lnTo>
                  <a:pt x="63094" y="138989"/>
                </a:lnTo>
                <a:cubicBezTo>
                  <a:pt x="77286" y="139303"/>
                  <a:pt x="87992" y="136388"/>
                  <a:pt x="95212" y="130245"/>
                </a:cubicBezTo>
                <a:cubicBezTo>
                  <a:pt x="102432" y="124101"/>
                  <a:pt x="106052" y="112842"/>
                  <a:pt x="106071" y="96469"/>
                </a:cubicBezTo>
                <a:lnTo>
                  <a:pt x="106071" y="77724"/>
                </a:lnTo>
                <a:cubicBezTo>
                  <a:pt x="106204" y="63570"/>
                  <a:pt x="103537" y="53016"/>
                  <a:pt x="98070" y="46063"/>
                </a:cubicBezTo>
                <a:cubicBezTo>
                  <a:pt x="92602" y="39109"/>
                  <a:pt x="83535" y="35642"/>
                  <a:pt x="70866" y="35661"/>
                </a:cubicBezTo>
                <a:close/>
                <a:moveTo>
                  <a:pt x="565709" y="32461"/>
                </a:moveTo>
                <a:cubicBezTo>
                  <a:pt x="552926" y="32585"/>
                  <a:pt x="543401" y="36681"/>
                  <a:pt x="537134" y="44748"/>
                </a:cubicBezTo>
                <a:cubicBezTo>
                  <a:pt x="530866" y="52816"/>
                  <a:pt x="527742" y="64113"/>
                  <a:pt x="527761" y="78638"/>
                </a:cubicBezTo>
                <a:lnTo>
                  <a:pt x="527761" y="247802"/>
                </a:lnTo>
                <a:cubicBezTo>
                  <a:pt x="527742" y="262528"/>
                  <a:pt x="530866" y="273882"/>
                  <a:pt x="537134" y="281864"/>
                </a:cubicBezTo>
                <a:cubicBezTo>
                  <a:pt x="543401" y="289846"/>
                  <a:pt x="552926" y="293884"/>
                  <a:pt x="565709" y="293979"/>
                </a:cubicBezTo>
                <a:cubicBezTo>
                  <a:pt x="578691" y="293884"/>
                  <a:pt x="588274" y="289846"/>
                  <a:pt x="594455" y="281864"/>
                </a:cubicBezTo>
                <a:cubicBezTo>
                  <a:pt x="600637" y="273882"/>
                  <a:pt x="603704" y="262528"/>
                  <a:pt x="603657" y="247802"/>
                </a:cubicBezTo>
                <a:lnTo>
                  <a:pt x="603657" y="78638"/>
                </a:lnTo>
                <a:cubicBezTo>
                  <a:pt x="603704" y="64113"/>
                  <a:pt x="600637" y="52816"/>
                  <a:pt x="594455" y="44748"/>
                </a:cubicBezTo>
                <a:cubicBezTo>
                  <a:pt x="588274" y="36681"/>
                  <a:pt x="578691" y="32585"/>
                  <a:pt x="565709" y="32461"/>
                </a:cubicBezTo>
                <a:close/>
                <a:moveTo>
                  <a:pt x="857250" y="3200"/>
                </a:moveTo>
                <a:lnTo>
                  <a:pt x="988924" y="3200"/>
                </a:lnTo>
                <a:lnTo>
                  <a:pt x="988924" y="35661"/>
                </a:lnTo>
                <a:lnTo>
                  <a:pt x="892912" y="35661"/>
                </a:lnTo>
                <a:lnTo>
                  <a:pt x="892912" y="144932"/>
                </a:lnTo>
                <a:lnTo>
                  <a:pt x="971093" y="144932"/>
                </a:lnTo>
                <a:lnTo>
                  <a:pt x="971093" y="176936"/>
                </a:lnTo>
                <a:lnTo>
                  <a:pt x="892912" y="176936"/>
                </a:lnTo>
                <a:lnTo>
                  <a:pt x="892912" y="290779"/>
                </a:lnTo>
                <a:lnTo>
                  <a:pt x="988924" y="290779"/>
                </a:lnTo>
                <a:lnTo>
                  <a:pt x="988924" y="323240"/>
                </a:lnTo>
                <a:lnTo>
                  <a:pt x="857250" y="323240"/>
                </a:lnTo>
                <a:close/>
                <a:moveTo>
                  <a:pt x="676275" y="3200"/>
                </a:moveTo>
                <a:lnTo>
                  <a:pt x="747598" y="3200"/>
                </a:lnTo>
                <a:cubicBezTo>
                  <a:pt x="772573" y="3276"/>
                  <a:pt x="790747" y="9525"/>
                  <a:pt x="802120" y="21945"/>
                </a:cubicBezTo>
                <a:cubicBezTo>
                  <a:pt x="813492" y="34366"/>
                  <a:pt x="819093" y="52502"/>
                  <a:pt x="818921" y="76352"/>
                </a:cubicBezTo>
                <a:lnTo>
                  <a:pt x="818921" y="102413"/>
                </a:lnTo>
                <a:cubicBezTo>
                  <a:pt x="818979" y="120015"/>
                  <a:pt x="815778" y="134302"/>
                  <a:pt x="809320" y="145275"/>
                </a:cubicBezTo>
                <a:cubicBezTo>
                  <a:pt x="802862" y="156248"/>
                  <a:pt x="792804" y="163906"/>
                  <a:pt x="779145" y="168249"/>
                </a:cubicBezTo>
                <a:cubicBezTo>
                  <a:pt x="793623" y="172688"/>
                  <a:pt x="803986" y="180613"/>
                  <a:pt x="810235" y="192024"/>
                </a:cubicBezTo>
                <a:cubicBezTo>
                  <a:pt x="816483" y="203435"/>
                  <a:pt x="819531" y="217760"/>
                  <a:pt x="819379" y="235001"/>
                </a:cubicBezTo>
                <a:lnTo>
                  <a:pt x="819379" y="284835"/>
                </a:lnTo>
                <a:cubicBezTo>
                  <a:pt x="819274" y="291951"/>
                  <a:pt x="819598" y="298751"/>
                  <a:pt x="820350" y="305238"/>
                </a:cubicBezTo>
                <a:cubicBezTo>
                  <a:pt x="821103" y="311725"/>
                  <a:pt x="822912" y="317725"/>
                  <a:pt x="825779" y="323240"/>
                </a:cubicBezTo>
                <a:lnTo>
                  <a:pt x="789661" y="323240"/>
                </a:lnTo>
                <a:cubicBezTo>
                  <a:pt x="787613" y="318964"/>
                  <a:pt x="786108" y="314030"/>
                  <a:pt x="785146" y="308438"/>
                </a:cubicBezTo>
                <a:cubicBezTo>
                  <a:pt x="784184" y="302847"/>
                  <a:pt x="783708" y="294827"/>
                  <a:pt x="783717" y="284378"/>
                </a:cubicBezTo>
                <a:lnTo>
                  <a:pt x="783717" y="234086"/>
                </a:lnTo>
                <a:cubicBezTo>
                  <a:pt x="783631" y="216303"/>
                  <a:pt x="779574" y="203863"/>
                  <a:pt x="771544" y="196767"/>
                </a:cubicBezTo>
                <a:cubicBezTo>
                  <a:pt x="763515" y="189671"/>
                  <a:pt x="752028" y="186261"/>
                  <a:pt x="737083" y="186537"/>
                </a:cubicBezTo>
                <a:lnTo>
                  <a:pt x="711937" y="186537"/>
                </a:lnTo>
                <a:lnTo>
                  <a:pt x="711937" y="323240"/>
                </a:lnTo>
                <a:lnTo>
                  <a:pt x="676275" y="323240"/>
                </a:lnTo>
                <a:close/>
                <a:moveTo>
                  <a:pt x="342900" y="3200"/>
                </a:moveTo>
                <a:lnTo>
                  <a:pt x="470002" y="3200"/>
                </a:lnTo>
                <a:lnTo>
                  <a:pt x="470002" y="35661"/>
                </a:lnTo>
                <a:lnTo>
                  <a:pt x="378562" y="35661"/>
                </a:lnTo>
                <a:lnTo>
                  <a:pt x="378562" y="152247"/>
                </a:lnTo>
                <a:lnTo>
                  <a:pt x="452171" y="152247"/>
                </a:lnTo>
                <a:lnTo>
                  <a:pt x="452171" y="184709"/>
                </a:lnTo>
                <a:lnTo>
                  <a:pt x="378562" y="184709"/>
                </a:lnTo>
                <a:lnTo>
                  <a:pt x="378562" y="323240"/>
                </a:lnTo>
                <a:lnTo>
                  <a:pt x="342900" y="323240"/>
                </a:lnTo>
                <a:close/>
                <a:moveTo>
                  <a:pt x="180975" y="3200"/>
                </a:moveTo>
                <a:lnTo>
                  <a:pt x="312649" y="3200"/>
                </a:lnTo>
                <a:lnTo>
                  <a:pt x="312649" y="35661"/>
                </a:lnTo>
                <a:lnTo>
                  <a:pt x="216637" y="35661"/>
                </a:lnTo>
                <a:lnTo>
                  <a:pt x="216637" y="144932"/>
                </a:lnTo>
                <a:lnTo>
                  <a:pt x="294818" y="144932"/>
                </a:lnTo>
                <a:lnTo>
                  <a:pt x="294818" y="176936"/>
                </a:lnTo>
                <a:lnTo>
                  <a:pt x="216637" y="176936"/>
                </a:lnTo>
                <a:lnTo>
                  <a:pt x="216637" y="290779"/>
                </a:lnTo>
                <a:lnTo>
                  <a:pt x="312649" y="290779"/>
                </a:lnTo>
                <a:lnTo>
                  <a:pt x="312649" y="323240"/>
                </a:lnTo>
                <a:lnTo>
                  <a:pt x="180975" y="323240"/>
                </a:lnTo>
                <a:close/>
                <a:moveTo>
                  <a:pt x="0" y="3200"/>
                </a:moveTo>
                <a:lnTo>
                  <a:pt x="71781" y="3200"/>
                </a:lnTo>
                <a:cubicBezTo>
                  <a:pt x="96479" y="3210"/>
                  <a:pt x="114291" y="9134"/>
                  <a:pt x="125216" y="20974"/>
                </a:cubicBezTo>
                <a:cubicBezTo>
                  <a:pt x="136141" y="32813"/>
                  <a:pt x="141494" y="50511"/>
                  <a:pt x="141275" y="74066"/>
                </a:cubicBezTo>
                <a:lnTo>
                  <a:pt x="141275" y="89154"/>
                </a:lnTo>
                <a:cubicBezTo>
                  <a:pt x="141456" y="106061"/>
                  <a:pt x="138694" y="119796"/>
                  <a:pt x="132988" y="130359"/>
                </a:cubicBezTo>
                <a:cubicBezTo>
                  <a:pt x="127283" y="140922"/>
                  <a:pt x="117548" y="148371"/>
                  <a:pt x="103785" y="152705"/>
                </a:cubicBezTo>
                <a:cubicBezTo>
                  <a:pt x="119177" y="157162"/>
                  <a:pt x="130226" y="165278"/>
                  <a:pt x="136932" y="177051"/>
                </a:cubicBezTo>
                <a:cubicBezTo>
                  <a:pt x="143637" y="188823"/>
                  <a:pt x="146914" y="203568"/>
                  <a:pt x="146761" y="221285"/>
                </a:cubicBezTo>
                <a:lnTo>
                  <a:pt x="146761" y="248259"/>
                </a:lnTo>
                <a:cubicBezTo>
                  <a:pt x="146828" y="272386"/>
                  <a:pt x="140865" y="290884"/>
                  <a:pt x="128873" y="303752"/>
                </a:cubicBezTo>
                <a:cubicBezTo>
                  <a:pt x="116881" y="316620"/>
                  <a:pt x="98460" y="323116"/>
                  <a:pt x="73609" y="323240"/>
                </a:cubicBezTo>
                <a:lnTo>
                  <a:pt x="0" y="323240"/>
                </a:lnTo>
                <a:close/>
                <a:moveTo>
                  <a:pt x="565709" y="0"/>
                </a:moveTo>
                <a:cubicBezTo>
                  <a:pt x="590379" y="295"/>
                  <a:pt x="608819" y="7591"/>
                  <a:pt x="621030" y="21888"/>
                </a:cubicBezTo>
                <a:cubicBezTo>
                  <a:pt x="633241" y="36185"/>
                  <a:pt x="639337" y="55712"/>
                  <a:pt x="639318" y="80467"/>
                </a:cubicBezTo>
                <a:lnTo>
                  <a:pt x="639318" y="245973"/>
                </a:lnTo>
                <a:cubicBezTo>
                  <a:pt x="639337" y="270529"/>
                  <a:pt x="633241" y="289998"/>
                  <a:pt x="621030" y="304381"/>
                </a:cubicBezTo>
                <a:cubicBezTo>
                  <a:pt x="608819" y="318763"/>
                  <a:pt x="590379" y="326117"/>
                  <a:pt x="565709" y="326441"/>
                </a:cubicBezTo>
                <a:cubicBezTo>
                  <a:pt x="541258" y="326117"/>
                  <a:pt x="522951" y="318763"/>
                  <a:pt x="510788" y="304381"/>
                </a:cubicBezTo>
                <a:cubicBezTo>
                  <a:pt x="498624" y="289998"/>
                  <a:pt x="492547" y="270529"/>
                  <a:pt x="492557" y="245973"/>
                </a:cubicBezTo>
                <a:lnTo>
                  <a:pt x="492557" y="80467"/>
                </a:lnTo>
                <a:cubicBezTo>
                  <a:pt x="492547" y="55712"/>
                  <a:pt x="498624" y="36185"/>
                  <a:pt x="510788" y="21888"/>
                </a:cubicBezTo>
                <a:cubicBezTo>
                  <a:pt x="522951" y="7591"/>
                  <a:pt x="541258" y="295"/>
                  <a:pt x="565709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dirty="0">
              <a:solidFill>
                <a:schemeClr val="bg2">
                  <a:lumMod val="2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xmlns="" id="{6E3B098A-F10D-4B70-B59D-D21C71FDF8E4}"/>
              </a:ext>
            </a:extLst>
          </p:cNvPr>
          <p:cNvSpPr txBox="1"/>
          <p:nvPr/>
        </p:nvSpPr>
        <p:spPr>
          <a:xfrm>
            <a:off x="8066590" y="2682291"/>
            <a:ext cx="825398" cy="320040"/>
          </a:xfrm>
          <a:custGeom>
            <a:avLst/>
            <a:gdLst/>
            <a:ahLst/>
            <a:cxnLst/>
            <a:rect l="l" t="t" r="r" b="b"/>
            <a:pathLst>
              <a:path w="825398" h="320040">
                <a:moveTo>
                  <a:pt x="85039" y="40234"/>
                </a:moveTo>
                <a:lnTo>
                  <a:pt x="49834" y="224943"/>
                </a:lnTo>
                <a:lnTo>
                  <a:pt x="121158" y="224943"/>
                </a:lnTo>
                <a:close/>
                <a:moveTo>
                  <a:pt x="711555" y="32461"/>
                </a:moveTo>
                <a:lnTo>
                  <a:pt x="711555" y="150876"/>
                </a:lnTo>
                <a:lnTo>
                  <a:pt x="738073" y="150876"/>
                </a:lnTo>
                <a:cubicBezTo>
                  <a:pt x="752360" y="151219"/>
                  <a:pt x="763448" y="148247"/>
                  <a:pt x="771334" y="141961"/>
                </a:cubicBezTo>
                <a:cubicBezTo>
                  <a:pt x="779221" y="135674"/>
                  <a:pt x="783221" y="124016"/>
                  <a:pt x="783336" y="106985"/>
                </a:cubicBezTo>
                <a:lnTo>
                  <a:pt x="783336" y="76353"/>
                </a:lnTo>
                <a:cubicBezTo>
                  <a:pt x="783450" y="61922"/>
                  <a:pt x="780592" y="51006"/>
                  <a:pt x="774763" y="43606"/>
                </a:cubicBezTo>
                <a:cubicBezTo>
                  <a:pt x="768934" y="36205"/>
                  <a:pt x="759447" y="32490"/>
                  <a:pt x="746302" y="32461"/>
                </a:cubicBezTo>
                <a:close/>
                <a:moveTo>
                  <a:pt x="675894" y="0"/>
                </a:moveTo>
                <a:lnTo>
                  <a:pt x="747217" y="0"/>
                </a:lnTo>
                <a:cubicBezTo>
                  <a:pt x="772191" y="76"/>
                  <a:pt x="790365" y="6325"/>
                  <a:pt x="801738" y="18745"/>
                </a:cubicBezTo>
                <a:cubicBezTo>
                  <a:pt x="813111" y="31166"/>
                  <a:pt x="818712" y="49302"/>
                  <a:pt x="818540" y="73152"/>
                </a:cubicBezTo>
                <a:lnTo>
                  <a:pt x="818540" y="99213"/>
                </a:lnTo>
                <a:cubicBezTo>
                  <a:pt x="818597" y="116815"/>
                  <a:pt x="815396" y="131102"/>
                  <a:pt x="808939" y="142075"/>
                </a:cubicBezTo>
                <a:cubicBezTo>
                  <a:pt x="802481" y="153048"/>
                  <a:pt x="792422" y="160706"/>
                  <a:pt x="778764" y="165049"/>
                </a:cubicBezTo>
                <a:cubicBezTo>
                  <a:pt x="793242" y="169488"/>
                  <a:pt x="803604" y="177413"/>
                  <a:pt x="809853" y="188824"/>
                </a:cubicBezTo>
                <a:cubicBezTo>
                  <a:pt x="816102" y="200235"/>
                  <a:pt x="819150" y="214560"/>
                  <a:pt x="818997" y="231801"/>
                </a:cubicBezTo>
                <a:lnTo>
                  <a:pt x="818997" y="281635"/>
                </a:lnTo>
                <a:cubicBezTo>
                  <a:pt x="818892" y="288751"/>
                  <a:pt x="819216" y="295551"/>
                  <a:pt x="819969" y="302038"/>
                </a:cubicBezTo>
                <a:cubicBezTo>
                  <a:pt x="820721" y="308524"/>
                  <a:pt x="822531" y="314525"/>
                  <a:pt x="825398" y="320040"/>
                </a:cubicBezTo>
                <a:lnTo>
                  <a:pt x="789279" y="320040"/>
                </a:lnTo>
                <a:cubicBezTo>
                  <a:pt x="787231" y="315763"/>
                  <a:pt x="785726" y="310829"/>
                  <a:pt x="784764" y="305238"/>
                </a:cubicBezTo>
                <a:cubicBezTo>
                  <a:pt x="783802" y="299647"/>
                  <a:pt x="783326" y="291627"/>
                  <a:pt x="783336" y="281178"/>
                </a:cubicBezTo>
                <a:lnTo>
                  <a:pt x="783336" y="230886"/>
                </a:lnTo>
                <a:cubicBezTo>
                  <a:pt x="783250" y="213103"/>
                  <a:pt x="779192" y="200663"/>
                  <a:pt x="771162" y="193567"/>
                </a:cubicBezTo>
                <a:cubicBezTo>
                  <a:pt x="763133" y="186471"/>
                  <a:pt x="751646" y="183061"/>
                  <a:pt x="736701" y="183337"/>
                </a:cubicBezTo>
                <a:lnTo>
                  <a:pt x="711555" y="183337"/>
                </a:lnTo>
                <a:lnTo>
                  <a:pt x="711555" y="320040"/>
                </a:lnTo>
                <a:lnTo>
                  <a:pt x="675894" y="320040"/>
                </a:lnTo>
                <a:close/>
                <a:moveTo>
                  <a:pt x="513968" y="0"/>
                </a:moveTo>
                <a:lnTo>
                  <a:pt x="645642" y="0"/>
                </a:lnTo>
                <a:lnTo>
                  <a:pt x="645642" y="32461"/>
                </a:lnTo>
                <a:lnTo>
                  <a:pt x="549630" y="32461"/>
                </a:lnTo>
                <a:lnTo>
                  <a:pt x="549630" y="141732"/>
                </a:lnTo>
                <a:lnTo>
                  <a:pt x="627811" y="141732"/>
                </a:lnTo>
                <a:lnTo>
                  <a:pt x="627811" y="173736"/>
                </a:lnTo>
                <a:lnTo>
                  <a:pt x="549630" y="173736"/>
                </a:lnTo>
                <a:lnTo>
                  <a:pt x="549630" y="287579"/>
                </a:lnTo>
                <a:lnTo>
                  <a:pt x="645642" y="287579"/>
                </a:lnTo>
                <a:lnTo>
                  <a:pt x="645642" y="320040"/>
                </a:lnTo>
                <a:lnTo>
                  <a:pt x="513968" y="320040"/>
                </a:lnTo>
                <a:close/>
                <a:moveTo>
                  <a:pt x="339242" y="0"/>
                </a:moveTo>
                <a:lnTo>
                  <a:pt x="492404" y="0"/>
                </a:lnTo>
                <a:lnTo>
                  <a:pt x="492404" y="32461"/>
                </a:lnTo>
                <a:lnTo>
                  <a:pt x="433425" y="32461"/>
                </a:lnTo>
                <a:lnTo>
                  <a:pt x="433425" y="320040"/>
                </a:lnTo>
                <a:lnTo>
                  <a:pt x="398221" y="320040"/>
                </a:lnTo>
                <a:lnTo>
                  <a:pt x="398221" y="32461"/>
                </a:lnTo>
                <a:lnTo>
                  <a:pt x="339242" y="32461"/>
                </a:lnTo>
                <a:close/>
                <a:moveTo>
                  <a:pt x="199644" y="0"/>
                </a:moveTo>
                <a:lnTo>
                  <a:pt x="326745" y="0"/>
                </a:lnTo>
                <a:lnTo>
                  <a:pt x="326745" y="32461"/>
                </a:lnTo>
                <a:lnTo>
                  <a:pt x="235305" y="32461"/>
                </a:lnTo>
                <a:lnTo>
                  <a:pt x="235305" y="149047"/>
                </a:lnTo>
                <a:lnTo>
                  <a:pt x="308915" y="149047"/>
                </a:lnTo>
                <a:lnTo>
                  <a:pt x="308915" y="181509"/>
                </a:lnTo>
                <a:lnTo>
                  <a:pt x="235305" y="181509"/>
                </a:lnTo>
                <a:lnTo>
                  <a:pt x="235305" y="320040"/>
                </a:lnTo>
                <a:lnTo>
                  <a:pt x="199644" y="320040"/>
                </a:lnTo>
                <a:close/>
                <a:moveTo>
                  <a:pt x="61265" y="0"/>
                </a:moveTo>
                <a:lnTo>
                  <a:pt x="112928" y="0"/>
                </a:lnTo>
                <a:lnTo>
                  <a:pt x="174193" y="320040"/>
                </a:lnTo>
                <a:lnTo>
                  <a:pt x="138531" y="320040"/>
                </a:lnTo>
                <a:lnTo>
                  <a:pt x="126187" y="255575"/>
                </a:lnTo>
                <a:lnTo>
                  <a:pt x="45262" y="255575"/>
                </a:lnTo>
                <a:lnTo>
                  <a:pt x="32918" y="320040"/>
                </a:lnTo>
                <a:lnTo>
                  <a:pt x="0" y="32004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dirty="0">
              <a:solidFill>
                <a:schemeClr val="bg2">
                  <a:lumMod val="2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F0763681-131C-4F1B-89A8-92F0919A6C68}"/>
              </a:ext>
            </a:extLst>
          </p:cNvPr>
          <p:cNvGrpSpPr/>
          <p:nvPr/>
        </p:nvGrpSpPr>
        <p:grpSpPr>
          <a:xfrm>
            <a:off x="10528663" y="695031"/>
            <a:ext cx="796861" cy="796862"/>
            <a:chOff x="10528663" y="695031"/>
            <a:chExt cx="796861" cy="796862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3B293694-C797-4A2A-9AE0-1AC6315AB07A}"/>
                </a:ext>
              </a:extLst>
            </p:cNvPr>
            <p:cNvSpPr/>
            <p:nvPr/>
          </p:nvSpPr>
          <p:spPr>
            <a:xfrm>
              <a:off x="10528663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8DE6A88F-28AA-4FB8-9A67-A6B10AEF31EC}"/>
                </a:ext>
              </a:extLst>
            </p:cNvPr>
            <p:cNvSpPr/>
            <p:nvPr/>
          </p:nvSpPr>
          <p:spPr>
            <a:xfrm>
              <a:off x="10764925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ECD573B7-5CA9-48AD-8B51-1AD0AFAD5BF5}"/>
                </a:ext>
              </a:extLst>
            </p:cNvPr>
            <p:cNvSpPr/>
            <p:nvPr/>
          </p:nvSpPr>
          <p:spPr>
            <a:xfrm>
              <a:off x="11001186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DECAD548-6A3A-42A1-8A15-5ED55BE8D174}"/>
                </a:ext>
              </a:extLst>
            </p:cNvPr>
            <p:cNvSpPr/>
            <p:nvPr/>
          </p:nvSpPr>
          <p:spPr>
            <a:xfrm>
              <a:off x="11237448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F0C6BBDC-6D7C-4376-B819-D3D659140804}"/>
                </a:ext>
              </a:extLst>
            </p:cNvPr>
            <p:cNvSpPr/>
            <p:nvPr/>
          </p:nvSpPr>
          <p:spPr>
            <a:xfrm>
              <a:off x="10528663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6F3F2D1A-2A61-4DC3-8752-B43A3A2A5190}"/>
                </a:ext>
              </a:extLst>
            </p:cNvPr>
            <p:cNvSpPr/>
            <p:nvPr/>
          </p:nvSpPr>
          <p:spPr>
            <a:xfrm>
              <a:off x="10764925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3FDA03D6-D990-4C2D-8F97-23A92DDB7D64}"/>
                </a:ext>
              </a:extLst>
            </p:cNvPr>
            <p:cNvSpPr/>
            <p:nvPr/>
          </p:nvSpPr>
          <p:spPr>
            <a:xfrm>
              <a:off x="11001186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52E4B236-F217-47F0-A555-59C13BFA2F5B}"/>
                </a:ext>
              </a:extLst>
            </p:cNvPr>
            <p:cNvSpPr/>
            <p:nvPr/>
          </p:nvSpPr>
          <p:spPr>
            <a:xfrm>
              <a:off x="11237448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5E7ABAD0-6E69-4661-BB30-36ED1C59E4A8}"/>
                </a:ext>
              </a:extLst>
            </p:cNvPr>
            <p:cNvSpPr/>
            <p:nvPr/>
          </p:nvSpPr>
          <p:spPr>
            <a:xfrm>
              <a:off x="10528663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587FBCF3-E2B8-471F-A8A0-8F76FACDF02C}"/>
                </a:ext>
              </a:extLst>
            </p:cNvPr>
            <p:cNvSpPr/>
            <p:nvPr/>
          </p:nvSpPr>
          <p:spPr>
            <a:xfrm>
              <a:off x="10764925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324783D2-486B-40E1-8517-E16D41168DB0}"/>
                </a:ext>
              </a:extLst>
            </p:cNvPr>
            <p:cNvSpPr/>
            <p:nvPr/>
          </p:nvSpPr>
          <p:spPr>
            <a:xfrm>
              <a:off x="11001186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9479390E-550E-4990-A94A-C60938B260CA}"/>
                </a:ext>
              </a:extLst>
            </p:cNvPr>
            <p:cNvSpPr/>
            <p:nvPr/>
          </p:nvSpPr>
          <p:spPr>
            <a:xfrm>
              <a:off x="11237448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15B11DDA-86F9-488B-85E0-66AA1399327F}"/>
                </a:ext>
              </a:extLst>
            </p:cNvPr>
            <p:cNvSpPr/>
            <p:nvPr/>
          </p:nvSpPr>
          <p:spPr>
            <a:xfrm>
              <a:off x="10528663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2311C42A-5EA3-4A75-A543-5619B9F08423}"/>
                </a:ext>
              </a:extLst>
            </p:cNvPr>
            <p:cNvSpPr/>
            <p:nvPr/>
          </p:nvSpPr>
          <p:spPr>
            <a:xfrm>
              <a:off x="10764925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C5C7A342-4637-4623-A100-0723C0C5A003}"/>
                </a:ext>
              </a:extLst>
            </p:cNvPr>
            <p:cNvSpPr/>
            <p:nvPr/>
          </p:nvSpPr>
          <p:spPr>
            <a:xfrm>
              <a:off x="11001186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DB9224E2-02BD-492C-9CC1-98E79CD32382}"/>
                </a:ext>
              </a:extLst>
            </p:cNvPr>
            <p:cNvSpPr/>
            <p:nvPr/>
          </p:nvSpPr>
          <p:spPr>
            <a:xfrm>
              <a:off x="11237448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xmlns="" id="{26949074-36EB-4919-B3F9-75D1AA12384D}"/>
              </a:ext>
            </a:extLst>
          </p:cNvPr>
          <p:cNvGrpSpPr/>
          <p:nvPr/>
        </p:nvGrpSpPr>
        <p:grpSpPr>
          <a:xfrm rot="1851996">
            <a:off x="2490374" y="539165"/>
            <a:ext cx="461585" cy="529251"/>
            <a:chOff x="57261" y="3173954"/>
            <a:chExt cx="343584" cy="393952"/>
          </a:xfrm>
        </p:grpSpPr>
        <p:sp>
          <p:nvSpPr>
            <p:cNvPr id="123" name="闪电形 122">
              <a:extLst>
                <a:ext uri="{FF2B5EF4-FFF2-40B4-BE49-F238E27FC236}">
                  <a16:creationId xmlns:a16="http://schemas.microsoft.com/office/drawing/2014/main" xmlns="" id="{717D66D3-B9A1-486A-8E2E-153619053FA1}"/>
                </a:ext>
              </a:extLst>
            </p:cNvPr>
            <p:cNvSpPr/>
            <p:nvPr/>
          </p:nvSpPr>
          <p:spPr>
            <a:xfrm flipH="1">
              <a:off x="90715" y="3218021"/>
              <a:ext cx="310130" cy="349885"/>
            </a:xfrm>
            <a:prstGeom prst="lightningBolt">
              <a:avLst/>
            </a:prstGeom>
            <a:solidFill>
              <a:srgbClr val="63B5F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4" name="闪电形 123">
              <a:extLst>
                <a:ext uri="{FF2B5EF4-FFF2-40B4-BE49-F238E27FC236}">
                  <a16:creationId xmlns:a16="http://schemas.microsoft.com/office/drawing/2014/main" xmlns="" id="{BD315B02-230A-4872-B0D3-C24A7227F3AA}"/>
                </a:ext>
              </a:extLst>
            </p:cNvPr>
            <p:cNvSpPr/>
            <p:nvPr/>
          </p:nvSpPr>
          <p:spPr>
            <a:xfrm flipH="1">
              <a:off x="57261" y="3173954"/>
              <a:ext cx="310130" cy="349885"/>
            </a:xfrm>
            <a:prstGeom prst="lightningBolt">
              <a:avLst/>
            </a:prstGeom>
            <a:solidFill>
              <a:srgbClr val="EFE62B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xmlns="" id="{F9072CD1-96B2-41C2-B7AF-95350DD2D557}"/>
              </a:ext>
            </a:extLst>
          </p:cNvPr>
          <p:cNvGrpSpPr/>
          <p:nvPr/>
        </p:nvGrpSpPr>
        <p:grpSpPr>
          <a:xfrm>
            <a:off x="8205672" y="2260972"/>
            <a:ext cx="554384" cy="257489"/>
            <a:chOff x="4084158" y="5541216"/>
            <a:chExt cx="554384" cy="257489"/>
          </a:xfrm>
        </p:grpSpPr>
        <p:sp>
          <p:nvSpPr>
            <p:cNvPr id="129" name="椭圆 67">
              <a:extLst>
                <a:ext uri="{FF2B5EF4-FFF2-40B4-BE49-F238E27FC236}">
                  <a16:creationId xmlns:a16="http://schemas.microsoft.com/office/drawing/2014/main" xmlns="" id="{27A0E368-C884-4D79-AF38-21289CF6A5A1}"/>
                </a:ext>
              </a:extLst>
            </p:cNvPr>
            <p:cNvSpPr/>
            <p:nvPr/>
          </p:nvSpPr>
          <p:spPr>
            <a:xfrm rot="16200000">
              <a:off x="4273713" y="5433877"/>
              <a:ext cx="243219" cy="486438"/>
            </a:xfrm>
            <a:custGeom>
              <a:avLst/>
              <a:gdLst>
                <a:gd name="connsiteX0" fmla="*/ 0 w 876414"/>
                <a:gd name="connsiteY0" fmla="*/ 438207 h 876414"/>
                <a:gd name="connsiteX1" fmla="*/ 438207 w 876414"/>
                <a:gd name="connsiteY1" fmla="*/ 0 h 876414"/>
                <a:gd name="connsiteX2" fmla="*/ 876414 w 876414"/>
                <a:gd name="connsiteY2" fmla="*/ 438207 h 876414"/>
                <a:gd name="connsiteX3" fmla="*/ 438207 w 876414"/>
                <a:gd name="connsiteY3" fmla="*/ 876414 h 876414"/>
                <a:gd name="connsiteX4" fmla="*/ 0 w 876414"/>
                <a:gd name="connsiteY4" fmla="*/ 438207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4" fmla="*/ 529647 w 876414"/>
                <a:gd name="connsiteY4" fmla="*/ 91440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0" fmla="*/ 0 w 438207"/>
                <a:gd name="connsiteY0" fmla="*/ 0 h 876414"/>
                <a:gd name="connsiteX1" fmla="*/ 438207 w 438207"/>
                <a:gd name="connsiteY1" fmla="*/ 438207 h 876414"/>
                <a:gd name="connsiteX2" fmla="*/ 0 w 438207"/>
                <a:gd name="connsiteY2" fmla="*/ 876414 h 87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207" h="876414">
                  <a:moveTo>
                    <a:pt x="0" y="0"/>
                  </a:moveTo>
                  <a:cubicBezTo>
                    <a:pt x="242015" y="0"/>
                    <a:pt x="438207" y="196192"/>
                    <a:pt x="438207" y="438207"/>
                  </a:cubicBezTo>
                  <a:cubicBezTo>
                    <a:pt x="438207" y="680222"/>
                    <a:pt x="242015" y="876414"/>
                    <a:pt x="0" y="876414"/>
                  </a:cubicBezTo>
                </a:path>
              </a:pathLst>
            </a:custGeom>
            <a:noFill/>
            <a:ln w="76200" cap="rnd">
              <a:solidFill>
                <a:srgbClr val="63B5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0" name="椭圆 67">
              <a:extLst>
                <a:ext uri="{FF2B5EF4-FFF2-40B4-BE49-F238E27FC236}">
                  <a16:creationId xmlns:a16="http://schemas.microsoft.com/office/drawing/2014/main" xmlns="" id="{08C9FAD9-673E-4E9C-92B0-6C4E7E7864E3}"/>
                </a:ext>
              </a:extLst>
            </p:cNvPr>
            <p:cNvSpPr/>
            <p:nvPr/>
          </p:nvSpPr>
          <p:spPr>
            <a:xfrm rot="16200000">
              <a:off x="4205767" y="5419607"/>
              <a:ext cx="243219" cy="486438"/>
            </a:xfrm>
            <a:custGeom>
              <a:avLst/>
              <a:gdLst>
                <a:gd name="connsiteX0" fmla="*/ 0 w 876414"/>
                <a:gd name="connsiteY0" fmla="*/ 438207 h 876414"/>
                <a:gd name="connsiteX1" fmla="*/ 438207 w 876414"/>
                <a:gd name="connsiteY1" fmla="*/ 0 h 876414"/>
                <a:gd name="connsiteX2" fmla="*/ 876414 w 876414"/>
                <a:gd name="connsiteY2" fmla="*/ 438207 h 876414"/>
                <a:gd name="connsiteX3" fmla="*/ 438207 w 876414"/>
                <a:gd name="connsiteY3" fmla="*/ 876414 h 876414"/>
                <a:gd name="connsiteX4" fmla="*/ 0 w 876414"/>
                <a:gd name="connsiteY4" fmla="*/ 438207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4" fmla="*/ 529647 w 876414"/>
                <a:gd name="connsiteY4" fmla="*/ 91440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0" fmla="*/ 0 w 438207"/>
                <a:gd name="connsiteY0" fmla="*/ 0 h 876414"/>
                <a:gd name="connsiteX1" fmla="*/ 438207 w 438207"/>
                <a:gd name="connsiteY1" fmla="*/ 438207 h 876414"/>
                <a:gd name="connsiteX2" fmla="*/ 0 w 438207"/>
                <a:gd name="connsiteY2" fmla="*/ 876414 h 87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207" h="876414">
                  <a:moveTo>
                    <a:pt x="0" y="0"/>
                  </a:moveTo>
                  <a:cubicBezTo>
                    <a:pt x="242015" y="0"/>
                    <a:pt x="438207" y="196192"/>
                    <a:pt x="438207" y="438207"/>
                  </a:cubicBezTo>
                  <a:cubicBezTo>
                    <a:pt x="438207" y="680222"/>
                    <a:pt x="242015" y="876414"/>
                    <a:pt x="0" y="876414"/>
                  </a:cubicBezTo>
                </a:path>
              </a:pathLst>
            </a:custGeom>
            <a:noFill/>
            <a:ln w="76200" cap="rnd">
              <a:solidFill>
                <a:srgbClr val="EFE6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6706CD8D-0399-4B37-A0FF-076EB6AABC1B}"/>
              </a:ext>
            </a:extLst>
          </p:cNvPr>
          <p:cNvGrpSpPr/>
          <p:nvPr/>
        </p:nvGrpSpPr>
        <p:grpSpPr>
          <a:xfrm rot="18900000">
            <a:off x="1763449" y="5157860"/>
            <a:ext cx="395657" cy="183767"/>
            <a:chOff x="4084158" y="5541216"/>
            <a:chExt cx="554384" cy="257489"/>
          </a:xfrm>
        </p:grpSpPr>
        <p:sp>
          <p:nvSpPr>
            <p:cNvPr id="132" name="椭圆 67">
              <a:extLst>
                <a:ext uri="{FF2B5EF4-FFF2-40B4-BE49-F238E27FC236}">
                  <a16:creationId xmlns:a16="http://schemas.microsoft.com/office/drawing/2014/main" xmlns="" id="{97C1FA31-6BEE-45C3-945D-CC22CBDCD5C8}"/>
                </a:ext>
              </a:extLst>
            </p:cNvPr>
            <p:cNvSpPr/>
            <p:nvPr/>
          </p:nvSpPr>
          <p:spPr>
            <a:xfrm rot="16200000">
              <a:off x="4273713" y="5433877"/>
              <a:ext cx="243219" cy="486438"/>
            </a:xfrm>
            <a:custGeom>
              <a:avLst/>
              <a:gdLst>
                <a:gd name="connsiteX0" fmla="*/ 0 w 876414"/>
                <a:gd name="connsiteY0" fmla="*/ 438207 h 876414"/>
                <a:gd name="connsiteX1" fmla="*/ 438207 w 876414"/>
                <a:gd name="connsiteY1" fmla="*/ 0 h 876414"/>
                <a:gd name="connsiteX2" fmla="*/ 876414 w 876414"/>
                <a:gd name="connsiteY2" fmla="*/ 438207 h 876414"/>
                <a:gd name="connsiteX3" fmla="*/ 438207 w 876414"/>
                <a:gd name="connsiteY3" fmla="*/ 876414 h 876414"/>
                <a:gd name="connsiteX4" fmla="*/ 0 w 876414"/>
                <a:gd name="connsiteY4" fmla="*/ 438207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4" fmla="*/ 529647 w 876414"/>
                <a:gd name="connsiteY4" fmla="*/ 91440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0" fmla="*/ 0 w 438207"/>
                <a:gd name="connsiteY0" fmla="*/ 0 h 876414"/>
                <a:gd name="connsiteX1" fmla="*/ 438207 w 438207"/>
                <a:gd name="connsiteY1" fmla="*/ 438207 h 876414"/>
                <a:gd name="connsiteX2" fmla="*/ 0 w 438207"/>
                <a:gd name="connsiteY2" fmla="*/ 876414 h 87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207" h="876414">
                  <a:moveTo>
                    <a:pt x="0" y="0"/>
                  </a:moveTo>
                  <a:cubicBezTo>
                    <a:pt x="242015" y="0"/>
                    <a:pt x="438207" y="196192"/>
                    <a:pt x="438207" y="438207"/>
                  </a:cubicBezTo>
                  <a:cubicBezTo>
                    <a:pt x="438207" y="680222"/>
                    <a:pt x="242015" y="876414"/>
                    <a:pt x="0" y="876414"/>
                  </a:cubicBezTo>
                </a:path>
              </a:pathLst>
            </a:custGeom>
            <a:noFill/>
            <a:ln w="76200" cap="rnd">
              <a:solidFill>
                <a:srgbClr val="63B5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3" name="椭圆 67">
              <a:extLst>
                <a:ext uri="{FF2B5EF4-FFF2-40B4-BE49-F238E27FC236}">
                  <a16:creationId xmlns:a16="http://schemas.microsoft.com/office/drawing/2014/main" xmlns="" id="{3D51A7A4-E8CF-4153-87A8-794B2217A0FF}"/>
                </a:ext>
              </a:extLst>
            </p:cNvPr>
            <p:cNvSpPr/>
            <p:nvPr/>
          </p:nvSpPr>
          <p:spPr>
            <a:xfrm rot="16200000">
              <a:off x="4205767" y="5419607"/>
              <a:ext cx="243219" cy="486438"/>
            </a:xfrm>
            <a:custGeom>
              <a:avLst/>
              <a:gdLst>
                <a:gd name="connsiteX0" fmla="*/ 0 w 876414"/>
                <a:gd name="connsiteY0" fmla="*/ 438207 h 876414"/>
                <a:gd name="connsiteX1" fmla="*/ 438207 w 876414"/>
                <a:gd name="connsiteY1" fmla="*/ 0 h 876414"/>
                <a:gd name="connsiteX2" fmla="*/ 876414 w 876414"/>
                <a:gd name="connsiteY2" fmla="*/ 438207 h 876414"/>
                <a:gd name="connsiteX3" fmla="*/ 438207 w 876414"/>
                <a:gd name="connsiteY3" fmla="*/ 876414 h 876414"/>
                <a:gd name="connsiteX4" fmla="*/ 0 w 876414"/>
                <a:gd name="connsiteY4" fmla="*/ 438207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4" fmla="*/ 529647 w 876414"/>
                <a:gd name="connsiteY4" fmla="*/ 91440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0" fmla="*/ 0 w 438207"/>
                <a:gd name="connsiteY0" fmla="*/ 0 h 876414"/>
                <a:gd name="connsiteX1" fmla="*/ 438207 w 438207"/>
                <a:gd name="connsiteY1" fmla="*/ 438207 h 876414"/>
                <a:gd name="connsiteX2" fmla="*/ 0 w 438207"/>
                <a:gd name="connsiteY2" fmla="*/ 876414 h 87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207" h="876414">
                  <a:moveTo>
                    <a:pt x="0" y="0"/>
                  </a:moveTo>
                  <a:cubicBezTo>
                    <a:pt x="242015" y="0"/>
                    <a:pt x="438207" y="196192"/>
                    <a:pt x="438207" y="438207"/>
                  </a:cubicBezTo>
                  <a:cubicBezTo>
                    <a:pt x="438207" y="680222"/>
                    <a:pt x="242015" y="876414"/>
                    <a:pt x="0" y="876414"/>
                  </a:cubicBezTo>
                </a:path>
              </a:pathLst>
            </a:custGeom>
            <a:noFill/>
            <a:ln w="76200" cap="rnd">
              <a:solidFill>
                <a:srgbClr val="EFE6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xmlns="" id="{8E6DB813-0A5D-4CF3-B0A0-5484EB5DF071}"/>
              </a:ext>
            </a:extLst>
          </p:cNvPr>
          <p:cNvGrpSpPr/>
          <p:nvPr/>
        </p:nvGrpSpPr>
        <p:grpSpPr>
          <a:xfrm>
            <a:off x="830805" y="318566"/>
            <a:ext cx="290137" cy="279346"/>
            <a:chOff x="700202" y="5969388"/>
            <a:chExt cx="290137" cy="279346"/>
          </a:xfrm>
        </p:grpSpPr>
        <p:sp>
          <p:nvSpPr>
            <p:cNvPr id="138" name="圆: 空心 137">
              <a:extLst>
                <a:ext uri="{FF2B5EF4-FFF2-40B4-BE49-F238E27FC236}">
                  <a16:creationId xmlns:a16="http://schemas.microsoft.com/office/drawing/2014/main" xmlns="" id="{B26706D8-DE1D-400F-8786-C172FABFAC26}"/>
                </a:ext>
              </a:extLst>
            </p:cNvPr>
            <p:cNvSpPr/>
            <p:nvPr/>
          </p:nvSpPr>
          <p:spPr>
            <a:xfrm>
              <a:off x="731071" y="5989466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9" name="圆: 空心 138">
              <a:extLst>
                <a:ext uri="{FF2B5EF4-FFF2-40B4-BE49-F238E27FC236}">
                  <a16:creationId xmlns:a16="http://schemas.microsoft.com/office/drawing/2014/main" xmlns="" id="{1C2B791D-398F-46AD-AFD1-1EBDF369A09A}"/>
                </a:ext>
              </a:extLst>
            </p:cNvPr>
            <p:cNvSpPr/>
            <p:nvPr/>
          </p:nvSpPr>
          <p:spPr>
            <a:xfrm>
              <a:off x="700202" y="5969388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xmlns="" id="{23E31566-E78D-407B-9360-6D38FE5F3FF2}"/>
              </a:ext>
            </a:extLst>
          </p:cNvPr>
          <p:cNvGrpSpPr/>
          <p:nvPr/>
        </p:nvGrpSpPr>
        <p:grpSpPr>
          <a:xfrm>
            <a:off x="1600370" y="5969388"/>
            <a:ext cx="290137" cy="279346"/>
            <a:chOff x="1527424" y="5969388"/>
            <a:chExt cx="290137" cy="279346"/>
          </a:xfrm>
        </p:grpSpPr>
        <p:sp>
          <p:nvSpPr>
            <p:cNvPr id="144" name="圆: 空心 143">
              <a:extLst>
                <a:ext uri="{FF2B5EF4-FFF2-40B4-BE49-F238E27FC236}">
                  <a16:creationId xmlns:a16="http://schemas.microsoft.com/office/drawing/2014/main" xmlns="" id="{C563958F-C924-4487-81D2-F6A9F1F6948E}"/>
                </a:ext>
              </a:extLst>
            </p:cNvPr>
            <p:cNvSpPr/>
            <p:nvPr/>
          </p:nvSpPr>
          <p:spPr>
            <a:xfrm>
              <a:off x="1558293" y="5989466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5" name="圆: 空心 144">
              <a:extLst>
                <a:ext uri="{FF2B5EF4-FFF2-40B4-BE49-F238E27FC236}">
                  <a16:creationId xmlns:a16="http://schemas.microsoft.com/office/drawing/2014/main" xmlns="" id="{58A7B73A-B473-46E9-94B2-BCBFE8647AE7}"/>
                </a:ext>
              </a:extLst>
            </p:cNvPr>
            <p:cNvSpPr/>
            <p:nvPr/>
          </p:nvSpPr>
          <p:spPr>
            <a:xfrm>
              <a:off x="1527424" y="5969388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0" name="PA_组合 149">
            <a:extLst>
              <a:ext uri="{FF2B5EF4-FFF2-40B4-BE49-F238E27FC236}">
                <a16:creationId xmlns:a16="http://schemas.microsoft.com/office/drawing/2014/main" xmlns="" id="{FAA8F145-641D-410E-B74B-0F4750B7C89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377249" y="599396"/>
            <a:ext cx="290137" cy="279346"/>
            <a:chOff x="1113813" y="5969388"/>
            <a:chExt cx="290137" cy="279346"/>
          </a:xfrm>
        </p:grpSpPr>
        <p:sp>
          <p:nvSpPr>
            <p:cNvPr id="147" name="圆: 空心 146">
              <a:extLst>
                <a:ext uri="{FF2B5EF4-FFF2-40B4-BE49-F238E27FC236}">
                  <a16:creationId xmlns:a16="http://schemas.microsoft.com/office/drawing/2014/main" xmlns="" id="{56441EC3-7203-4940-823B-50A94E224B85}"/>
                </a:ext>
              </a:extLst>
            </p:cNvPr>
            <p:cNvSpPr/>
            <p:nvPr/>
          </p:nvSpPr>
          <p:spPr>
            <a:xfrm>
              <a:off x="1144682" y="5989466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8" name="圆: 空心 147">
              <a:extLst>
                <a:ext uri="{FF2B5EF4-FFF2-40B4-BE49-F238E27FC236}">
                  <a16:creationId xmlns:a16="http://schemas.microsoft.com/office/drawing/2014/main" xmlns="" id="{05B99833-113A-48F0-B2E6-71B0CD9DCD73}"/>
                </a:ext>
              </a:extLst>
            </p:cNvPr>
            <p:cNvSpPr/>
            <p:nvPr/>
          </p:nvSpPr>
          <p:spPr>
            <a:xfrm>
              <a:off x="1113813" y="5969388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3" name="PA_图片 2" descr="图片包含 屏幕截图&#10;&#10;已生成极高可信度的说明">
            <a:extLst>
              <a:ext uri="{FF2B5EF4-FFF2-40B4-BE49-F238E27FC236}">
                <a16:creationId xmlns:a16="http://schemas.microsoft.com/office/drawing/2014/main" xmlns="" id="{4AC3A686-6915-471A-BE16-DE77DBF5109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908" y="1995724"/>
            <a:ext cx="4190015" cy="2356884"/>
          </a:xfrm>
          <a:prstGeom prst="rect">
            <a:avLst/>
          </a:prstGeom>
        </p:spPr>
      </p:pic>
      <p:pic>
        <p:nvPicPr>
          <p:cNvPr id="140" name="图片 139" descr="图片包含 屏幕截图&#10;&#10;已生成极高可信度的说明">
            <a:extLst>
              <a:ext uri="{FF2B5EF4-FFF2-40B4-BE49-F238E27FC236}">
                <a16:creationId xmlns:a16="http://schemas.microsoft.com/office/drawing/2014/main" xmlns="" id="{A0598B4C-2BDF-49C1-B0C8-60EDE8587D4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615" y="3612505"/>
            <a:ext cx="4190015" cy="2356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6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组合 133">
            <a:extLst>
              <a:ext uri="{FF2B5EF4-FFF2-40B4-BE49-F238E27FC236}">
                <a16:creationId xmlns:a16="http://schemas.microsoft.com/office/drawing/2014/main" xmlns="" id="{89B6D09A-B6BA-4FF3-82BB-F864ADAB9553}"/>
              </a:ext>
            </a:extLst>
          </p:cNvPr>
          <p:cNvGrpSpPr/>
          <p:nvPr/>
        </p:nvGrpSpPr>
        <p:grpSpPr>
          <a:xfrm rot="19526918">
            <a:off x="9289858" y="3645555"/>
            <a:ext cx="1149095" cy="208166"/>
            <a:chOff x="-73687" y="6322674"/>
            <a:chExt cx="1149095" cy="208166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xmlns="" id="{A8487251-85BB-4232-9DDC-8907AD7311C6}"/>
                </a:ext>
              </a:extLst>
            </p:cNvPr>
            <p:cNvSpPr/>
            <p:nvPr/>
          </p:nvSpPr>
          <p:spPr>
            <a:xfrm>
              <a:off x="-29401" y="6372704"/>
              <a:ext cx="1104809" cy="158136"/>
            </a:xfrm>
            <a:prstGeom prst="rect">
              <a:avLst/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xmlns="" id="{AA57D42F-1625-4533-88C8-56FF6A579C88}"/>
                </a:ext>
              </a:extLst>
            </p:cNvPr>
            <p:cNvSpPr/>
            <p:nvPr/>
          </p:nvSpPr>
          <p:spPr>
            <a:xfrm>
              <a:off x="-73687" y="6322674"/>
              <a:ext cx="1104809" cy="158136"/>
            </a:xfrm>
            <a:prstGeom prst="rect">
              <a:avLst/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D793AA71-2917-473D-AF50-DCC1BB23CE1B}"/>
              </a:ext>
            </a:extLst>
          </p:cNvPr>
          <p:cNvGrpSpPr/>
          <p:nvPr/>
        </p:nvGrpSpPr>
        <p:grpSpPr>
          <a:xfrm rot="19526918">
            <a:off x="728681" y="3402634"/>
            <a:ext cx="1149095" cy="208166"/>
            <a:chOff x="-73687" y="6322674"/>
            <a:chExt cx="1149095" cy="208166"/>
          </a:xfrm>
        </p:grpSpPr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xmlns="" id="{AA00D0B6-4F7E-4997-B5BA-7F0A0D920C0A}"/>
                </a:ext>
              </a:extLst>
            </p:cNvPr>
            <p:cNvSpPr/>
            <p:nvPr/>
          </p:nvSpPr>
          <p:spPr>
            <a:xfrm>
              <a:off x="-29401" y="6372704"/>
              <a:ext cx="1104809" cy="158136"/>
            </a:xfrm>
            <a:prstGeom prst="rect">
              <a:avLst/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xmlns="" id="{4E62FB98-BA20-4557-8251-5C41D2672D07}"/>
                </a:ext>
              </a:extLst>
            </p:cNvPr>
            <p:cNvSpPr/>
            <p:nvPr/>
          </p:nvSpPr>
          <p:spPr>
            <a:xfrm>
              <a:off x="-73687" y="6322674"/>
              <a:ext cx="1104809" cy="158136"/>
            </a:xfrm>
            <a:prstGeom prst="rect">
              <a:avLst/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F59514D8-C1AA-445A-9B91-76265090310E}"/>
              </a:ext>
            </a:extLst>
          </p:cNvPr>
          <p:cNvGrpSpPr/>
          <p:nvPr/>
        </p:nvGrpSpPr>
        <p:grpSpPr>
          <a:xfrm>
            <a:off x="5946793" y="5369290"/>
            <a:ext cx="895815" cy="546654"/>
            <a:chOff x="496441" y="5920528"/>
            <a:chExt cx="895815" cy="546654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624B953F-BAB3-4B15-8DA7-9C59F710BE3C}"/>
                </a:ext>
              </a:extLst>
            </p:cNvPr>
            <p:cNvSpPr/>
            <p:nvPr/>
          </p:nvSpPr>
          <p:spPr>
            <a:xfrm rot="13500000">
              <a:off x="496441" y="5920528"/>
              <a:ext cx="384639" cy="384639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508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7A4BBAB7-AC66-490F-908C-2846CF742F87}"/>
                </a:ext>
              </a:extLst>
            </p:cNvPr>
            <p:cNvSpPr/>
            <p:nvPr/>
          </p:nvSpPr>
          <p:spPr>
            <a:xfrm rot="13500000">
              <a:off x="496442" y="6082543"/>
              <a:ext cx="384639" cy="384639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508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1D86F8D2-1290-44E5-B19B-FC2019762DB5}"/>
                </a:ext>
              </a:extLst>
            </p:cNvPr>
            <p:cNvSpPr/>
            <p:nvPr/>
          </p:nvSpPr>
          <p:spPr>
            <a:xfrm rot="13500000">
              <a:off x="1007616" y="5920528"/>
              <a:ext cx="384639" cy="384639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508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ED14A0AA-3757-4333-80B0-C179B33FAF70}"/>
                </a:ext>
              </a:extLst>
            </p:cNvPr>
            <p:cNvSpPr/>
            <p:nvPr/>
          </p:nvSpPr>
          <p:spPr>
            <a:xfrm rot="13500000">
              <a:off x="1007617" y="6082543"/>
              <a:ext cx="384639" cy="384639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508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6446C6-8E1C-4F75-B6DE-79CD0E3A6209}"/>
              </a:ext>
            </a:extLst>
          </p:cNvPr>
          <p:cNvSpPr/>
          <p:nvPr/>
        </p:nvSpPr>
        <p:spPr>
          <a:xfrm>
            <a:off x="3949701" y="834598"/>
            <a:ext cx="4292600" cy="514614"/>
          </a:xfrm>
          <a:prstGeom prst="rect">
            <a:avLst/>
          </a:prstGeom>
          <a:solidFill>
            <a:srgbClr val="EFE62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xmlns="" id="{A410E408-9B09-42EB-BB00-949FA1B38997}"/>
              </a:ext>
            </a:extLst>
          </p:cNvPr>
          <p:cNvSpPr txBox="1"/>
          <p:nvPr/>
        </p:nvSpPr>
        <p:spPr>
          <a:xfrm>
            <a:off x="4784116" y="545744"/>
            <a:ext cx="2616099" cy="554737"/>
          </a:xfrm>
          <a:custGeom>
            <a:avLst/>
            <a:gdLst/>
            <a:ahLst/>
            <a:cxnLst/>
            <a:rect l="l" t="t" r="r" b="b"/>
            <a:pathLst>
              <a:path w="2616099" h="554737">
                <a:moveTo>
                  <a:pt x="232867" y="359055"/>
                </a:moveTo>
                <a:lnTo>
                  <a:pt x="232867" y="447447"/>
                </a:lnTo>
                <a:lnTo>
                  <a:pt x="252984" y="447447"/>
                </a:lnTo>
                <a:lnTo>
                  <a:pt x="252984" y="359055"/>
                </a:lnTo>
                <a:close/>
                <a:moveTo>
                  <a:pt x="320040" y="292608"/>
                </a:moveTo>
                <a:lnTo>
                  <a:pt x="320040" y="487680"/>
                </a:lnTo>
                <a:cubicBezTo>
                  <a:pt x="328397" y="474892"/>
                  <a:pt x="337592" y="459321"/>
                  <a:pt x="347625" y="440970"/>
                </a:cubicBezTo>
                <a:cubicBezTo>
                  <a:pt x="357657" y="422618"/>
                  <a:pt x="367767" y="401409"/>
                  <a:pt x="377952" y="377343"/>
                </a:cubicBezTo>
                <a:cubicBezTo>
                  <a:pt x="373952" y="366345"/>
                  <a:pt x="370065" y="354813"/>
                  <a:pt x="366294" y="342748"/>
                </a:cubicBezTo>
                <a:cubicBezTo>
                  <a:pt x="362522" y="330683"/>
                  <a:pt x="359093" y="318237"/>
                  <a:pt x="356007" y="305410"/>
                </a:cubicBezTo>
                <a:lnTo>
                  <a:pt x="346253" y="337719"/>
                </a:lnTo>
                <a:close/>
                <a:moveTo>
                  <a:pt x="1246480" y="238964"/>
                </a:moveTo>
                <a:lnTo>
                  <a:pt x="1525067" y="238964"/>
                </a:lnTo>
                <a:cubicBezTo>
                  <a:pt x="1518183" y="283896"/>
                  <a:pt x="1507566" y="323114"/>
                  <a:pt x="1493215" y="356616"/>
                </a:cubicBezTo>
                <a:cubicBezTo>
                  <a:pt x="1478864" y="390119"/>
                  <a:pt x="1461846" y="418973"/>
                  <a:pt x="1442161" y="443180"/>
                </a:cubicBezTo>
                <a:cubicBezTo>
                  <a:pt x="1454912" y="450800"/>
                  <a:pt x="1469187" y="458115"/>
                  <a:pt x="1484986" y="465125"/>
                </a:cubicBezTo>
                <a:cubicBezTo>
                  <a:pt x="1500784" y="472136"/>
                  <a:pt x="1518412" y="478841"/>
                  <a:pt x="1537868" y="485242"/>
                </a:cubicBezTo>
                <a:lnTo>
                  <a:pt x="1482395" y="552298"/>
                </a:lnTo>
                <a:cubicBezTo>
                  <a:pt x="1443380" y="538379"/>
                  <a:pt x="1409243" y="522326"/>
                  <a:pt x="1379982" y="504140"/>
                </a:cubicBezTo>
                <a:cubicBezTo>
                  <a:pt x="1366507" y="514173"/>
                  <a:pt x="1352766" y="523215"/>
                  <a:pt x="1338758" y="531267"/>
                </a:cubicBezTo>
                <a:cubicBezTo>
                  <a:pt x="1324750" y="539319"/>
                  <a:pt x="1310856" y="546532"/>
                  <a:pt x="1297076" y="552908"/>
                </a:cubicBezTo>
                <a:lnTo>
                  <a:pt x="1239164" y="482804"/>
                </a:lnTo>
                <a:cubicBezTo>
                  <a:pt x="1253452" y="476403"/>
                  <a:pt x="1266482" y="470154"/>
                  <a:pt x="1278255" y="464058"/>
                </a:cubicBezTo>
                <a:cubicBezTo>
                  <a:pt x="1290028" y="457962"/>
                  <a:pt x="1300772" y="452019"/>
                  <a:pt x="1310488" y="446228"/>
                </a:cubicBezTo>
                <a:cubicBezTo>
                  <a:pt x="1289863" y="423672"/>
                  <a:pt x="1271372" y="398069"/>
                  <a:pt x="1255014" y="369418"/>
                </a:cubicBezTo>
                <a:lnTo>
                  <a:pt x="1337920" y="335280"/>
                </a:lnTo>
                <a:cubicBezTo>
                  <a:pt x="1343977" y="345339"/>
                  <a:pt x="1350302" y="354940"/>
                  <a:pt x="1356893" y="364084"/>
                </a:cubicBezTo>
                <a:cubicBezTo>
                  <a:pt x="1363485" y="373228"/>
                  <a:pt x="1370571" y="381915"/>
                  <a:pt x="1378153" y="390144"/>
                </a:cubicBezTo>
                <a:cubicBezTo>
                  <a:pt x="1385659" y="380111"/>
                  <a:pt x="1391679" y="369850"/>
                  <a:pt x="1396213" y="359360"/>
                </a:cubicBezTo>
                <a:cubicBezTo>
                  <a:pt x="1400747" y="348869"/>
                  <a:pt x="1404480" y="337998"/>
                  <a:pt x="1407414" y="326746"/>
                </a:cubicBezTo>
                <a:lnTo>
                  <a:pt x="1246480" y="326746"/>
                </a:lnTo>
                <a:close/>
                <a:moveTo>
                  <a:pt x="733578" y="197511"/>
                </a:moveTo>
                <a:lnTo>
                  <a:pt x="836600" y="197511"/>
                </a:lnTo>
                <a:lnTo>
                  <a:pt x="836600" y="554737"/>
                </a:lnTo>
                <a:lnTo>
                  <a:pt x="733578" y="554737"/>
                </a:lnTo>
                <a:close/>
                <a:moveTo>
                  <a:pt x="279197" y="192024"/>
                </a:moveTo>
                <a:lnTo>
                  <a:pt x="279197" y="272492"/>
                </a:lnTo>
                <a:lnTo>
                  <a:pt x="308458" y="272492"/>
                </a:lnTo>
                <a:lnTo>
                  <a:pt x="301752" y="260909"/>
                </a:lnTo>
                <a:lnTo>
                  <a:pt x="319431" y="192024"/>
                </a:lnTo>
                <a:close/>
                <a:moveTo>
                  <a:pt x="397459" y="168860"/>
                </a:moveTo>
                <a:lnTo>
                  <a:pt x="390144" y="193853"/>
                </a:lnTo>
                <a:cubicBezTo>
                  <a:pt x="396748" y="220676"/>
                  <a:pt x="404267" y="246279"/>
                  <a:pt x="412699" y="270663"/>
                </a:cubicBezTo>
                <a:cubicBezTo>
                  <a:pt x="420116" y="239472"/>
                  <a:pt x="425399" y="205537"/>
                  <a:pt x="428549" y="168860"/>
                </a:cubicBezTo>
                <a:close/>
                <a:moveTo>
                  <a:pt x="1064819" y="163373"/>
                </a:moveTo>
                <a:lnTo>
                  <a:pt x="1214171" y="163373"/>
                </a:lnTo>
                <a:lnTo>
                  <a:pt x="1214171" y="399288"/>
                </a:lnTo>
                <a:lnTo>
                  <a:pt x="1250137" y="381610"/>
                </a:lnTo>
                <a:lnTo>
                  <a:pt x="1250137" y="474269"/>
                </a:lnTo>
                <a:lnTo>
                  <a:pt x="1116025" y="548640"/>
                </a:lnTo>
                <a:lnTo>
                  <a:pt x="1077621" y="464516"/>
                </a:lnTo>
                <a:lnTo>
                  <a:pt x="1125169" y="441960"/>
                </a:lnTo>
                <a:lnTo>
                  <a:pt x="1125169" y="256032"/>
                </a:lnTo>
                <a:lnTo>
                  <a:pt x="1064819" y="256032"/>
                </a:lnTo>
                <a:close/>
                <a:moveTo>
                  <a:pt x="1589913" y="156058"/>
                </a:moveTo>
                <a:lnTo>
                  <a:pt x="1739265" y="156058"/>
                </a:lnTo>
                <a:lnTo>
                  <a:pt x="1739265" y="395631"/>
                </a:lnTo>
                <a:lnTo>
                  <a:pt x="1784376" y="374904"/>
                </a:lnTo>
                <a:lnTo>
                  <a:pt x="1822780" y="459639"/>
                </a:lnTo>
                <a:lnTo>
                  <a:pt x="1641119" y="541325"/>
                </a:lnTo>
                <a:lnTo>
                  <a:pt x="1602715" y="457200"/>
                </a:lnTo>
                <a:lnTo>
                  <a:pt x="1650263" y="435864"/>
                </a:lnTo>
                <a:lnTo>
                  <a:pt x="1650263" y="248717"/>
                </a:lnTo>
                <a:lnTo>
                  <a:pt x="1589913" y="248717"/>
                </a:lnTo>
                <a:close/>
                <a:moveTo>
                  <a:pt x="1097128" y="35967"/>
                </a:moveTo>
                <a:lnTo>
                  <a:pt x="1195273" y="35967"/>
                </a:lnTo>
                <a:lnTo>
                  <a:pt x="1195273" y="129236"/>
                </a:lnTo>
                <a:lnTo>
                  <a:pt x="1097128" y="129236"/>
                </a:lnTo>
                <a:close/>
                <a:moveTo>
                  <a:pt x="1622222" y="28652"/>
                </a:moveTo>
                <a:lnTo>
                  <a:pt x="1720368" y="28652"/>
                </a:lnTo>
                <a:lnTo>
                  <a:pt x="1720368" y="121920"/>
                </a:lnTo>
                <a:lnTo>
                  <a:pt x="1622222" y="121920"/>
                </a:lnTo>
                <a:close/>
                <a:moveTo>
                  <a:pt x="1248308" y="17069"/>
                </a:moveTo>
                <a:lnTo>
                  <a:pt x="1490929" y="17069"/>
                </a:lnTo>
                <a:lnTo>
                  <a:pt x="1490929" y="145085"/>
                </a:lnTo>
                <a:lnTo>
                  <a:pt x="1511656" y="145085"/>
                </a:lnTo>
                <a:lnTo>
                  <a:pt x="1534211" y="128016"/>
                </a:lnTo>
                <a:lnTo>
                  <a:pt x="1534211" y="221285"/>
                </a:lnTo>
                <a:lnTo>
                  <a:pt x="1391564" y="221285"/>
                </a:lnTo>
                <a:lnTo>
                  <a:pt x="1391564" y="107900"/>
                </a:lnTo>
                <a:lnTo>
                  <a:pt x="1342796" y="107900"/>
                </a:lnTo>
                <a:lnTo>
                  <a:pt x="1342796" y="221285"/>
                </a:lnTo>
                <a:lnTo>
                  <a:pt x="1248308" y="221285"/>
                </a:lnTo>
                <a:close/>
                <a:moveTo>
                  <a:pt x="2421636" y="15850"/>
                </a:moveTo>
                <a:lnTo>
                  <a:pt x="2613051" y="15850"/>
                </a:lnTo>
                <a:lnTo>
                  <a:pt x="2613051" y="85344"/>
                </a:lnTo>
                <a:lnTo>
                  <a:pt x="2556967" y="85344"/>
                </a:lnTo>
                <a:lnTo>
                  <a:pt x="2556967" y="142647"/>
                </a:lnTo>
                <a:lnTo>
                  <a:pt x="2616099" y="142647"/>
                </a:lnTo>
                <a:lnTo>
                  <a:pt x="2616099" y="473050"/>
                </a:lnTo>
                <a:lnTo>
                  <a:pt x="2553919" y="473050"/>
                </a:lnTo>
                <a:lnTo>
                  <a:pt x="2564283" y="447447"/>
                </a:lnTo>
                <a:lnTo>
                  <a:pt x="2564283" y="223114"/>
                </a:lnTo>
                <a:lnTo>
                  <a:pt x="2550871" y="223114"/>
                </a:lnTo>
                <a:lnTo>
                  <a:pt x="2550871" y="546202"/>
                </a:lnTo>
                <a:lnTo>
                  <a:pt x="2486254" y="546202"/>
                </a:lnTo>
                <a:lnTo>
                  <a:pt x="2486254" y="223114"/>
                </a:lnTo>
                <a:lnTo>
                  <a:pt x="2473452" y="223114"/>
                </a:lnTo>
                <a:lnTo>
                  <a:pt x="2473452" y="473050"/>
                </a:lnTo>
                <a:lnTo>
                  <a:pt x="2422855" y="473050"/>
                </a:lnTo>
                <a:lnTo>
                  <a:pt x="2422855" y="142647"/>
                </a:lnTo>
                <a:lnTo>
                  <a:pt x="2479548" y="142647"/>
                </a:lnTo>
                <a:lnTo>
                  <a:pt x="2479548" y="85344"/>
                </a:lnTo>
                <a:lnTo>
                  <a:pt x="2421636" y="85344"/>
                </a:lnTo>
                <a:close/>
                <a:moveTo>
                  <a:pt x="2343607" y="12192"/>
                </a:moveTo>
                <a:lnTo>
                  <a:pt x="2413102" y="12192"/>
                </a:lnTo>
                <a:lnTo>
                  <a:pt x="2413102" y="304800"/>
                </a:lnTo>
                <a:cubicBezTo>
                  <a:pt x="2413117" y="328518"/>
                  <a:pt x="2412477" y="354438"/>
                  <a:pt x="2411183" y="382558"/>
                </a:cubicBezTo>
                <a:cubicBezTo>
                  <a:pt x="2409888" y="410679"/>
                  <a:pt x="2407849" y="438901"/>
                  <a:pt x="2405064" y="467225"/>
                </a:cubicBezTo>
                <a:cubicBezTo>
                  <a:pt x="2402279" y="495549"/>
                  <a:pt x="2398659" y="521875"/>
                  <a:pt x="2394204" y="546202"/>
                </a:cubicBezTo>
                <a:lnTo>
                  <a:pt x="2324710" y="540716"/>
                </a:lnTo>
                <a:cubicBezTo>
                  <a:pt x="2331365" y="496443"/>
                  <a:pt x="2336190" y="455448"/>
                  <a:pt x="2339188" y="417729"/>
                </a:cubicBezTo>
                <a:cubicBezTo>
                  <a:pt x="2342185" y="380010"/>
                  <a:pt x="2343658" y="342367"/>
                  <a:pt x="2343607" y="304800"/>
                </a:cubicBezTo>
                <a:close/>
                <a:moveTo>
                  <a:pt x="787832" y="7925"/>
                </a:moveTo>
                <a:lnTo>
                  <a:pt x="1032891" y="200559"/>
                </a:lnTo>
                <a:lnTo>
                  <a:pt x="974370" y="271882"/>
                </a:lnTo>
                <a:lnTo>
                  <a:pt x="788442" y="116434"/>
                </a:lnTo>
                <a:lnTo>
                  <a:pt x="591541" y="276149"/>
                </a:lnTo>
                <a:lnTo>
                  <a:pt x="537286" y="200559"/>
                </a:lnTo>
                <a:close/>
                <a:moveTo>
                  <a:pt x="1874596" y="4268"/>
                </a:moveTo>
                <a:lnTo>
                  <a:pt x="1973352" y="4268"/>
                </a:lnTo>
                <a:lnTo>
                  <a:pt x="1973352" y="172517"/>
                </a:lnTo>
                <a:lnTo>
                  <a:pt x="2080031" y="172517"/>
                </a:lnTo>
                <a:lnTo>
                  <a:pt x="2080031" y="262128"/>
                </a:lnTo>
                <a:lnTo>
                  <a:pt x="1973352" y="262128"/>
                </a:lnTo>
                <a:lnTo>
                  <a:pt x="1973352" y="545592"/>
                </a:lnTo>
                <a:lnTo>
                  <a:pt x="1874596" y="545592"/>
                </a:lnTo>
                <a:lnTo>
                  <a:pt x="1874596" y="262128"/>
                </a:lnTo>
                <a:lnTo>
                  <a:pt x="1768526" y="262128"/>
                </a:lnTo>
                <a:lnTo>
                  <a:pt x="1768526" y="172517"/>
                </a:lnTo>
                <a:lnTo>
                  <a:pt x="1874596" y="172517"/>
                </a:lnTo>
                <a:close/>
                <a:moveTo>
                  <a:pt x="368198" y="2439"/>
                </a:moveTo>
                <a:lnTo>
                  <a:pt x="443789" y="18288"/>
                </a:lnTo>
                <a:lnTo>
                  <a:pt x="418186" y="100584"/>
                </a:lnTo>
                <a:lnTo>
                  <a:pt x="523646" y="100584"/>
                </a:lnTo>
                <a:lnTo>
                  <a:pt x="523646" y="168860"/>
                </a:lnTo>
                <a:lnTo>
                  <a:pt x="502920" y="168860"/>
                </a:lnTo>
                <a:cubicBezTo>
                  <a:pt x="499415" y="211468"/>
                  <a:pt x="494233" y="250152"/>
                  <a:pt x="487375" y="284912"/>
                </a:cubicBezTo>
                <a:cubicBezTo>
                  <a:pt x="480517" y="319672"/>
                  <a:pt x="471069" y="352718"/>
                  <a:pt x="459029" y="384048"/>
                </a:cubicBezTo>
                <a:cubicBezTo>
                  <a:pt x="470065" y="407175"/>
                  <a:pt x="481521" y="429349"/>
                  <a:pt x="493395" y="450571"/>
                </a:cubicBezTo>
                <a:cubicBezTo>
                  <a:pt x="505270" y="471793"/>
                  <a:pt x="517182" y="492291"/>
                  <a:pt x="529133" y="512064"/>
                </a:cubicBezTo>
                <a:lnTo>
                  <a:pt x="466344" y="551079"/>
                </a:lnTo>
                <a:cubicBezTo>
                  <a:pt x="458394" y="538912"/>
                  <a:pt x="450368" y="526060"/>
                  <a:pt x="442265" y="512522"/>
                </a:cubicBezTo>
                <a:cubicBezTo>
                  <a:pt x="434162" y="498983"/>
                  <a:pt x="426136" y="484607"/>
                  <a:pt x="418186" y="469392"/>
                </a:cubicBezTo>
                <a:cubicBezTo>
                  <a:pt x="410871" y="482131"/>
                  <a:pt x="402946" y="495059"/>
                  <a:pt x="394411" y="508178"/>
                </a:cubicBezTo>
                <a:cubicBezTo>
                  <a:pt x="385877" y="521297"/>
                  <a:pt x="376733" y="534988"/>
                  <a:pt x="366979" y="549250"/>
                </a:cubicBezTo>
                <a:lnTo>
                  <a:pt x="320040" y="516941"/>
                </a:lnTo>
                <a:lnTo>
                  <a:pt x="320040" y="534010"/>
                </a:lnTo>
                <a:lnTo>
                  <a:pt x="161544" y="534010"/>
                </a:lnTo>
                <a:lnTo>
                  <a:pt x="161544" y="272492"/>
                </a:lnTo>
                <a:lnTo>
                  <a:pt x="205435" y="272492"/>
                </a:lnTo>
                <a:lnTo>
                  <a:pt x="205435" y="192024"/>
                </a:lnTo>
                <a:lnTo>
                  <a:pt x="160325" y="192024"/>
                </a:lnTo>
                <a:lnTo>
                  <a:pt x="160325" y="105461"/>
                </a:lnTo>
                <a:lnTo>
                  <a:pt x="205435" y="105461"/>
                </a:lnTo>
                <a:lnTo>
                  <a:pt x="205435" y="10364"/>
                </a:lnTo>
                <a:lnTo>
                  <a:pt x="279197" y="10364"/>
                </a:lnTo>
                <a:lnTo>
                  <a:pt x="279197" y="105461"/>
                </a:lnTo>
                <a:lnTo>
                  <a:pt x="321259" y="105461"/>
                </a:lnTo>
                <a:lnTo>
                  <a:pt x="321259" y="185319"/>
                </a:lnTo>
                <a:close/>
                <a:moveTo>
                  <a:pt x="2169871" y="1829"/>
                </a:moveTo>
                <a:cubicBezTo>
                  <a:pt x="2181961" y="19000"/>
                  <a:pt x="2193138" y="37084"/>
                  <a:pt x="2203399" y="56084"/>
                </a:cubicBezTo>
                <a:lnTo>
                  <a:pt x="2237537" y="23775"/>
                </a:lnTo>
                <a:lnTo>
                  <a:pt x="2283257" y="78639"/>
                </a:lnTo>
                <a:lnTo>
                  <a:pt x="2331415" y="78639"/>
                </a:lnTo>
                <a:lnTo>
                  <a:pt x="2331415" y="441960"/>
                </a:lnTo>
                <a:lnTo>
                  <a:pt x="2273503" y="441960"/>
                </a:lnTo>
                <a:lnTo>
                  <a:pt x="2273503" y="98146"/>
                </a:lnTo>
                <a:lnTo>
                  <a:pt x="2236927" y="132893"/>
                </a:lnTo>
                <a:cubicBezTo>
                  <a:pt x="2246414" y="160681"/>
                  <a:pt x="2253653" y="189230"/>
                  <a:pt x="2258644" y="218542"/>
                </a:cubicBezTo>
                <a:cubicBezTo>
                  <a:pt x="2263635" y="247854"/>
                  <a:pt x="2266150" y="277622"/>
                  <a:pt x="2266188" y="307848"/>
                </a:cubicBezTo>
                <a:cubicBezTo>
                  <a:pt x="2266214" y="348831"/>
                  <a:pt x="2261591" y="390005"/>
                  <a:pt x="2252320" y="431369"/>
                </a:cubicBezTo>
                <a:cubicBezTo>
                  <a:pt x="2243049" y="472733"/>
                  <a:pt x="2228977" y="513449"/>
                  <a:pt x="2210105" y="553517"/>
                </a:cubicBezTo>
                <a:lnTo>
                  <a:pt x="2108302" y="524866"/>
                </a:lnTo>
                <a:lnTo>
                  <a:pt x="2136953" y="507797"/>
                </a:lnTo>
                <a:cubicBezTo>
                  <a:pt x="2148497" y="488811"/>
                  <a:pt x="2157870" y="468567"/>
                  <a:pt x="2165071" y="447066"/>
                </a:cubicBezTo>
                <a:cubicBezTo>
                  <a:pt x="2172272" y="425565"/>
                  <a:pt x="2177529" y="403340"/>
                  <a:pt x="2180844" y="380391"/>
                </a:cubicBezTo>
                <a:lnTo>
                  <a:pt x="2155851" y="407823"/>
                </a:lnTo>
                <a:lnTo>
                  <a:pt x="2104644" y="343205"/>
                </a:lnTo>
                <a:lnTo>
                  <a:pt x="2183282" y="266396"/>
                </a:lnTo>
                <a:cubicBezTo>
                  <a:pt x="2182330" y="254204"/>
                  <a:pt x="2180882" y="242164"/>
                  <a:pt x="2178939" y="230277"/>
                </a:cubicBezTo>
                <a:cubicBezTo>
                  <a:pt x="2176996" y="218390"/>
                  <a:pt x="2174786" y="206655"/>
                  <a:pt x="2172310" y="195072"/>
                </a:cubicBezTo>
                <a:lnTo>
                  <a:pt x="2149754" y="216408"/>
                </a:lnTo>
                <a:lnTo>
                  <a:pt x="2098548" y="154229"/>
                </a:lnTo>
                <a:lnTo>
                  <a:pt x="2143659" y="111557"/>
                </a:lnTo>
                <a:cubicBezTo>
                  <a:pt x="2138147" y="99949"/>
                  <a:pt x="2132254" y="89180"/>
                  <a:pt x="2125980" y="79248"/>
                </a:cubicBezTo>
                <a:cubicBezTo>
                  <a:pt x="2119706" y="69317"/>
                  <a:pt x="2113204" y="60376"/>
                  <a:pt x="2106473" y="52426"/>
                </a:cubicBezTo>
                <a:close/>
                <a:moveTo>
                  <a:pt x="117043" y="0"/>
                </a:moveTo>
                <a:lnTo>
                  <a:pt x="188367" y="15850"/>
                </a:lnTo>
                <a:lnTo>
                  <a:pt x="149352" y="107900"/>
                </a:lnTo>
                <a:lnTo>
                  <a:pt x="149352" y="545592"/>
                </a:lnTo>
                <a:lnTo>
                  <a:pt x="70104" y="545592"/>
                </a:lnTo>
                <a:lnTo>
                  <a:pt x="70104" y="293828"/>
                </a:lnTo>
                <a:lnTo>
                  <a:pt x="51816" y="336500"/>
                </a:lnTo>
                <a:lnTo>
                  <a:pt x="0" y="266396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1AE14183-1DA0-41AF-B314-B5B36EEF4DA5}"/>
              </a:ext>
            </a:extLst>
          </p:cNvPr>
          <p:cNvSpPr/>
          <p:nvPr/>
        </p:nvSpPr>
        <p:spPr>
          <a:xfrm>
            <a:off x="1477037" y="2162444"/>
            <a:ext cx="4279241" cy="2444044"/>
          </a:xfrm>
          <a:prstGeom prst="roundRect">
            <a:avLst>
              <a:gd name="adj" fmla="val 2577"/>
            </a:avLst>
          </a:prstGeom>
          <a:pattFill prst="wdUpDiag">
            <a:fgClr>
              <a:srgbClr val="63B5F3"/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1814CEDC-9B0E-48EF-B604-781C9BF58131}"/>
              </a:ext>
            </a:extLst>
          </p:cNvPr>
          <p:cNvSpPr/>
          <p:nvPr/>
        </p:nvSpPr>
        <p:spPr>
          <a:xfrm>
            <a:off x="1373165" y="2063299"/>
            <a:ext cx="4279241" cy="2444044"/>
          </a:xfrm>
          <a:prstGeom prst="roundRect">
            <a:avLst>
              <a:gd name="adj" fmla="val 2577"/>
            </a:avLst>
          </a:prstGeom>
          <a:solidFill>
            <a:srgbClr val="63B5F3"/>
          </a:solidFill>
          <a:ln w="381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24B6F39C-7402-4778-81F9-433EE6203258}"/>
              </a:ext>
            </a:extLst>
          </p:cNvPr>
          <p:cNvSpPr/>
          <p:nvPr/>
        </p:nvSpPr>
        <p:spPr>
          <a:xfrm>
            <a:off x="1259612" y="1952144"/>
            <a:ext cx="4279241" cy="2444044"/>
          </a:xfrm>
          <a:prstGeom prst="roundRect">
            <a:avLst>
              <a:gd name="adj" fmla="val 2577"/>
            </a:avLst>
          </a:prstGeom>
          <a:solidFill>
            <a:srgbClr val="F1F5F7"/>
          </a:solidFill>
          <a:ln w="381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97A6F408-F99F-4884-8733-A1423001B48B}"/>
              </a:ext>
            </a:extLst>
          </p:cNvPr>
          <p:cNvSpPr/>
          <p:nvPr/>
        </p:nvSpPr>
        <p:spPr>
          <a:xfrm>
            <a:off x="6679301" y="3762141"/>
            <a:ext cx="4300772" cy="2469814"/>
          </a:xfrm>
          <a:prstGeom prst="roundRect">
            <a:avLst>
              <a:gd name="adj" fmla="val 2577"/>
            </a:avLst>
          </a:prstGeom>
          <a:pattFill prst="wdUpDiag">
            <a:fgClr>
              <a:srgbClr val="63B5F3"/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EF9A23E4-8A21-4A4C-9193-ED916069E48C}"/>
              </a:ext>
            </a:extLst>
          </p:cNvPr>
          <p:cNvSpPr/>
          <p:nvPr/>
        </p:nvSpPr>
        <p:spPr>
          <a:xfrm>
            <a:off x="6575429" y="3662996"/>
            <a:ext cx="4300772" cy="2469814"/>
          </a:xfrm>
          <a:prstGeom prst="roundRect">
            <a:avLst>
              <a:gd name="adj" fmla="val 2577"/>
            </a:avLst>
          </a:prstGeom>
          <a:solidFill>
            <a:srgbClr val="63B5F3"/>
          </a:solidFill>
          <a:ln w="381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EB0BA780-FBDB-4CF5-9800-4AB1AC7B8B52}"/>
              </a:ext>
            </a:extLst>
          </p:cNvPr>
          <p:cNvSpPr/>
          <p:nvPr/>
        </p:nvSpPr>
        <p:spPr>
          <a:xfrm>
            <a:off x="6461876" y="3551841"/>
            <a:ext cx="4300772" cy="2469814"/>
          </a:xfrm>
          <a:prstGeom prst="roundRect">
            <a:avLst>
              <a:gd name="adj" fmla="val 2577"/>
            </a:avLst>
          </a:prstGeom>
          <a:solidFill>
            <a:srgbClr val="F1F5F7"/>
          </a:solidFill>
          <a:ln w="381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xmlns="" id="{DB7A26A1-D87B-4067-A7D9-8801469D19F1}"/>
              </a:ext>
            </a:extLst>
          </p:cNvPr>
          <p:cNvSpPr/>
          <p:nvPr/>
        </p:nvSpPr>
        <p:spPr>
          <a:xfrm>
            <a:off x="3268560" y="4732313"/>
            <a:ext cx="247986" cy="213780"/>
          </a:xfrm>
          <a:prstGeom prst="triangle">
            <a:avLst/>
          </a:prstGeom>
          <a:solidFill>
            <a:srgbClr val="EFE62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等腰三角形 20">
            <a:extLst>
              <a:ext uri="{FF2B5EF4-FFF2-40B4-BE49-F238E27FC236}">
                <a16:creationId xmlns:a16="http://schemas.microsoft.com/office/drawing/2014/main" xmlns="" id="{658FA21A-B135-4237-B56F-E88A0A48847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0800000">
            <a:off x="8484182" y="3164792"/>
            <a:ext cx="247986" cy="213780"/>
          </a:xfrm>
          <a:prstGeom prst="triangle">
            <a:avLst/>
          </a:prstGeom>
          <a:solidFill>
            <a:srgbClr val="EFE62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xmlns="" id="{421FB019-D1F2-4685-8954-10E7FE6C1182}"/>
              </a:ext>
            </a:extLst>
          </p:cNvPr>
          <p:cNvSpPr txBox="1"/>
          <p:nvPr/>
        </p:nvSpPr>
        <p:spPr>
          <a:xfrm>
            <a:off x="2757205" y="5106723"/>
            <a:ext cx="1243203" cy="326441"/>
          </a:xfrm>
          <a:custGeom>
            <a:avLst/>
            <a:gdLst/>
            <a:ahLst/>
            <a:cxnLst/>
            <a:rect l="l" t="t" r="r" b="b"/>
            <a:pathLst>
              <a:path w="1243203" h="326441">
                <a:moveTo>
                  <a:pt x="85039" y="43434"/>
                </a:moveTo>
                <a:lnTo>
                  <a:pt x="49834" y="228143"/>
                </a:lnTo>
                <a:lnTo>
                  <a:pt x="121158" y="228143"/>
                </a:lnTo>
                <a:close/>
                <a:moveTo>
                  <a:pt x="711555" y="35661"/>
                </a:moveTo>
                <a:lnTo>
                  <a:pt x="711555" y="154076"/>
                </a:lnTo>
                <a:lnTo>
                  <a:pt x="738073" y="154076"/>
                </a:lnTo>
                <a:cubicBezTo>
                  <a:pt x="752360" y="154419"/>
                  <a:pt x="763447" y="151447"/>
                  <a:pt x="771334" y="145161"/>
                </a:cubicBezTo>
                <a:cubicBezTo>
                  <a:pt x="779221" y="138874"/>
                  <a:pt x="783221" y="127216"/>
                  <a:pt x="783336" y="110185"/>
                </a:cubicBezTo>
                <a:lnTo>
                  <a:pt x="783336" y="79553"/>
                </a:lnTo>
                <a:cubicBezTo>
                  <a:pt x="783450" y="65122"/>
                  <a:pt x="780592" y="54207"/>
                  <a:pt x="774763" y="46806"/>
                </a:cubicBezTo>
                <a:cubicBezTo>
                  <a:pt x="768934" y="39405"/>
                  <a:pt x="759447" y="35690"/>
                  <a:pt x="746302" y="35661"/>
                </a:cubicBezTo>
                <a:close/>
                <a:moveTo>
                  <a:pt x="1032052" y="32004"/>
                </a:moveTo>
                <a:cubicBezTo>
                  <a:pt x="1019270" y="32118"/>
                  <a:pt x="1009745" y="36233"/>
                  <a:pt x="1003477" y="44348"/>
                </a:cubicBezTo>
                <a:cubicBezTo>
                  <a:pt x="997210" y="52464"/>
                  <a:pt x="994086" y="63894"/>
                  <a:pt x="994105" y="78638"/>
                </a:cubicBezTo>
                <a:lnTo>
                  <a:pt x="994105" y="247802"/>
                </a:lnTo>
                <a:cubicBezTo>
                  <a:pt x="994086" y="262328"/>
                  <a:pt x="997210" y="273625"/>
                  <a:pt x="1003477" y="281692"/>
                </a:cubicBezTo>
                <a:cubicBezTo>
                  <a:pt x="1009745" y="289760"/>
                  <a:pt x="1019270" y="293856"/>
                  <a:pt x="1032052" y="293979"/>
                </a:cubicBezTo>
                <a:cubicBezTo>
                  <a:pt x="1045035" y="293856"/>
                  <a:pt x="1054617" y="289760"/>
                  <a:pt x="1060799" y="281692"/>
                </a:cubicBezTo>
                <a:cubicBezTo>
                  <a:pt x="1066981" y="273625"/>
                  <a:pt x="1070048" y="262328"/>
                  <a:pt x="1070000" y="247802"/>
                </a:cubicBezTo>
                <a:lnTo>
                  <a:pt x="1070000" y="78638"/>
                </a:lnTo>
                <a:cubicBezTo>
                  <a:pt x="1070048" y="63894"/>
                  <a:pt x="1066981" y="52464"/>
                  <a:pt x="1060799" y="44348"/>
                </a:cubicBezTo>
                <a:cubicBezTo>
                  <a:pt x="1054617" y="36233"/>
                  <a:pt x="1045035" y="32118"/>
                  <a:pt x="1032052" y="32004"/>
                </a:cubicBezTo>
                <a:close/>
                <a:moveTo>
                  <a:pt x="1218514" y="3200"/>
                </a:moveTo>
                <a:lnTo>
                  <a:pt x="1243203" y="3200"/>
                </a:lnTo>
                <a:lnTo>
                  <a:pt x="1243203" y="323240"/>
                </a:lnTo>
                <a:lnTo>
                  <a:pt x="1207998" y="323240"/>
                </a:lnTo>
                <a:lnTo>
                  <a:pt x="1207998" y="61265"/>
                </a:lnTo>
                <a:cubicBezTo>
                  <a:pt x="1202007" y="64979"/>
                  <a:pt x="1195244" y="68065"/>
                  <a:pt x="1187710" y="70523"/>
                </a:cubicBezTo>
                <a:cubicBezTo>
                  <a:pt x="1180176" y="72980"/>
                  <a:pt x="1172156" y="74466"/>
                  <a:pt x="1163650" y="74981"/>
                </a:cubicBezTo>
                <a:lnTo>
                  <a:pt x="1163650" y="45720"/>
                </a:lnTo>
                <a:cubicBezTo>
                  <a:pt x="1180623" y="44748"/>
                  <a:pt x="1193082" y="40291"/>
                  <a:pt x="1201026" y="32347"/>
                </a:cubicBezTo>
                <a:cubicBezTo>
                  <a:pt x="1208970" y="24403"/>
                  <a:pt x="1214799" y="14687"/>
                  <a:pt x="1218514" y="3200"/>
                </a:cubicBezTo>
                <a:close/>
                <a:moveTo>
                  <a:pt x="675894" y="3200"/>
                </a:moveTo>
                <a:lnTo>
                  <a:pt x="747217" y="3200"/>
                </a:lnTo>
                <a:cubicBezTo>
                  <a:pt x="772191" y="3276"/>
                  <a:pt x="790365" y="9525"/>
                  <a:pt x="801738" y="21945"/>
                </a:cubicBezTo>
                <a:cubicBezTo>
                  <a:pt x="813111" y="34366"/>
                  <a:pt x="818711" y="52502"/>
                  <a:pt x="818540" y="76352"/>
                </a:cubicBezTo>
                <a:lnTo>
                  <a:pt x="818540" y="102413"/>
                </a:lnTo>
                <a:cubicBezTo>
                  <a:pt x="818597" y="120015"/>
                  <a:pt x="815397" y="134302"/>
                  <a:pt x="808939" y="145275"/>
                </a:cubicBezTo>
                <a:cubicBezTo>
                  <a:pt x="802481" y="156248"/>
                  <a:pt x="792422" y="163906"/>
                  <a:pt x="778764" y="168249"/>
                </a:cubicBezTo>
                <a:cubicBezTo>
                  <a:pt x="793242" y="172688"/>
                  <a:pt x="803605" y="180613"/>
                  <a:pt x="809853" y="192024"/>
                </a:cubicBezTo>
                <a:cubicBezTo>
                  <a:pt x="816102" y="203435"/>
                  <a:pt x="819150" y="217760"/>
                  <a:pt x="818997" y="235001"/>
                </a:cubicBezTo>
                <a:lnTo>
                  <a:pt x="818997" y="284835"/>
                </a:lnTo>
                <a:cubicBezTo>
                  <a:pt x="818892" y="291951"/>
                  <a:pt x="819216" y="298751"/>
                  <a:pt x="819969" y="305238"/>
                </a:cubicBezTo>
                <a:cubicBezTo>
                  <a:pt x="820721" y="311725"/>
                  <a:pt x="822531" y="317725"/>
                  <a:pt x="825398" y="323240"/>
                </a:cubicBezTo>
                <a:lnTo>
                  <a:pt x="789279" y="323240"/>
                </a:lnTo>
                <a:cubicBezTo>
                  <a:pt x="787231" y="318964"/>
                  <a:pt x="785726" y="314030"/>
                  <a:pt x="784764" y="308438"/>
                </a:cubicBezTo>
                <a:cubicBezTo>
                  <a:pt x="783802" y="302847"/>
                  <a:pt x="783326" y="294827"/>
                  <a:pt x="783336" y="284378"/>
                </a:cubicBezTo>
                <a:lnTo>
                  <a:pt x="783336" y="234086"/>
                </a:lnTo>
                <a:cubicBezTo>
                  <a:pt x="783250" y="216303"/>
                  <a:pt x="779192" y="203863"/>
                  <a:pt x="771163" y="196767"/>
                </a:cubicBezTo>
                <a:cubicBezTo>
                  <a:pt x="763133" y="189671"/>
                  <a:pt x="751646" y="186261"/>
                  <a:pt x="736701" y="186537"/>
                </a:cubicBezTo>
                <a:lnTo>
                  <a:pt x="711555" y="186537"/>
                </a:lnTo>
                <a:lnTo>
                  <a:pt x="711555" y="323240"/>
                </a:lnTo>
                <a:lnTo>
                  <a:pt x="675894" y="323240"/>
                </a:lnTo>
                <a:close/>
                <a:moveTo>
                  <a:pt x="513969" y="3200"/>
                </a:moveTo>
                <a:lnTo>
                  <a:pt x="645642" y="3200"/>
                </a:lnTo>
                <a:lnTo>
                  <a:pt x="645642" y="35661"/>
                </a:lnTo>
                <a:lnTo>
                  <a:pt x="549630" y="35661"/>
                </a:lnTo>
                <a:lnTo>
                  <a:pt x="549630" y="144932"/>
                </a:lnTo>
                <a:lnTo>
                  <a:pt x="627811" y="144932"/>
                </a:lnTo>
                <a:lnTo>
                  <a:pt x="627811" y="176936"/>
                </a:lnTo>
                <a:lnTo>
                  <a:pt x="549630" y="176936"/>
                </a:lnTo>
                <a:lnTo>
                  <a:pt x="549630" y="290779"/>
                </a:lnTo>
                <a:lnTo>
                  <a:pt x="645642" y="290779"/>
                </a:lnTo>
                <a:lnTo>
                  <a:pt x="645642" y="323240"/>
                </a:lnTo>
                <a:lnTo>
                  <a:pt x="513969" y="323240"/>
                </a:lnTo>
                <a:close/>
                <a:moveTo>
                  <a:pt x="339699" y="3200"/>
                </a:moveTo>
                <a:lnTo>
                  <a:pt x="493319" y="3200"/>
                </a:lnTo>
                <a:lnTo>
                  <a:pt x="493319" y="35661"/>
                </a:lnTo>
                <a:lnTo>
                  <a:pt x="434340" y="35661"/>
                </a:lnTo>
                <a:lnTo>
                  <a:pt x="434340" y="323240"/>
                </a:lnTo>
                <a:lnTo>
                  <a:pt x="398678" y="323240"/>
                </a:lnTo>
                <a:lnTo>
                  <a:pt x="398678" y="35661"/>
                </a:lnTo>
                <a:lnTo>
                  <a:pt x="339699" y="35661"/>
                </a:lnTo>
                <a:close/>
                <a:moveTo>
                  <a:pt x="199644" y="3200"/>
                </a:moveTo>
                <a:lnTo>
                  <a:pt x="326745" y="3200"/>
                </a:lnTo>
                <a:lnTo>
                  <a:pt x="326745" y="35661"/>
                </a:lnTo>
                <a:lnTo>
                  <a:pt x="235305" y="35661"/>
                </a:lnTo>
                <a:lnTo>
                  <a:pt x="235305" y="152247"/>
                </a:lnTo>
                <a:lnTo>
                  <a:pt x="308915" y="152247"/>
                </a:lnTo>
                <a:lnTo>
                  <a:pt x="308915" y="184709"/>
                </a:lnTo>
                <a:lnTo>
                  <a:pt x="235305" y="184709"/>
                </a:lnTo>
                <a:lnTo>
                  <a:pt x="235305" y="323240"/>
                </a:lnTo>
                <a:lnTo>
                  <a:pt x="199644" y="323240"/>
                </a:lnTo>
                <a:close/>
                <a:moveTo>
                  <a:pt x="61265" y="3200"/>
                </a:moveTo>
                <a:lnTo>
                  <a:pt x="112928" y="3200"/>
                </a:lnTo>
                <a:lnTo>
                  <a:pt x="174193" y="323240"/>
                </a:lnTo>
                <a:lnTo>
                  <a:pt x="138531" y="323240"/>
                </a:lnTo>
                <a:lnTo>
                  <a:pt x="126187" y="258775"/>
                </a:lnTo>
                <a:lnTo>
                  <a:pt x="45262" y="258775"/>
                </a:lnTo>
                <a:lnTo>
                  <a:pt x="32918" y="323240"/>
                </a:lnTo>
                <a:lnTo>
                  <a:pt x="0" y="323240"/>
                </a:lnTo>
                <a:close/>
                <a:moveTo>
                  <a:pt x="1032052" y="0"/>
                </a:moveTo>
                <a:cubicBezTo>
                  <a:pt x="1056722" y="295"/>
                  <a:pt x="1075162" y="7591"/>
                  <a:pt x="1087374" y="21888"/>
                </a:cubicBezTo>
                <a:cubicBezTo>
                  <a:pt x="1099585" y="36185"/>
                  <a:pt x="1105681" y="55712"/>
                  <a:pt x="1105662" y="80467"/>
                </a:cubicBezTo>
                <a:lnTo>
                  <a:pt x="1105662" y="245516"/>
                </a:lnTo>
                <a:cubicBezTo>
                  <a:pt x="1105681" y="270291"/>
                  <a:pt x="1099585" y="289893"/>
                  <a:pt x="1087374" y="304324"/>
                </a:cubicBezTo>
                <a:cubicBezTo>
                  <a:pt x="1075162" y="318754"/>
                  <a:pt x="1056722" y="326126"/>
                  <a:pt x="1032052" y="326441"/>
                </a:cubicBezTo>
                <a:cubicBezTo>
                  <a:pt x="1007602" y="326126"/>
                  <a:pt x="989295" y="318754"/>
                  <a:pt x="977131" y="304324"/>
                </a:cubicBezTo>
                <a:cubicBezTo>
                  <a:pt x="964968" y="289893"/>
                  <a:pt x="958891" y="270291"/>
                  <a:pt x="958900" y="245516"/>
                </a:cubicBezTo>
                <a:lnTo>
                  <a:pt x="958900" y="80467"/>
                </a:lnTo>
                <a:cubicBezTo>
                  <a:pt x="958891" y="55712"/>
                  <a:pt x="964968" y="36185"/>
                  <a:pt x="977131" y="21888"/>
                </a:cubicBezTo>
                <a:cubicBezTo>
                  <a:pt x="989295" y="7591"/>
                  <a:pt x="1007602" y="295"/>
                  <a:pt x="1032052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dirty="0">
              <a:solidFill>
                <a:schemeClr val="bg2">
                  <a:lumMod val="2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xmlns="" id="{94020243-1185-4495-A6D8-A75236DA0D48}"/>
              </a:ext>
            </a:extLst>
          </p:cNvPr>
          <p:cNvSpPr txBox="1"/>
          <p:nvPr/>
        </p:nvSpPr>
        <p:spPr>
          <a:xfrm>
            <a:off x="7953744" y="2679091"/>
            <a:ext cx="1286638" cy="326441"/>
          </a:xfrm>
          <a:custGeom>
            <a:avLst/>
            <a:gdLst/>
            <a:ahLst/>
            <a:cxnLst/>
            <a:rect l="l" t="t" r="r" b="b"/>
            <a:pathLst>
              <a:path w="1286638" h="326441">
                <a:moveTo>
                  <a:pt x="85039" y="43434"/>
                </a:moveTo>
                <a:lnTo>
                  <a:pt x="49834" y="228143"/>
                </a:lnTo>
                <a:lnTo>
                  <a:pt x="121158" y="228143"/>
                </a:lnTo>
                <a:close/>
                <a:moveTo>
                  <a:pt x="711555" y="35661"/>
                </a:moveTo>
                <a:lnTo>
                  <a:pt x="711555" y="154076"/>
                </a:lnTo>
                <a:lnTo>
                  <a:pt x="738073" y="154076"/>
                </a:lnTo>
                <a:cubicBezTo>
                  <a:pt x="752360" y="154419"/>
                  <a:pt x="763447" y="151447"/>
                  <a:pt x="771334" y="145161"/>
                </a:cubicBezTo>
                <a:cubicBezTo>
                  <a:pt x="779221" y="138874"/>
                  <a:pt x="783221" y="127216"/>
                  <a:pt x="783336" y="110185"/>
                </a:cubicBezTo>
                <a:lnTo>
                  <a:pt x="783336" y="79553"/>
                </a:lnTo>
                <a:cubicBezTo>
                  <a:pt x="783450" y="65122"/>
                  <a:pt x="780592" y="54206"/>
                  <a:pt x="774763" y="46806"/>
                </a:cubicBezTo>
                <a:cubicBezTo>
                  <a:pt x="768934" y="39405"/>
                  <a:pt x="759447" y="35690"/>
                  <a:pt x="746302" y="35661"/>
                </a:cubicBezTo>
                <a:close/>
                <a:moveTo>
                  <a:pt x="1032052" y="32004"/>
                </a:moveTo>
                <a:cubicBezTo>
                  <a:pt x="1019270" y="32118"/>
                  <a:pt x="1009745" y="36233"/>
                  <a:pt x="1003477" y="44348"/>
                </a:cubicBezTo>
                <a:cubicBezTo>
                  <a:pt x="997210" y="52463"/>
                  <a:pt x="994086" y="63893"/>
                  <a:pt x="994104" y="78638"/>
                </a:cubicBezTo>
                <a:lnTo>
                  <a:pt x="994104" y="247802"/>
                </a:lnTo>
                <a:cubicBezTo>
                  <a:pt x="994086" y="262328"/>
                  <a:pt x="997210" y="273624"/>
                  <a:pt x="1003477" y="281692"/>
                </a:cubicBezTo>
                <a:cubicBezTo>
                  <a:pt x="1009745" y="289760"/>
                  <a:pt x="1019270" y="293856"/>
                  <a:pt x="1032052" y="293979"/>
                </a:cubicBezTo>
                <a:cubicBezTo>
                  <a:pt x="1045035" y="293856"/>
                  <a:pt x="1054617" y="289760"/>
                  <a:pt x="1060799" y="281692"/>
                </a:cubicBezTo>
                <a:cubicBezTo>
                  <a:pt x="1066980" y="273624"/>
                  <a:pt x="1070048" y="262328"/>
                  <a:pt x="1070000" y="247802"/>
                </a:cubicBezTo>
                <a:lnTo>
                  <a:pt x="1070000" y="78638"/>
                </a:lnTo>
                <a:cubicBezTo>
                  <a:pt x="1070048" y="63893"/>
                  <a:pt x="1066980" y="52463"/>
                  <a:pt x="1060799" y="44348"/>
                </a:cubicBezTo>
                <a:cubicBezTo>
                  <a:pt x="1054617" y="36233"/>
                  <a:pt x="1045035" y="32118"/>
                  <a:pt x="1032052" y="32004"/>
                </a:cubicBezTo>
                <a:close/>
                <a:moveTo>
                  <a:pt x="675894" y="3200"/>
                </a:moveTo>
                <a:lnTo>
                  <a:pt x="747217" y="3200"/>
                </a:lnTo>
                <a:cubicBezTo>
                  <a:pt x="772191" y="3276"/>
                  <a:pt x="790365" y="9525"/>
                  <a:pt x="801738" y="21945"/>
                </a:cubicBezTo>
                <a:cubicBezTo>
                  <a:pt x="813111" y="34366"/>
                  <a:pt x="818711" y="52502"/>
                  <a:pt x="818540" y="76352"/>
                </a:cubicBezTo>
                <a:lnTo>
                  <a:pt x="818540" y="102413"/>
                </a:lnTo>
                <a:cubicBezTo>
                  <a:pt x="818597" y="120015"/>
                  <a:pt x="815397" y="134302"/>
                  <a:pt x="808939" y="145275"/>
                </a:cubicBezTo>
                <a:cubicBezTo>
                  <a:pt x="802481" y="156248"/>
                  <a:pt x="792422" y="163906"/>
                  <a:pt x="778764" y="168249"/>
                </a:cubicBezTo>
                <a:cubicBezTo>
                  <a:pt x="793242" y="172688"/>
                  <a:pt x="803605" y="180613"/>
                  <a:pt x="809853" y="192024"/>
                </a:cubicBezTo>
                <a:cubicBezTo>
                  <a:pt x="816102" y="203435"/>
                  <a:pt x="819150" y="217760"/>
                  <a:pt x="818997" y="235001"/>
                </a:cubicBezTo>
                <a:lnTo>
                  <a:pt x="818997" y="284835"/>
                </a:lnTo>
                <a:cubicBezTo>
                  <a:pt x="818892" y="291951"/>
                  <a:pt x="819216" y="298751"/>
                  <a:pt x="819969" y="305238"/>
                </a:cubicBezTo>
                <a:cubicBezTo>
                  <a:pt x="820721" y="311724"/>
                  <a:pt x="822531" y="317725"/>
                  <a:pt x="825398" y="323240"/>
                </a:cubicBezTo>
                <a:lnTo>
                  <a:pt x="789279" y="323240"/>
                </a:lnTo>
                <a:cubicBezTo>
                  <a:pt x="787231" y="318963"/>
                  <a:pt x="785726" y="314029"/>
                  <a:pt x="784764" y="308438"/>
                </a:cubicBezTo>
                <a:cubicBezTo>
                  <a:pt x="783802" y="302847"/>
                  <a:pt x="783326" y="294827"/>
                  <a:pt x="783336" y="284378"/>
                </a:cubicBezTo>
                <a:lnTo>
                  <a:pt x="783336" y="234086"/>
                </a:lnTo>
                <a:cubicBezTo>
                  <a:pt x="783250" y="216303"/>
                  <a:pt x="779192" y="203863"/>
                  <a:pt x="771163" y="196767"/>
                </a:cubicBezTo>
                <a:cubicBezTo>
                  <a:pt x="763133" y="189671"/>
                  <a:pt x="751646" y="186261"/>
                  <a:pt x="736701" y="186537"/>
                </a:cubicBezTo>
                <a:lnTo>
                  <a:pt x="711555" y="186537"/>
                </a:lnTo>
                <a:lnTo>
                  <a:pt x="711555" y="323240"/>
                </a:lnTo>
                <a:lnTo>
                  <a:pt x="675894" y="323240"/>
                </a:lnTo>
                <a:close/>
                <a:moveTo>
                  <a:pt x="513968" y="3200"/>
                </a:moveTo>
                <a:lnTo>
                  <a:pt x="645642" y="3200"/>
                </a:lnTo>
                <a:lnTo>
                  <a:pt x="645642" y="35661"/>
                </a:lnTo>
                <a:lnTo>
                  <a:pt x="549630" y="35661"/>
                </a:lnTo>
                <a:lnTo>
                  <a:pt x="549630" y="144932"/>
                </a:lnTo>
                <a:lnTo>
                  <a:pt x="627811" y="144932"/>
                </a:lnTo>
                <a:lnTo>
                  <a:pt x="627811" y="176936"/>
                </a:lnTo>
                <a:lnTo>
                  <a:pt x="549630" y="176936"/>
                </a:lnTo>
                <a:lnTo>
                  <a:pt x="549630" y="290779"/>
                </a:lnTo>
                <a:lnTo>
                  <a:pt x="645642" y="290779"/>
                </a:lnTo>
                <a:lnTo>
                  <a:pt x="645642" y="323240"/>
                </a:lnTo>
                <a:lnTo>
                  <a:pt x="513968" y="323240"/>
                </a:lnTo>
                <a:close/>
                <a:moveTo>
                  <a:pt x="339242" y="3200"/>
                </a:moveTo>
                <a:lnTo>
                  <a:pt x="492404" y="3200"/>
                </a:lnTo>
                <a:lnTo>
                  <a:pt x="492404" y="35661"/>
                </a:lnTo>
                <a:lnTo>
                  <a:pt x="433425" y="35661"/>
                </a:lnTo>
                <a:lnTo>
                  <a:pt x="433425" y="323240"/>
                </a:lnTo>
                <a:lnTo>
                  <a:pt x="398221" y="323240"/>
                </a:lnTo>
                <a:lnTo>
                  <a:pt x="398221" y="35661"/>
                </a:lnTo>
                <a:lnTo>
                  <a:pt x="339242" y="35661"/>
                </a:lnTo>
                <a:close/>
                <a:moveTo>
                  <a:pt x="199644" y="3200"/>
                </a:moveTo>
                <a:lnTo>
                  <a:pt x="326745" y="3200"/>
                </a:lnTo>
                <a:lnTo>
                  <a:pt x="326745" y="35661"/>
                </a:lnTo>
                <a:lnTo>
                  <a:pt x="235305" y="35661"/>
                </a:lnTo>
                <a:lnTo>
                  <a:pt x="235305" y="152247"/>
                </a:lnTo>
                <a:lnTo>
                  <a:pt x="308915" y="152247"/>
                </a:lnTo>
                <a:lnTo>
                  <a:pt x="308915" y="184709"/>
                </a:lnTo>
                <a:lnTo>
                  <a:pt x="235305" y="184709"/>
                </a:lnTo>
                <a:lnTo>
                  <a:pt x="235305" y="323240"/>
                </a:lnTo>
                <a:lnTo>
                  <a:pt x="199644" y="323240"/>
                </a:lnTo>
                <a:close/>
                <a:moveTo>
                  <a:pt x="61265" y="3200"/>
                </a:moveTo>
                <a:lnTo>
                  <a:pt x="112928" y="3200"/>
                </a:lnTo>
                <a:lnTo>
                  <a:pt x="174193" y="323240"/>
                </a:lnTo>
                <a:lnTo>
                  <a:pt x="138531" y="323240"/>
                </a:lnTo>
                <a:lnTo>
                  <a:pt x="126187" y="258775"/>
                </a:lnTo>
                <a:lnTo>
                  <a:pt x="45263" y="258775"/>
                </a:lnTo>
                <a:lnTo>
                  <a:pt x="32918" y="323240"/>
                </a:lnTo>
                <a:lnTo>
                  <a:pt x="0" y="323240"/>
                </a:lnTo>
                <a:close/>
                <a:moveTo>
                  <a:pt x="1214399" y="0"/>
                </a:moveTo>
                <a:cubicBezTo>
                  <a:pt x="1239212" y="314"/>
                  <a:pt x="1257480" y="7686"/>
                  <a:pt x="1269206" y="22117"/>
                </a:cubicBezTo>
                <a:cubicBezTo>
                  <a:pt x="1280931" y="36547"/>
                  <a:pt x="1286741" y="56150"/>
                  <a:pt x="1286637" y="80924"/>
                </a:cubicBezTo>
                <a:cubicBezTo>
                  <a:pt x="1286073" y="104780"/>
                  <a:pt x="1280428" y="125563"/>
                  <a:pt x="1269699" y="143275"/>
                </a:cubicBezTo>
                <a:cubicBezTo>
                  <a:pt x="1258970" y="160987"/>
                  <a:pt x="1246538" y="177198"/>
                  <a:pt x="1232401" y="191909"/>
                </a:cubicBezTo>
                <a:cubicBezTo>
                  <a:pt x="1218265" y="206621"/>
                  <a:pt x="1205804" y="221404"/>
                  <a:pt x="1195018" y="236258"/>
                </a:cubicBezTo>
                <a:cubicBezTo>
                  <a:pt x="1184232" y="251112"/>
                  <a:pt x="1178500" y="267609"/>
                  <a:pt x="1177823" y="285750"/>
                </a:cubicBezTo>
                <a:lnTo>
                  <a:pt x="1177823" y="290779"/>
                </a:lnTo>
                <a:lnTo>
                  <a:pt x="1282979" y="290779"/>
                </a:lnTo>
                <a:lnTo>
                  <a:pt x="1282979" y="323240"/>
                </a:lnTo>
                <a:lnTo>
                  <a:pt x="1142618" y="323240"/>
                </a:lnTo>
                <a:lnTo>
                  <a:pt x="1142618" y="295808"/>
                </a:lnTo>
                <a:cubicBezTo>
                  <a:pt x="1143183" y="270375"/>
                  <a:pt x="1148826" y="248946"/>
                  <a:pt x="1159549" y="231522"/>
                </a:cubicBezTo>
                <a:cubicBezTo>
                  <a:pt x="1170272" y="214097"/>
                  <a:pt x="1182688" y="198283"/>
                  <a:pt x="1196797" y="184080"/>
                </a:cubicBezTo>
                <a:cubicBezTo>
                  <a:pt x="1210906" y="169877"/>
                  <a:pt x="1223322" y="154892"/>
                  <a:pt x="1234044" y="139124"/>
                </a:cubicBezTo>
                <a:cubicBezTo>
                  <a:pt x="1244767" y="123357"/>
                  <a:pt x="1250411" y="104414"/>
                  <a:pt x="1250975" y="82296"/>
                </a:cubicBezTo>
                <a:cubicBezTo>
                  <a:pt x="1251070" y="65798"/>
                  <a:pt x="1248136" y="53302"/>
                  <a:pt x="1242174" y="44805"/>
                </a:cubicBezTo>
                <a:cubicBezTo>
                  <a:pt x="1236211" y="36309"/>
                  <a:pt x="1226648" y="32042"/>
                  <a:pt x="1213484" y="32004"/>
                </a:cubicBezTo>
                <a:cubicBezTo>
                  <a:pt x="1200521" y="32194"/>
                  <a:pt x="1191015" y="36500"/>
                  <a:pt x="1184967" y="44920"/>
                </a:cubicBezTo>
                <a:cubicBezTo>
                  <a:pt x="1178918" y="53340"/>
                  <a:pt x="1175928" y="64732"/>
                  <a:pt x="1175994" y="79095"/>
                </a:cubicBezTo>
                <a:lnTo>
                  <a:pt x="1175994" y="107442"/>
                </a:lnTo>
                <a:lnTo>
                  <a:pt x="1142618" y="107442"/>
                </a:lnTo>
                <a:lnTo>
                  <a:pt x="1142618" y="81381"/>
                </a:lnTo>
                <a:cubicBezTo>
                  <a:pt x="1142523" y="56588"/>
                  <a:pt x="1148314" y="36909"/>
                  <a:pt x="1159992" y="22345"/>
                </a:cubicBezTo>
                <a:cubicBezTo>
                  <a:pt x="1171670" y="7782"/>
                  <a:pt x="1189806" y="333"/>
                  <a:pt x="1214399" y="0"/>
                </a:cubicBezTo>
                <a:close/>
                <a:moveTo>
                  <a:pt x="1032052" y="0"/>
                </a:moveTo>
                <a:cubicBezTo>
                  <a:pt x="1056722" y="295"/>
                  <a:pt x="1075162" y="7591"/>
                  <a:pt x="1087374" y="21888"/>
                </a:cubicBezTo>
                <a:cubicBezTo>
                  <a:pt x="1099584" y="36185"/>
                  <a:pt x="1105680" y="55711"/>
                  <a:pt x="1105662" y="80467"/>
                </a:cubicBezTo>
                <a:lnTo>
                  <a:pt x="1105662" y="245516"/>
                </a:lnTo>
                <a:cubicBezTo>
                  <a:pt x="1105680" y="270291"/>
                  <a:pt x="1099584" y="289893"/>
                  <a:pt x="1087374" y="304323"/>
                </a:cubicBezTo>
                <a:cubicBezTo>
                  <a:pt x="1075162" y="318754"/>
                  <a:pt x="1056722" y="326126"/>
                  <a:pt x="1032052" y="326441"/>
                </a:cubicBezTo>
                <a:cubicBezTo>
                  <a:pt x="1007602" y="326126"/>
                  <a:pt x="989295" y="318754"/>
                  <a:pt x="977131" y="304323"/>
                </a:cubicBezTo>
                <a:cubicBezTo>
                  <a:pt x="964968" y="289893"/>
                  <a:pt x="958891" y="270291"/>
                  <a:pt x="958900" y="245516"/>
                </a:cubicBezTo>
                <a:lnTo>
                  <a:pt x="958900" y="80467"/>
                </a:lnTo>
                <a:cubicBezTo>
                  <a:pt x="958891" y="55711"/>
                  <a:pt x="964968" y="36185"/>
                  <a:pt x="977131" y="21888"/>
                </a:cubicBezTo>
                <a:cubicBezTo>
                  <a:pt x="989295" y="7591"/>
                  <a:pt x="1007602" y="295"/>
                  <a:pt x="1032052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dirty="0">
              <a:solidFill>
                <a:schemeClr val="bg2">
                  <a:lumMod val="2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F0763681-131C-4F1B-89A8-92F0919A6C68}"/>
              </a:ext>
            </a:extLst>
          </p:cNvPr>
          <p:cNvGrpSpPr/>
          <p:nvPr/>
        </p:nvGrpSpPr>
        <p:grpSpPr>
          <a:xfrm>
            <a:off x="10528663" y="695031"/>
            <a:ext cx="796861" cy="796862"/>
            <a:chOff x="10528663" y="695031"/>
            <a:chExt cx="796861" cy="796862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3B293694-C797-4A2A-9AE0-1AC6315AB07A}"/>
                </a:ext>
              </a:extLst>
            </p:cNvPr>
            <p:cNvSpPr/>
            <p:nvPr/>
          </p:nvSpPr>
          <p:spPr>
            <a:xfrm>
              <a:off x="10528663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8DE6A88F-28AA-4FB8-9A67-A6B10AEF31EC}"/>
                </a:ext>
              </a:extLst>
            </p:cNvPr>
            <p:cNvSpPr/>
            <p:nvPr/>
          </p:nvSpPr>
          <p:spPr>
            <a:xfrm>
              <a:off x="10764925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ECD573B7-5CA9-48AD-8B51-1AD0AFAD5BF5}"/>
                </a:ext>
              </a:extLst>
            </p:cNvPr>
            <p:cNvSpPr/>
            <p:nvPr/>
          </p:nvSpPr>
          <p:spPr>
            <a:xfrm>
              <a:off x="11001186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DECAD548-6A3A-42A1-8A15-5ED55BE8D174}"/>
                </a:ext>
              </a:extLst>
            </p:cNvPr>
            <p:cNvSpPr/>
            <p:nvPr/>
          </p:nvSpPr>
          <p:spPr>
            <a:xfrm>
              <a:off x="11237448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F0C6BBDC-6D7C-4376-B819-D3D659140804}"/>
                </a:ext>
              </a:extLst>
            </p:cNvPr>
            <p:cNvSpPr/>
            <p:nvPr/>
          </p:nvSpPr>
          <p:spPr>
            <a:xfrm>
              <a:off x="10528663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6F3F2D1A-2A61-4DC3-8752-B43A3A2A5190}"/>
                </a:ext>
              </a:extLst>
            </p:cNvPr>
            <p:cNvSpPr/>
            <p:nvPr/>
          </p:nvSpPr>
          <p:spPr>
            <a:xfrm>
              <a:off x="10764925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3FDA03D6-D990-4C2D-8F97-23A92DDB7D64}"/>
                </a:ext>
              </a:extLst>
            </p:cNvPr>
            <p:cNvSpPr/>
            <p:nvPr/>
          </p:nvSpPr>
          <p:spPr>
            <a:xfrm>
              <a:off x="11001186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52E4B236-F217-47F0-A555-59C13BFA2F5B}"/>
                </a:ext>
              </a:extLst>
            </p:cNvPr>
            <p:cNvSpPr/>
            <p:nvPr/>
          </p:nvSpPr>
          <p:spPr>
            <a:xfrm>
              <a:off x="11237448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5E7ABAD0-6E69-4661-BB30-36ED1C59E4A8}"/>
                </a:ext>
              </a:extLst>
            </p:cNvPr>
            <p:cNvSpPr/>
            <p:nvPr/>
          </p:nvSpPr>
          <p:spPr>
            <a:xfrm>
              <a:off x="10528663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587FBCF3-E2B8-471F-A8A0-8F76FACDF02C}"/>
                </a:ext>
              </a:extLst>
            </p:cNvPr>
            <p:cNvSpPr/>
            <p:nvPr/>
          </p:nvSpPr>
          <p:spPr>
            <a:xfrm>
              <a:off x="10764925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324783D2-486B-40E1-8517-E16D41168DB0}"/>
                </a:ext>
              </a:extLst>
            </p:cNvPr>
            <p:cNvSpPr/>
            <p:nvPr/>
          </p:nvSpPr>
          <p:spPr>
            <a:xfrm>
              <a:off x="11001186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9479390E-550E-4990-A94A-C60938B260CA}"/>
                </a:ext>
              </a:extLst>
            </p:cNvPr>
            <p:cNvSpPr/>
            <p:nvPr/>
          </p:nvSpPr>
          <p:spPr>
            <a:xfrm>
              <a:off x="11237448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15B11DDA-86F9-488B-85E0-66AA1399327F}"/>
                </a:ext>
              </a:extLst>
            </p:cNvPr>
            <p:cNvSpPr/>
            <p:nvPr/>
          </p:nvSpPr>
          <p:spPr>
            <a:xfrm>
              <a:off x="10528663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2311C42A-5EA3-4A75-A543-5619B9F08423}"/>
                </a:ext>
              </a:extLst>
            </p:cNvPr>
            <p:cNvSpPr/>
            <p:nvPr/>
          </p:nvSpPr>
          <p:spPr>
            <a:xfrm>
              <a:off x="10764925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C5C7A342-4637-4623-A100-0723C0C5A003}"/>
                </a:ext>
              </a:extLst>
            </p:cNvPr>
            <p:cNvSpPr/>
            <p:nvPr/>
          </p:nvSpPr>
          <p:spPr>
            <a:xfrm>
              <a:off x="11001186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DB9224E2-02BD-492C-9CC1-98E79CD32382}"/>
                </a:ext>
              </a:extLst>
            </p:cNvPr>
            <p:cNvSpPr/>
            <p:nvPr/>
          </p:nvSpPr>
          <p:spPr>
            <a:xfrm>
              <a:off x="11237448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xmlns="" id="{26949074-36EB-4919-B3F9-75D1AA12384D}"/>
              </a:ext>
            </a:extLst>
          </p:cNvPr>
          <p:cNvGrpSpPr/>
          <p:nvPr/>
        </p:nvGrpSpPr>
        <p:grpSpPr>
          <a:xfrm rot="1851996">
            <a:off x="2490374" y="539165"/>
            <a:ext cx="461585" cy="529251"/>
            <a:chOff x="57261" y="3173954"/>
            <a:chExt cx="343584" cy="393952"/>
          </a:xfrm>
        </p:grpSpPr>
        <p:sp>
          <p:nvSpPr>
            <p:cNvPr id="123" name="闪电形 122">
              <a:extLst>
                <a:ext uri="{FF2B5EF4-FFF2-40B4-BE49-F238E27FC236}">
                  <a16:creationId xmlns:a16="http://schemas.microsoft.com/office/drawing/2014/main" xmlns="" id="{717D66D3-B9A1-486A-8E2E-153619053FA1}"/>
                </a:ext>
              </a:extLst>
            </p:cNvPr>
            <p:cNvSpPr/>
            <p:nvPr/>
          </p:nvSpPr>
          <p:spPr>
            <a:xfrm flipH="1">
              <a:off x="90715" y="3218021"/>
              <a:ext cx="310130" cy="349885"/>
            </a:xfrm>
            <a:prstGeom prst="lightningBolt">
              <a:avLst/>
            </a:prstGeom>
            <a:solidFill>
              <a:srgbClr val="63B5F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4" name="闪电形 123">
              <a:extLst>
                <a:ext uri="{FF2B5EF4-FFF2-40B4-BE49-F238E27FC236}">
                  <a16:creationId xmlns:a16="http://schemas.microsoft.com/office/drawing/2014/main" xmlns="" id="{BD315B02-230A-4872-B0D3-C24A7227F3AA}"/>
                </a:ext>
              </a:extLst>
            </p:cNvPr>
            <p:cNvSpPr/>
            <p:nvPr/>
          </p:nvSpPr>
          <p:spPr>
            <a:xfrm flipH="1">
              <a:off x="57261" y="3173954"/>
              <a:ext cx="310130" cy="349885"/>
            </a:xfrm>
            <a:prstGeom prst="lightningBolt">
              <a:avLst/>
            </a:prstGeom>
            <a:solidFill>
              <a:srgbClr val="EFE62B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xmlns="" id="{F9072CD1-96B2-41C2-B7AF-95350DD2D557}"/>
              </a:ext>
            </a:extLst>
          </p:cNvPr>
          <p:cNvGrpSpPr/>
          <p:nvPr/>
        </p:nvGrpSpPr>
        <p:grpSpPr>
          <a:xfrm>
            <a:off x="8330983" y="2260972"/>
            <a:ext cx="554384" cy="257489"/>
            <a:chOff x="4084158" y="5541216"/>
            <a:chExt cx="554384" cy="257489"/>
          </a:xfrm>
        </p:grpSpPr>
        <p:sp>
          <p:nvSpPr>
            <p:cNvPr id="129" name="椭圆 67">
              <a:extLst>
                <a:ext uri="{FF2B5EF4-FFF2-40B4-BE49-F238E27FC236}">
                  <a16:creationId xmlns:a16="http://schemas.microsoft.com/office/drawing/2014/main" xmlns="" id="{27A0E368-C884-4D79-AF38-21289CF6A5A1}"/>
                </a:ext>
              </a:extLst>
            </p:cNvPr>
            <p:cNvSpPr/>
            <p:nvPr/>
          </p:nvSpPr>
          <p:spPr>
            <a:xfrm rot="16200000">
              <a:off x="4273713" y="5433877"/>
              <a:ext cx="243219" cy="486438"/>
            </a:xfrm>
            <a:custGeom>
              <a:avLst/>
              <a:gdLst>
                <a:gd name="connsiteX0" fmla="*/ 0 w 876414"/>
                <a:gd name="connsiteY0" fmla="*/ 438207 h 876414"/>
                <a:gd name="connsiteX1" fmla="*/ 438207 w 876414"/>
                <a:gd name="connsiteY1" fmla="*/ 0 h 876414"/>
                <a:gd name="connsiteX2" fmla="*/ 876414 w 876414"/>
                <a:gd name="connsiteY2" fmla="*/ 438207 h 876414"/>
                <a:gd name="connsiteX3" fmla="*/ 438207 w 876414"/>
                <a:gd name="connsiteY3" fmla="*/ 876414 h 876414"/>
                <a:gd name="connsiteX4" fmla="*/ 0 w 876414"/>
                <a:gd name="connsiteY4" fmla="*/ 438207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4" fmla="*/ 529647 w 876414"/>
                <a:gd name="connsiteY4" fmla="*/ 91440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0" fmla="*/ 0 w 438207"/>
                <a:gd name="connsiteY0" fmla="*/ 0 h 876414"/>
                <a:gd name="connsiteX1" fmla="*/ 438207 w 438207"/>
                <a:gd name="connsiteY1" fmla="*/ 438207 h 876414"/>
                <a:gd name="connsiteX2" fmla="*/ 0 w 438207"/>
                <a:gd name="connsiteY2" fmla="*/ 876414 h 87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207" h="876414">
                  <a:moveTo>
                    <a:pt x="0" y="0"/>
                  </a:moveTo>
                  <a:cubicBezTo>
                    <a:pt x="242015" y="0"/>
                    <a:pt x="438207" y="196192"/>
                    <a:pt x="438207" y="438207"/>
                  </a:cubicBezTo>
                  <a:cubicBezTo>
                    <a:pt x="438207" y="680222"/>
                    <a:pt x="242015" y="876414"/>
                    <a:pt x="0" y="876414"/>
                  </a:cubicBezTo>
                </a:path>
              </a:pathLst>
            </a:custGeom>
            <a:noFill/>
            <a:ln w="76200" cap="rnd">
              <a:solidFill>
                <a:srgbClr val="63B5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0" name="椭圆 67">
              <a:extLst>
                <a:ext uri="{FF2B5EF4-FFF2-40B4-BE49-F238E27FC236}">
                  <a16:creationId xmlns:a16="http://schemas.microsoft.com/office/drawing/2014/main" xmlns="" id="{08C9FAD9-673E-4E9C-92B0-6C4E7E7864E3}"/>
                </a:ext>
              </a:extLst>
            </p:cNvPr>
            <p:cNvSpPr/>
            <p:nvPr/>
          </p:nvSpPr>
          <p:spPr>
            <a:xfrm rot="16200000">
              <a:off x="4205767" y="5419607"/>
              <a:ext cx="243219" cy="486438"/>
            </a:xfrm>
            <a:custGeom>
              <a:avLst/>
              <a:gdLst>
                <a:gd name="connsiteX0" fmla="*/ 0 w 876414"/>
                <a:gd name="connsiteY0" fmla="*/ 438207 h 876414"/>
                <a:gd name="connsiteX1" fmla="*/ 438207 w 876414"/>
                <a:gd name="connsiteY1" fmla="*/ 0 h 876414"/>
                <a:gd name="connsiteX2" fmla="*/ 876414 w 876414"/>
                <a:gd name="connsiteY2" fmla="*/ 438207 h 876414"/>
                <a:gd name="connsiteX3" fmla="*/ 438207 w 876414"/>
                <a:gd name="connsiteY3" fmla="*/ 876414 h 876414"/>
                <a:gd name="connsiteX4" fmla="*/ 0 w 876414"/>
                <a:gd name="connsiteY4" fmla="*/ 438207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4" fmla="*/ 529647 w 876414"/>
                <a:gd name="connsiteY4" fmla="*/ 91440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0" fmla="*/ 0 w 438207"/>
                <a:gd name="connsiteY0" fmla="*/ 0 h 876414"/>
                <a:gd name="connsiteX1" fmla="*/ 438207 w 438207"/>
                <a:gd name="connsiteY1" fmla="*/ 438207 h 876414"/>
                <a:gd name="connsiteX2" fmla="*/ 0 w 438207"/>
                <a:gd name="connsiteY2" fmla="*/ 876414 h 87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207" h="876414">
                  <a:moveTo>
                    <a:pt x="0" y="0"/>
                  </a:moveTo>
                  <a:cubicBezTo>
                    <a:pt x="242015" y="0"/>
                    <a:pt x="438207" y="196192"/>
                    <a:pt x="438207" y="438207"/>
                  </a:cubicBezTo>
                  <a:cubicBezTo>
                    <a:pt x="438207" y="680222"/>
                    <a:pt x="242015" y="876414"/>
                    <a:pt x="0" y="876414"/>
                  </a:cubicBezTo>
                </a:path>
              </a:pathLst>
            </a:custGeom>
            <a:noFill/>
            <a:ln w="76200" cap="rnd">
              <a:solidFill>
                <a:srgbClr val="EFE6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6706CD8D-0399-4B37-A0FF-076EB6AABC1B}"/>
              </a:ext>
            </a:extLst>
          </p:cNvPr>
          <p:cNvGrpSpPr/>
          <p:nvPr/>
        </p:nvGrpSpPr>
        <p:grpSpPr>
          <a:xfrm rot="18900000">
            <a:off x="1888760" y="5157860"/>
            <a:ext cx="395657" cy="183767"/>
            <a:chOff x="4084158" y="5541216"/>
            <a:chExt cx="554384" cy="257489"/>
          </a:xfrm>
        </p:grpSpPr>
        <p:sp>
          <p:nvSpPr>
            <p:cNvPr id="132" name="椭圆 67">
              <a:extLst>
                <a:ext uri="{FF2B5EF4-FFF2-40B4-BE49-F238E27FC236}">
                  <a16:creationId xmlns:a16="http://schemas.microsoft.com/office/drawing/2014/main" xmlns="" id="{97C1FA31-6BEE-45C3-945D-CC22CBDCD5C8}"/>
                </a:ext>
              </a:extLst>
            </p:cNvPr>
            <p:cNvSpPr/>
            <p:nvPr/>
          </p:nvSpPr>
          <p:spPr>
            <a:xfrm rot="16200000">
              <a:off x="4273713" y="5433877"/>
              <a:ext cx="243219" cy="486438"/>
            </a:xfrm>
            <a:custGeom>
              <a:avLst/>
              <a:gdLst>
                <a:gd name="connsiteX0" fmla="*/ 0 w 876414"/>
                <a:gd name="connsiteY0" fmla="*/ 438207 h 876414"/>
                <a:gd name="connsiteX1" fmla="*/ 438207 w 876414"/>
                <a:gd name="connsiteY1" fmla="*/ 0 h 876414"/>
                <a:gd name="connsiteX2" fmla="*/ 876414 w 876414"/>
                <a:gd name="connsiteY2" fmla="*/ 438207 h 876414"/>
                <a:gd name="connsiteX3" fmla="*/ 438207 w 876414"/>
                <a:gd name="connsiteY3" fmla="*/ 876414 h 876414"/>
                <a:gd name="connsiteX4" fmla="*/ 0 w 876414"/>
                <a:gd name="connsiteY4" fmla="*/ 438207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4" fmla="*/ 529647 w 876414"/>
                <a:gd name="connsiteY4" fmla="*/ 91440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0" fmla="*/ 0 w 438207"/>
                <a:gd name="connsiteY0" fmla="*/ 0 h 876414"/>
                <a:gd name="connsiteX1" fmla="*/ 438207 w 438207"/>
                <a:gd name="connsiteY1" fmla="*/ 438207 h 876414"/>
                <a:gd name="connsiteX2" fmla="*/ 0 w 438207"/>
                <a:gd name="connsiteY2" fmla="*/ 876414 h 87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207" h="876414">
                  <a:moveTo>
                    <a:pt x="0" y="0"/>
                  </a:moveTo>
                  <a:cubicBezTo>
                    <a:pt x="242015" y="0"/>
                    <a:pt x="438207" y="196192"/>
                    <a:pt x="438207" y="438207"/>
                  </a:cubicBezTo>
                  <a:cubicBezTo>
                    <a:pt x="438207" y="680222"/>
                    <a:pt x="242015" y="876414"/>
                    <a:pt x="0" y="876414"/>
                  </a:cubicBezTo>
                </a:path>
              </a:pathLst>
            </a:custGeom>
            <a:noFill/>
            <a:ln w="76200" cap="rnd">
              <a:solidFill>
                <a:srgbClr val="63B5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3" name="椭圆 67">
              <a:extLst>
                <a:ext uri="{FF2B5EF4-FFF2-40B4-BE49-F238E27FC236}">
                  <a16:creationId xmlns:a16="http://schemas.microsoft.com/office/drawing/2014/main" xmlns="" id="{3D51A7A4-E8CF-4153-87A8-794B2217A0FF}"/>
                </a:ext>
              </a:extLst>
            </p:cNvPr>
            <p:cNvSpPr/>
            <p:nvPr/>
          </p:nvSpPr>
          <p:spPr>
            <a:xfrm rot="16200000">
              <a:off x="4205767" y="5419607"/>
              <a:ext cx="243219" cy="486438"/>
            </a:xfrm>
            <a:custGeom>
              <a:avLst/>
              <a:gdLst>
                <a:gd name="connsiteX0" fmla="*/ 0 w 876414"/>
                <a:gd name="connsiteY0" fmla="*/ 438207 h 876414"/>
                <a:gd name="connsiteX1" fmla="*/ 438207 w 876414"/>
                <a:gd name="connsiteY1" fmla="*/ 0 h 876414"/>
                <a:gd name="connsiteX2" fmla="*/ 876414 w 876414"/>
                <a:gd name="connsiteY2" fmla="*/ 438207 h 876414"/>
                <a:gd name="connsiteX3" fmla="*/ 438207 w 876414"/>
                <a:gd name="connsiteY3" fmla="*/ 876414 h 876414"/>
                <a:gd name="connsiteX4" fmla="*/ 0 w 876414"/>
                <a:gd name="connsiteY4" fmla="*/ 438207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4" fmla="*/ 529647 w 876414"/>
                <a:gd name="connsiteY4" fmla="*/ 91440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0" fmla="*/ 0 w 438207"/>
                <a:gd name="connsiteY0" fmla="*/ 0 h 876414"/>
                <a:gd name="connsiteX1" fmla="*/ 438207 w 438207"/>
                <a:gd name="connsiteY1" fmla="*/ 438207 h 876414"/>
                <a:gd name="connsiteX2" fmla="*/ 0 w 438207"/>
                <a:gd name="connsiteY2" fmla="*/ 876414 h 87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207" h="876414">
                  <a:moveTo>
                    <a:pt x="0" y="0"/>
                  </a:moveTo>
                  <a:cubicBezTo>
                    <a:pt x="242015" y="0"/>
                    <a:pt x="438207" y="196192"/>
                    <a:pt x="438207" y="438207"/>
                  </a:cubicBezTo>
                  <a:cubicBezTo>
                    <a:pt x="438207" y="680222"/>
                    <a:pt x="242015" y="876414"/>
                    <a:pt x="0" y="876414"/>
                  </a:cubicBezTo>
                </a:path>
              </a:pathLst>
            </a:custGeom>
            <a:noFill/>
            <a:ln w="76200" cap="rnd">
              <a:solidFill>
                <a:srgbClr val="EFE6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xmlns="" id="{8E6DB813-0A5D-4CF3-B0A0-5484EB5DF071}"/>
              </a:ext>
            </a:extLst>
          </p:cNvPr>
          <p:cNvGrpSpPr/>
          <p:nvPr/>
        </p:nvGrpSpPr>
        <p:grpSpPr>
          <a:xfrm>
            <a:off x="830805" y="318566"/>
            <a:ext cx="290137" cy="279346"/>
            <a:chOff x="700202" y="5969388"/>
            <a:chExt cx="290137" cy="279346"/>
          </a:xfrm>
        </p:grpSpPr>
        <p:sp>
          <p:nvSpPr>
            <p:cNvPr id="138" name="圆: 空心 137">
              <a:extLst>
                <a:ext uri="{FF2B5EF4-FFF2-40B4-BE49-F238E27FC236}">
                  <a16:creationId xmlns:a16="http://schemas.microsoft.com/office/drawing/2014/main" xmlns="" id="{B26706D8-DE1D-400F-8786-C172FABFAC26}"/>
                </a:ext>
              </a:extLst>
            </p:cNvPr>
            <p:cNvSpPr/>
            <p:nvPr/>
          </p:nvSpPr>
          <p:spPr>
            <a:xfrm>
              <a:off x="731071" y="5989466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9" name="圆: 空心 138">
              <a:extLst>
                <a:ext uri="{FF2B5EF4-FFF2-40B4-BE49-F238E27FC236}">
                  <a16:creationId xmlns:a16="http://schemas.microsoft.com/office/drawing/2014/main" xmlns="" id="{1C2B791D-398F-46AD-AFD1-1EBDF369A09A}"/>
                </a:ext>
              </a:extLst>
            </p:cNvPr>
            <p:cNvSpPr/>
            <p:nvPr/>
          </p:nvSpPr>
          <p:spPr>
            <a:xfrm>
              <a:off x="700202" y="5969388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xmlns="" id="{23E31566-E78D-407B-9360-6D38FE5F3FF2}"/>
              </a:ext>
            </a:extLst>
          </p:cNvPr>
          <p:cNvGrpSpPr/>
          <p:nvPr/>
        </p:nvGrpSpPr>
        <p:grpSpPr>
          <a:xfrm>
            <a:off x="1725681" y="5969388"/>
            <a:ext cx="290137" cy="279346"/>
            <a:chOff x="1527424" y="5969388"/>
            <a:chExt cx="290137" cy="279346"/>
          </a:xfrm>
        </p:grpSpPr>
        <p:sp>
          <p:nvSpPr>
            <p:cNvPr id="144" name="圆: 空心 143">
              <a:extLst>
                <a:ext uri="{FF2B5EF4-FFF2-40B4-BE49-F238E27FC236}">
                  <a16:creationId xmlns:a16="http://schemas.microsoft.com/office/drawing/2014/main" xmlns="" id="{C563958F-C924-4487-81D2-F6A9F1F6948E}"/>
                </a:ext>
              </a:extLst>
            </p:cNvPr>
            <p:cNvSpPr/>
            <p:nvPr/>
          </p:nvSpPr>
          <p:spPr>
            <a:xfrm>
              <a:off x="1558293" y="5989466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5" name="圆: 空心 144">
              <a:extLst>
                <a:ext uri="{FF2B5EF4-FFF2-40B4-BE49-F238E27FC236}">
                  <a16:creationId xmlns:a16="http://schemas.microsoft.com/office/drawing/2014/main" xmlns="" id="{58A7B73A-B473-46E9-94B2-BCBFE8647AE7}"/>
                </a:ext>
              </a:extLst>
            </p:cNvPr>
            <p:cNvSpPr/>
            <p:nvPr/>
          </p:nvSpPr>
          <p:spPr>
            <a:xfrm>
              <a:off x="1527424" y="5969388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0" name="PA_组合 149">
            <a:extLst>
              <a:ext uri="{FF2B5EF4-FFF2-40B4-BE49-F238E27FC236}">
                <a16:creationId xmlns:a16="http://schemas.microsoft.com/office/drawing/2014/main" xmlns="" id="{FAA8F145-641D-410E-B74B-0F4750B7C89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377249" y="599396"/>
            <a:ext cx="290137" cy="279346"/>
            <a:chOff x="1113813" y="5969388"/>
            <a:chExt cx="290137" cy="279346"/>
          </a:xfrm>
        </p:grpSpPr>
        <p:sp>
          <p:nvSpPr>
            <p:cNvPr id="147" name="圆: 空心 146">
              <a:extLst>
                <a:ext uri="{FF2B5EF4-FFF2-40B4-BE49-F238E27FC236}">
                  <a16:creationId xmlns:a16="http://schemas.microsoft.com/office/drawing/2014/main" xmlns="" id="{56441EC3-7203-4940-823B-50A94E224B85}"/>
                </a:ext>
              </a:extLst>
            </p:cNvPr>
            <p:cNvSpPr/>
            <p:nvPr/>
          </p:nvSpPr>
          <p:spPr>
            <a:xfrm>
              <a:off x="1144682" y="5989466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8" name="圆: 空心 147">
              <a:extLst>
                <a:ext uri="{FF2B5EF4-FFF2-40B4-BE49-F238E27FC236}">
                  <a16:creationId xmlns:a16="http://schemas.microsoft.com/office/drawing/2014/main" xmlns="" id="{05B99833-113A-48F0-B2E6-71B0CD9DCD73}"/>
                </a:ext>
              </a:extLst>
            </p:cNvPr>
            <p:cNvSpPr/>
            <p:nvPr/>
          </p:nvSpPr>
          <p:spPr>
            <a:xfrm>
              <a:off x="1113813" y="5969388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3" name="PA_图片 2" descr="图片包含 屏幕截图&#10;&#10;已生成极高可信度的说明">
            <a:extLst>
              <a:ext uri="{FF2B5EF4-FFF2-40B4-BE49-F238E27FC236}">
                <a16:creationId xmlns:a16="http://schemas.microsoft.com/office/drawing/2014/main" xmlns="" id="{4AC3A686-6915-471A-BE16-DE77DBF5109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219" y="1995724"/>
            <a:ext cx="4190015" cy="2356884"/>
          </a:xfrm>
          <a:prstGeom prst="rect">
            <a:avLst/>
          </a:prstGeom>
        </p:spPr>
      </p:pic>
      <p:pic>
        <p:nvPicPr>
          <p:cNvPr id="140" name="图片 139" descr="图片包含 屏幕截图&#10;&#10;已生成极高可信度的说明">
            <a:extLst>
              <a:ext uri="{FF2B5EF4-FFF2-40B4-BE49-F238E27FC236}">
                <a16:creationId xmlns:a16="http://schemas.microsoft.com/office/drawing/2014/main" xmlns="" id="{A0598B4C-2BDF-49C1-B0C8-60EDE8587D4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224" y="1990333"/>
            <a:ext cx="4190015" cy="2356883"/>
          </a:xfrm>
          <a:prstGeom prst="rect">
            <a:avLst/>
          </a:prstGeom>
        </p:spPr>
      </p:pic>
      <p:pic>
        <p:nvPicPr>
          <p:cNvPr id="137" name="图片 136" descr="图片包含 屏幕截图&#10;&#10;已生成极高可信度的说明">
            <a:extLst>
              <a:ext uri="{FF2B5EF4-FFF2-40B4-BE49-F238E27FC236}">
                <a16:creationId xmlns:a16="http://schemas.microsoft.com/office/drawing/2014/main" xmlns="" id="{180F1324-B8E5-4C7F-A731-A6898186233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407" y="3612505"/>
            <a:ext cx="4190015" cy="2356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9599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D793AA71-2917-473D-AF50-DCC1BB23CE1B}"/>
              </a:ext>
            </a:extLst>
          </p:cNvPr>
          <p:cNvGrpSpPr/>
          <p:nvPr/>
        </p:nvGrpSpPr>
        <p:grpSpPr>
          <a:xfrm rot="19526918">
            <a:off x="728681" y="3402634"/>
            <a:ext cx="1149095" cy="208166"/>
            <a:chOff x="-73687" y="6322674"/>
            <a:chExt cx="1149095" cy="208166"/>
          </a:xfrm>
        </p:grpSpPr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xmlns="" id="{AA00D0B6-4F7E-4997-B5BA-7F0A0D920C0A}"/>
                </a:ext>
              </a:extLst>
            </p:cNvPr>
            <p:cNvSpPr/>
            <p:nvPr/>
          </p:nvSpPr>
          <p:spPr>
            <a:xfrm>
              <a:off x="-29401" y="6372704"/>
              <a:ext cx="1104809" cy="158136"/>
            </a:xfrm>
            <a:prstGeom prst="rect">
              <a:avLst/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xmlns="" id="{4E62FB98-BA20-4557-8251-5C41D2672D07}"/>
                </a:ext>
              </a:extLst>
            </p:cNvPr>
            <p:cNvSpPr/>
            <p:nvPr/>
          </p:nvSpPr>
          <p:spPr>
            <a:xfrm>
              <a:off x="-73687" y="6322674"/>
              <a:ext cx="1104809" cy="158136"/>
            </a:xfrm>
            <a:prstGeom prst="rect">
              <a:avLst/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F59514D8-C1AA-445A-9B91-76265090310E}"/>
              </a:ext>
            </a:extLst>
          </p:cNvPr>
          <p:cNvGrpSpPr/>
          <p:nvPr/>
        </p:nvGrpSpPr>
        <p:grpSpPr>
          <a:xfrm>
            <a:off x="6062953" y="5369290"/>
            <a:ext cx="895815" cy="546654"/>
            <a:chOff x="496441" y="5920528"/>
            <a:chExt cx="895815" cy="546654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624B953F-BAB3-4B15-8DA7-9C59F710BE3C}"/>
                </a:ext>
              </a:extLst>
            </p:cNvPr>
            <p:cNvSpPr/>
            <p:nvPr/>
          </p:nvSpPr>
          <p:spPr>
            <a:xfrm rot="13500000">
              <a:off x="496441" y="5920528"/>
              <a:ext cx="384639" cy="384639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508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7A4BBAB7-AC66-490F-908C-2846CF742F87}"/>
                </a:ext>
              </a:extLst>
            </p:cNvPr>
            <p:cNvSpPr/>
            <p:nvPr/>
          </p:nvSpPr>
          <p:spPr>
            <a:xfrm rot="13500000">
              <a:off x="496442" y="6082543"/>
              <a:ext cx="384639" cy="384639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508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1D86F8D2-1290-44E5-B19B-FC2019762DB5}"/>
                </a:ext>
              </a:extLst>
            </p:cNvPr>
            <p:cNvSpPr/>
            <p:nvPr/>
          </p:nvSpPr>
          <p:spPr>
            <a:xfrm rot="13500000">
              <a:off x="1007616" y="5920528"/>
              <a:ext cx="384639" cy="384639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508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ED14A0AA-3757-4333-80B0-C179B33FAF70}"/>
                </a:ext>
              </a:extLst>
            </p:cNvPr>
            <p:cNvSpPr/>
            <p:nvPr/>
          </p:nvSpPr>
          <p:spPr>
            <a:xfrm rot="13500000">
              <a:off x="1007617" y="6082543"/>
              <a:ext cx="384639" cy="384639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508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6446C6-8E1C-4F75-B6DE-79CD0E3A6209}"/>
              </a:ext>
            </a:extLst>
          </p:cNvPr>
          <p:cNvSpPr/>
          <p:nvPr/>
        </p:nvSpPr>
        <p:spPr>
          <a:xfrm>
            <a:off x="3949701" y="834598"/>
            <a:ext cx="4292600" cy="514614"/>
          </a:xfrm>
          <a:prstGeom prst="rect">
            <a:avLst/>
          </a:prstGeom>
          <a:solidFill>
            <a:srgbClr val="EFE62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xmlns="" id="{4F476AE2-7993-4FE4-B705-746AB05A7ED7}"/>
              </a:ext>
            </a:extLst>
          </p:cNvPr>
          <p:cNvSpPr txBox="1"/>
          <p:nvPr/>
        </p:nvSpPr>
        <p:spPr>
          <a:xfrm>
            <a:off x="4784116" y="545744"/>
            <a:ext cx="2616099" cy="554737"/>
          </a:xfrm>
          <a:custGeom>
            <a:avLst/>
            <a:gdLst/>
            <a:ahLst/>
            <a:cxnLst/>
            <a:rect l="l" t="t" r="r" b="b"/>
            <a:pathLst>
              <a:path w="2616099" h="554737">
                <a:moveTo>
                  <a:pt x="232867" y="359055"/>
                </a:moveTo>
                <a:lnTo>
                  <a:pt x="232867" y="447447"/>
                </a:lnTo>
                <a:lnTo>
                  <a:pt x="252984" y="447447"/>
                </a:lnTo>
                <a:lnTo>
                  <a:pt x="252984" y="359055"/>
                </a:lnTo>
                <a:close/>
                <a:moveTo>
                  <a:pt x="320040" y="292608"/>
                </a:moveTo>
                <a:lnTo>
                  <a:pt x="320040" y="487680"/>
                </a:lnTo>
                <a:cubicBezTo>
                  <a:pt x="328397" y="474892"/>
                  <a:pt x="337592" y="459321"/>
                  <a:pt x="347625" y="440970"/>
                </a:cubicBezTo>
                <a:cubicBezTo>
                  <a:pt x="357657" y="422618"/>
                  <a:pt x="367767" y="401409"/>
                  <a:pt x="377952" y="377343"/>
                </a:cubicBezTo>
                <a:cubicBezTo>
                  <a:pt x="373952" y="366345"/>
                  <a:pt x="370065" y="354813"/>
                  <a:pt x="366294" y="342748"/>
                </a:cubicBezTo>
                <a:cubicBezTo>
                  <a:pt x="362522" y="330683"/>
                  <a:pt x="359093" y="318237"/>
                  <a:pt x="356007" y="305410"/>
                </a:cubicBezTo>
                <a:lnTo>
                  <a:pt x="346253" y="337719"/>
                </a:lnTo>
                <a:close/>
                <a:moveTo>
                  <a:pt x="1246480" y="238964"/>
                </a:moveTo>
                <a:lnTo>
                  <a:pt x="1525067" y="238964"/>
                </a:lnTo>
                <a:cubicBezTo>
                  <a:pt x="1518183" y="283896"/>
                  <a:pt x="1507566" y="323114"/>
                  <a:pt x="1493215" y="356616"/>
                </a:cubicBezTo>
                <a:cubicBezTo>
                  <a:pt x="1478864" y="390119"/>
                  <a:pt x="1461846" y="418973"/>
                  <a:pt x="1442161" y="443180"/>
                </a:cubicBezTo>
                <a:cubicBezTo>
                  <a:pt x="1454912" y="450800"/>
                  <a:pt x="1469187" y="458115"/>
                  <a:pt x="1484986" y="465125"/>
                </a:cubicBezTo>
                <a:cubicBezTo>
                  <a:pt x="1500784" y="472136"/>
                  <a:pt x="1518412" y="478841"/>
                  <a:pt x="1537868" y="485242"/>
                </a:cubicBezTo>
                <a:lnTo>
                  <a:pt x="1482395" y="552298"/>
                </a:lnTo>
                <a:cubicBezTo>
                  <a:pt x="1443380" y="538379"/>
                  <a:pt x="1409243" y="522326"/>
                  <a:pt x="1379982" y="504140"/>
                </a:cubicBezTo>
                <a:cubicBezTo>
                  <a:pt x="1366507" y="514173"/>
                  <a:pt x="1352766" y="523215"/>
                  <a:pt x="1338758" y="531267"/>
                </a:cubicBezTo>
                <a:cubicBezTo>
                  <a:pt x="1324750" y="539319"/>
                  <a:pt x="1310856" y="546532"/>
                  <a:pt x="1297076" y="552908"/>
                </a:cubicBezTo>
                <a:lnTo>
                  <a:pt x="1239164" y="482804"/>
                </a:lnTo>
                <a:cubicBezTo>
                  <a:pt x="1253452" y="476403"/>
                  <a:pt x="1266482" y="470154"/>
                  <a:pt x="1278255" y="464058"/>
                </a:cubicBezTo>
                <a:cubicBezTo>
                  <a:pt x="1290028" y="457962"/>
                  <a:pt x="1300772" y="452019"/>
                  <a:pt x="1310488" y="446228"/>
                </a:cubicBezTo>
                <a:cubicBezTo>
                  <a:pt x="1289863" y="423672"/>
                  <a:pt x="1271372" y="398069"/>
                  <a:pt x="1255014" y="369418"/>
                </a:cubicBezTo>
                <a:lnTo>
                  <a:pt x="1337920" y="335280"/>
                </a:lnTo>
                <a:cubicBezTo>
                  <a:pt x="1343977" y="345339"/>
                  <a:pt x="1350302" y="354940"/>
                  <a:pt x="1356893" y="364084"/>
                </a:cubicBezTo>
                <a:cubicBezTo>
                  <a:pt x="1363485" y="373228"/>
                  <a:pt x="1370571" y="381915"/>
                  <a:pt x="1378153" y="390144"/>
                </a:cubicBezTo>
                <a:cubicBezTo>
                  <a:pt x="1385659" y="380111"/>
                  <a:pt x="1391679" y="369850"/>
                  <a:pt x="1396213" y="359360"/>
                </a:cubicBezTo>
                <a:cubicBezTo>
                  <a:pt x="1400747" y="348869"/>
                  <a:pt x="1404480" y="337998"/>
                  <a:pt x="1407414" y="326746"/>
                </a:cubicBezTo>
                <a:lnTo>
                  <a:pt x="1246480" y="326746"/>
                </a:lnTo>
                <a:close/>
                <a:moveTo>
                  <a:pt x="733578" y="197511"/>
                </a:moveTo>
                <a:lnTo>
                  <a:pt x="836600" y="197511"/>
                </a:lnTo>
                <a:lnTo>
                  <a:pt x="836600" y="554737"/>
                </a:lnTo>
                <a:lnTo>
                  <a:pt x="733578" y="554737"/>
                </a:lnTo>
                <a:close/>
                <a:moveTo>
                  <a:pt x="279197" y="192024"/>
                </a:moveTo>
                <a:lnTo>
                  <a:pt x="279197" y="272492"/>
                </a:lnTo>
                <a:lnTo>
                  <a:pt x="308458" y="272492"/>
                </a:lnTo>
                <a:lnTo>
                  <a:pt x="301752" y="260909"/>
                </a:lnTo>
                <a:lnTo>
                  <a:pt x="319431" y="192024"/>
                </a:lnTo>
                <a:close/>
                <a:moveTo>
                  <a:pt x="397459" y="168860"/>
                </a:moveTo>
                <a:lnTo>
                  <a:pt x="390144" y="193853"/>
                </a:lnTo>
                <a:cubicBezTo>
                  <a:pt x="396748" y="220676"/>
                  <a:pt x="404267" y="246279"/>
                  <a:pt x="412699" y="270663"/>
                </a:cubicBezTo>
                <a:cubicBezTo>
                  <a:pt x="420116" y="239472"/>
                  <a:pt x="425399" y="205537"/>
                  <a:pt x="428549" y="168860"/>
                </a:cubicBezTo>
                <a:close/>
                <a:moveTo>
                  <a:pt x="1064819" y="163373"/>
                </a:moveTo>
                <a:lnTo>
                  <a:pt x="1214171" y="163373"/>
                </a:lnTo>
                <a:lnTo>
                  <a:pt x="1214171" y="399288"/>
                </a:lnTo>
                <a:lnTo>
                  <a:pt x="1250137" y="381610"/>
                </a:lnTo>
                <a:lnTo>
                  <a:pt x="1250137" y="474269"/>
                </a:lnTo>
                <a:lnTo>
                  <a:pt x="1116025" y="548640"/>
                </a:lnTo>
                <a:lnTo>
                  <a:pt x="1077621" y="464516"/>
                </a:lnTo>
                <a:lnTo>
                  <a:pt x="1125169" y="441960"/>
                </a:lnTo>
                <a:lnTo>
                  <a:pt x="1125169" y="256032"/>
                </a:lnTo>
                <a:lnTo>
                  <a:pt x="1064819" y="256032"/>
                </a:lnTo>
                <a:close/>
                <a:moveTo>
                  <a:pt x="1589913" y="156058"/>
                </a:moveTo>
                <a:lnTo>
                  <a:pt x="1739265" y="156058"/>
                </a:lnTo>
                <a:lnTo>
                  <a:pt x="1739265" y="395631"/>
                </a:lnTo>
                <a:lnTo>
                  <a:pt x="1784376" y="374904"/>
                </a:lnTo>
                <a:lnTo>
                  <a:pt x="1822780" y="459639"/>
                </a:lnTo>
                <a:lnTo>
                  <a:pt x="1641119" y="541325"/>
                </a:lnTo>
                <a:lnTo>
                  <a:pt x="1602715" y="457200"/>
                </a:lnTo>
                <a:lnTo>
                  <a:pt x="1650263" y="435864"/>
                </a:lnTo>
                <a:lnTo>
                  <a:pt x="1650263" y="248717"/>
                </a:lnTo>
                <a:lnTo>
                  <a:pt x="1589913" y="248717"/>
                </a:lnTo>
                <a:close/>
                <a:moveTo>
                  <a:pt x="1097128" y="35967"/>
                </a:moveTo>
                <a:lnTo>
                  <a:pt x="1195273" y="35967"/>
                </a:lnTo>
                <a:lnTo>
                  <a:pt x="1195273" y="129236"/>
                </a:lnTo>
                <a:lnTo>
                  <a:pt x="1097128" y="129236"/>
                </a:lnTo>
                <a:close/>
                <a:moveTo>
                  <a:pt x="1622222" y="28652"/>
                </a:moveTo>
                <a:lnTo>
                  <a:pt x="1720368" y="28652"/>
                </a:lnTo>
                <a:lnTo>
                  <a:pt x="1720368" y="121920"/>
                </a:lnTo>
                <a:lnTo>
                  <a:pt x="1622222" y="121920"/>
                </a:lnTo>
                <a:close/>
                <a:moveTo>
                  <a:pt x="1248308" y="17069"/>
                </a:moveTo>
                <a:lnTo>
                  <a:pt x="1490929" y="17069"/>
                </a:lnTo>
                <a:lnTo>
                  <a:pt x="1490929" y="145085"/>
                </a:lnTo>
                <a:lnTo>
                  <a:pt x="1511656" y="145085"/>
                </a:lnTo>
                <a:lnTo>
                  <a:pt x="1534211" y="128016"/>
                </a:lnTo>
                <a:lnTo>
                  <a:pt x="1534211" y="221285"/>
                </a:lnTo>
                <a:lnTo>
                  <a:pt x="1391564" y="221285"/>
                </a:lnTo>
                <a:lnTo>
                  <a:pt x="1391564" y="107900"/>
                </a:lnTo>
                <a:lnTo>
                  <a:pt x="1342796" y="107900"/>
                </a:lnTo>
                <a:lnTo>
                  <a:pt x="1342796" y="221285"/>
                </a:lnTo>
                <a:lnTo>
                  <a:pt x="1248308" y="221285"/>
                </a:lnTo>
                <a:close/>
                <a:moveTo>
                  <a:pt x="2421636" y="15850"/>
                </a:moveTo>
                <a:lnTo>
                  <a:pt x="2613051" y="15850"/>
                </a:lnTo>
                <a:lnTo>
                  <a:pt x="2613051" y="85344"/>
                </a:lnTo>
                <a:lnTo>
                  <a:pt x="2556967" y="85344"/>
                </a:lnTo>
                <a:lnTo>
                  <a:pt x="2556967" y="142647"/>
                </a:lnTo>
                <a:lnTo>
                  <a:pt x="2616099" y="142647"/>
                </a:lnTo>
                <a:lnTo>
                  <a:pt x="2616099" y="473050"/>
                </a:lnTo>
                <a:lnTo>
                  <a:pt x="2553919" y="473050"/>
                </a:lnTo>
                <a:lnTo>
                  <a:pt x="2564283" y="447447"/>
                </a:lnTo>
                <a:lnTo>
                  <a:pt x="2564283" y="223114"/>
                </a:lnTo>
                <a:lnTo>
                  <a:pt x="2550871" y="223114"/>
                </a:lnTo>
                <a:lnTo>
                  <a:pt x="2550871" y="546202"/>
                </a:lnTo>
                <a:lnTo>
                  <a:pt x="2486254" y="546202"/>
                </a:lnTo>
                <a:lnTo>
                  <a:pt x="2486254" y="223114"/>
                </a:lnTo>
                <a:lnTo>
                  <a:pt x="2473452" y="223114"/>
                </a:lnTo>
                <a:lnTo>
                  <a:pt x="2473452" y="473050"/>
                </a:lnTo>
                <a:lnTo>
                  <a:pt x="2422855" y="473050"/>
                </a:lnTo>
                <a:lnTo>
                  <a:pt x="2422855" y="142647"/>
                </a:lnTo>
                <a:lnTo>
                  <a:pt x="2479548" y="142647"/>
                </a:lnTo>
                <a:lnTo>
                  <a:pt x="2479548" y="85344"/>
                </a:lnTo>
                <a:lnTo>
                  <a:pt x="2421636" y="85344"/>
                </a:lnTo>
                <a:close/>
                <a:moveTo>
                  <a:pt x="2343607" y="12192"/>
                </a:moveTo>
                <a:lnTo>
                  <a:pt x="2413102" y="12192"/>
                </a:lnTo>
                <a:lnTo>
                  <a:pt x="2413102" y="304800"/>
                </a:lnTo>
                <a:cubicBezTo>
                  <a:pt x="2413117" y="328518"/>
                  <a:pt x="2412477" y="354438"/>
                  <a:pt x="2411183" y="382558"/>
                </a:cubicBezTo>
                <a:cubicBezTo>
                  <a:pt x="2409888" y="410679"/>
                  <a:pt x="2407849" y="438901"/>
                  <a:pt x="2405064" y="467225"/>
                </a:cubicBezTo>
                <a:cubicBezTo>
                  <a:pt x="2402279" y="495549"/>
                  <a:pt x="2398659" y="521875"/>
                  <a:pt x="2394204" y="546202"/>
                </a:cubicBezTo>
                <a:lnTo>
                  <a:pt x="2324710" y="540716"/>
                </a:lnTo>
                <a:cubicBezTo>
                  <a:pt x="2331365" y="496443"/>
                  <a:pt x="2336190" y="455448"/>
                  <a:pt x="2339188" y="417729"/>
                </a:cubicBezTo>
                <a:cubicBezTo>
                  <a:pt x="2342185" y="380010"/>
                  <a:pt x="2343658" y="342367"/>
                  <a:pt x="2343607" y="304800"/>
                </a:cubicBezTo>
                <a:close/>
                <a:moveTo>
                  <a:pt x="787832" y="7925"/>
                </a:moveTo>
                <a:lnTo>
                  <a:pt x="1032891" y="200559"/>
                </a:lnTo>
                <a:lnTo>
                  <a:pt x="974370" y="271882"/>
                </a:lnTo>
                <a:lnTo>
                  <a:pt x="788442" y="116434"/>
                </a:lnTo>
                <a:lnTo>
                  <a:pt x="591541" y="276149"/>
                </a:lnTo>
                <a:lnTo>
                  <a:pt x="537286" y="200559"/>
                </a:lnTo>
                <a:close/>
                <a:moveTo>
                  <a:pt x="1874596" y="4268"/>
                </a:moveTo>
                <a:lnTo>
                  <a:pt x="1973352" y="4268"/>
                </a:lnTo>
                <a:lnTo>
                  <a:pt x="1973352" y="172517"/>
                </a:lnTo>
                <a:lnTo>
                  <a:pt x="2080031" y="172517"/>
                </a:lnTo>
                <a:lnTo>
                  <a:pt x="2080031" y="262128"/>
                </a:lnTo>
                <a:lnTo>
                  <a:pt x="1973352" y="262128"/>
                </a:lnTo>
                <a:lnTo>
                  <a:pt x="1973352" y="545592"/>
                </a:lnTo>
                <a:lnTo>
                  <a:pt x="1874596" y="545592"/>
                </a:lnTo>
                <a:lnTo>
                  <a:pt x="1874596" y="262128"/>
                </a:lnTo>
                <a:lnTo>
                  <a:pt x="1768526" y="262128"/>
                </a:lnTo>
                <a:lnTo>
                  <a:pt x="1768526" y="172517"/>
                </a:lnTo>
                <a:lnTo>
                  <a:pt x="1874596" y="172517"/>
                </a:lnTo>
                <a:close/>
                <a:moveTo>
                  <a:pt x="368198" y="2439"/>
                </a:moveTo>
                <a:lnTo>
                  <a:pt x="443789" y="18288"/>
                </a:lnTo>
                <a:lnTo>
                  <a:pt x="418186" y="100584"/>
                </a:lnTo>
                <a:lnTo>
                  <a:pt x="523646" y="100584"/>
                </a:lnTo>
                <a:lnTo>
                  <a:pt x="523646" y="168860"/>
                </a:lnTo>
                <a:lnTo>
                  <a:pt x="502920" y="168860"/>
                </a:lnTo>
                <a:cubicBezTo>
                  <a:pt x="499415" y="211468"/>
                  <a:pt x="494233" y="250152"/>
                  <a:pt x="487375" y="284912"/>
                </a:cubicBezTo>
                <a:cubicBezTo>
                  <a:pt x="480517" y="319672"/>
                  <a:pt x="471069" y="352718"/>
                  <a:pt x="459029" y="384048"/>
                </a:cubicBezTo>
                <a:cubicBezTo>
                  <a:pt x="470065" y="407175"/>
                  <a:pt x="481521" y="429349"/>
                  <a:pt x="493395" y="450571"/>
                </a:cubicBezTo>
                <a:cubicBezTo>
                  <a:pt x="505270" y="471793"/>
                  <a:pt x="517182" y="492291"/>
                  <a:pt x="529133" y="512064"/>
                </a:cubicBezTo>
                <a:lnTo>
                  <a:pt x="466344" y="551079"/>
                </a:lnTo>
                <a:cubicBezTo>
                  <a:pt x="458394" y="538912"/>
                  <a:pt x="450368" y="526060"/>
                  <a:pt x="442265" y="512522"/>
                </a:cubicBezTo>
                <a:cubicBezTo>
                  <a:pt x="434162" y="498983"/>
                  <a:pt x="426136" y="484607"/>
                  <a:pt x="418186" y="469392"/>
                </a:cubicBezTo>
                <a:cubicBezTo>
                  <a:pt x="410871" y="482131"/>
                  <a:pt x="402946" y="495059"/>
                  <a:pt x="394411" y="508178"/>
                </a:cubicBezTo>
                <a:cubicBezTo>
                  <a:pt x="385877" y="521297"/>
                  <a:pt x="376733" y="534988"/>
                  <a:pt x="366979" y="549250"/>
                </a:cubicBezTo>
                <a:lnTo>
                  <a:pt x="320040" y="516941"/>
                </a:lnTo>
                <a:lnTo>
                  <a:pt x="320040" y="534010"/>
                </a:lnTo>
                <a:lnTo>
                  <a:pt x="161544" y="534010"/>
                </a:lnTo>
                <a:lnTo>
                  <a:pt x="161544" y="272492"/>
                </a:lnTo>
                <a:lnTo>
                  <a:pt x="205435" y="272492"/>
                </a:lnTo>
                <a:lnTo>
                  <a:pt x="205435" y="192024"/>
                </a:lnTo>
                <a:lnTo>
                  <a:pt x="160325" y="192024"/>
                </a:lnTo>
                <a:lnTo>
                  <a:pt x="160325" y="105461"/>
                </a:lnTo>
                <a:lnTo>
                  <a:pt x="205435" y="105461"/>
                </a:lnTo>
                <a:lnTo>
                  <a:pt x="205435" y="10364"/>
                </a:lnTo>
                <a:lnTo>
                  <a:pt x="279197" y="10364"/>
                </a:lnTo>
                <a:lnTo>
                  <a:pt x="279197" y="105461"/>
                </a:lnTo>
                <a:lnTo>
                  <a:pt x="321259" y="105461"/>
                </a:lnTo>
                <a:lnTo>
                  <a:pt x="321259" y="185319"/>
                </a:lnTo>
                <a:close/>
                <a:moveTo>
                  <a:pt x="2169871" y="1829"/>
                </a:moveTo>
                <a:cubicBezTo>
                  <a:pt x="2181961" y="19000"/>
                  <a:pt x="2193138" y="37084"/>
                  <a:pt x="2203399" y="56084"/>
                </a:cubicBezTo>
                <a:lnTo>
                  <a:pt x="2237537" y="23775"/>
                </a:lnTo>
                <a:lnTo>
                  <a:pt x="2283257" y="78639"/>
                </a:lnTo>
                <a:lnTo>
                  <a:pt x="2331415" y="78639"/>
                </a:lnTo>
                <a:lnTo>
                  <a:pt x="2331415" y="441960"/>
                </a:lnTo>
                <a:lnTo>
                  <a:pt x="2273503" y="441960"/>
                </a:lnTo>
                <a:lnTo>
                  <a:pt x="2273503" y="98146"/>
                </a:lnTo>
                <a:lnTo>
                  <a:pt x="2236927" y="132893"/>
                </a:lnTo>
                <a:cubicBezTo>
                  <a:pt x="2246414" y="160681"/>
                  <a:pt x="2253653" y="189230"/>
                  <a:pt x="2258644" y="218542"/>
                </a:cubicBezTo>
                <a:cubicBezTo>
                  <a:pt x="2263635" y="247854"/>
                  <a:pt x="2266150" y="277622"/>
                  <a:pt x="2266188" y="307848"/>
                </a:cubicBezTo>
                <a:cubicBezTo>
                  <a:pt x="2266214" y="348831"/>
                  <a:pt x="2261591" y="390005"/>
                  <a:pt x="2252320" y="431369"/>
                </a:cubicBezTo>
                <a:cubicBezTo>
                  <a:pt x="2243049" y="472733"/>
                  <a:pt x="2228977" y="513449"/>
                  <a:pt x="2210105" y="553517"/>
                </a:cubicBezTo>
                <a:lnTo>
                  <a:pt x="2108302" y="524866"/>
                </a:lnTo>
                <a:lnTo>
                  <a:pt x="2136953" y="507797"/>
                </a:lnTo>
                <a:cubicBezTo>
                  <a:pt x="2148497" y="488811"/>
                  <a:pt x="2157870" y="468567"/>
                  <a:pt x="2165071" y="447066"/>
                </a:cubicBezTo>
                <a:cubicBezTo>
                  <a:pt x="2172272" y="425565"/>
                  <a:pt x="2177529" y="403340"/>
                  <a:pt x="2180844" y="380391"/>
                </a:cubicBezTo>
                <a:lnTo>
                  <a:pt x="2155851" y="407823"/>
                </a:lnTo>
                <a:lnTo>
                  <a:pt x="2104644" y="343205"/>
                </a:lnTo>
                <a:lnTo>
                  <a:pt x="2183282" y="266396"/>
                </a:lnTo>
                <a:cubicBezTo>
                  <a:pt x="2182330" y="254204"/>
                  <a:pt x="2180882" y="242164"/>
                  <a:pt x="2178939" y="230277"/>
                </a:cubicBezTo>
                <a:cubicBezTo>
                  <a:pt x="2176996" y="218390"/>
                  <a:pt x="2174786" y="206655"/>
                  <a:pt x="2172310" y="195072"/>
                </a:cubicBezTo>
                <a:lnTo>
                  <a:pt x="2149754" y="216408"/>
                </a:lnTo>
                <a:lnTo>
                  <a:pt x="2098548" y="154229"/>
                </a:lnTo>
                <a:lnTo>
                  <a:pt x="2143659" y="111557"/>
                </a:lnTo>
                <a:cubicBezTo>
                  <a:pt x="2138147" y="99949"/>
                  <a:pt x="2132254" y="89180"/>
                  <a:pt x="2125980" y="79248"/>
                </a:cubicBezTo>
                <a:cubicBezTo>
                  <a:pt x="2119706" y="69317"/>
                  <a:pt x="2113204" y="60376"/>
                  <a:pt x="2106473" y="52426"/>
                </a:cubicBezTo>
                <a:close/>
                <a:moveTo>
                  <a:pt x="117043" y="0"/>
                </a:moveTo>
                <a:lnTo>
                  <a:pt x="188367" y="15850"/>
                </a:lnTo>
                <a:lnTo>
                  <a:pt x="149352" y="107900"/>
                </a:lnTo>
                <a:lnTo>
                  <a:pt x="149352" y="545592"/>
                </a:lnTo>
                <a:lnTo>
                  <a:pt x="70104" y="545592"/>
                </a:lnTo>
                <a:lnTo>
                  <a:pt x="70104" y="293828"/>
                </a:lnTo>
                <a:lnTo>
                  <a:pt x="51816" y="336500"/>
                </a:lnTo>
                <a:lnTo>
                  <a:pt x="0" y="266396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8DFBC833-6515-429E-AD97-21564BF689DF}"/>
              </a:ext>
            </a:extLst>
          </p:cNvPr>
          <p:cNvGrpSpPr/>
          <p:nvPr/>
        </p:nvGrpSpPr>
        <p:grpSpPr>
          <a:xfrm>
            <a:off x="3506844" y="1632005"/>
            <a:ext cx="2232216" cy="2290016"/>
            <a:chOff x="1259612" y="1722571"/>
            <a:chExt cx="4496666" cy="2654344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xmlns="" id="{1AE14183-1DA0-41AF-B314-B5B36EEF4DA5}"/>
                </a:ext>
              </a:extLst>
            </p:cNvPr>
            <p:cNvSpPr/>
            <p:nvPr/>
          </p:nvSpPr>
          <p:spPr>
            <a:xfrm>
              <a:off x="1477037" y="1932871"/>
              <a:ext cx="4279241" cy="2444044"/>
            </a:xfrm>
            <a:prstGeom prst="roundRect">
              <a:avLst>
                <a:gd name="adj" fmla="val 2577"/>
              </a:avLst>
            </a:prstGeom>
            <a:pattFill prst="wdUpDiag">
              <a:fgClr>
                <a:srgbClr val="63B5F3"/>
              </a:fgClr>
              <a:bgClr>
                <a:schemeClr val="bg1"/>
              </a:bgClr>
            </a:patt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1814CEDC-9B0E-48EF-B604-781C9BF58131}"/>
                </a:ext>
              </a:extLst>
            </p:cNvPr>
            <p:cNvSpPr/>
            <p:nvPr/>
          </p:nvSpPr>
          <p:spPr>
            <a:xfrm>
              <a:off x="1373165" y="1833726"/>
              <a:ext cx="4279241" cy="2444044"/>
            </a:xfrm>
            <a:prstGeom prst="roundRect">
              <a:avLst>
                <a:gd name="adj" fmla="val 2577"/>
              </a:avLst>
            </a:prstGeom>
            <a:solidFill>
              <a:srgbClr val="63B5F3"/>
            </a:solidFill>
            <a:ln w="38100">
              <a:solidFill>
                <a:srgbClr val="2F3A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xmlns="" id="{24B6F39C-7402-4778-81F9-433EE6203258}"/>
                </a:ext>
              </a:extLst>
            </p:cNvPr>
            <p:cNvSpPr/>
            <p:nvPr/>
          </p:nvSpPr>
          <p:spPr>
            <a:xfrm>
              <a:off x="1259612" y="1722571"/>
              <a:ext cx="4279241" cy="2444044"/>
            </a:xfrm>
            <a:prstGeom prst="roundRect">
              <a:avLst>
                <a:gd name="adj" fmla="val 2577"/>
              </a:avLst>
            </a:prstGeom>
            <a:solidFill>
              <a:srgbClr val="F1F5F7"/>
            </a:solidFill>
            <a:ln w="38100">
              <a:solidFill>
                <a:srgbClr val="2F3A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4C62D23C-E9DC-4FF3-A2DC-06192EDF62DF}"/>
              </a:ext>
            </a:extLst>
          </p:cNvPr>
          <p:cNvGrpSpPr/>
          <p:nvPr/>
        </p:nvGrpSpPr>
        <p:grpSpPr>
          <a:xfrm>
            <a:off x="6461877" y="4261055"/>
            <a:ext cx="3898041" cy="2312248"/>
            <a:chOff x="6461876" y="3551841"/>
            <a:chExt cx="4518197" cy="2680114"/>
          </a:xfrm>
        </p:grpSpPr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xmlns="" id="{89B6D09A-B6BA-4FF3-82BB-F864ADAB9553}"/>
                </a:ext>
              </a:extLst>
            </p:cNvPr>
            <p:cNvGrpSpPr/>
            <p:nvPr/>
          </p:nvGrpSpPr>
          <p:grpSpPr>
            <a:xfrm rot="19526918">
              <a:off x="9289858" y="3645555"/>
              <a:ext cx="1149095" cy="208166"/>
              <a:chOff x="-73687" y="6322674"/>
              <a:chExt cx="1149095" cy="208166"/>
            </a:xfrm>
          </p:grpSpPr>
          <p:sp>
            <p:nvSpPr>
              <p:cNvPr id="135" name="矩形 134">
                <a:extLst>
                  <a:ext uri="{FF2B5EF4-FFF2-40B4-BE49-F238E27FC236}">
                    <a16:creationId xmlns:a16="http://schemas.microsoft.com/office/drawing/2014/main" xmlns="" id="{A8487251-85BB-4232-9DDC-8907AD7311C6}"/>
                  </a:ext>
                </a:extLst>
              </p:cNvPr>
              <p:cNvSpPr/>
              <p:nvPr/>
            </p:nvSpPr>
            <p:spPr>
              <a:xfrm>
                <a:off x="-29401" y="6372704"/>
                <a:ext cx="1104809" cy="158136"/>
              </a:xfrm>
              <a:prstGeom prst="rect">
                <a:avLst/>
              </a:prstGeom>
              <a:solidFill>
                <a:srgbClr val="63B5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矩形 135">
                <a:extLst>
                  <a:ext uri="{FF2B5EF4-FFF2-40B4-BE49-F238E27FC236}">
                    <a16:creationId xmlns:a16="http://schemas.microsoft.com/office/drawing/2014/main" xmlns="" id="{AA57D42F-1625-4533-88C8-56FF6A579C88}"/>
                  </a:ext>
                </a:extLst>
              </p:cNvPr>
              <p:cNvSpPr/>
              <p:nvPr/>
            </p:nvSpPr>
            <p:spPr>
              <a:xfrm>
                <a:off x="-73687" y="6322674"/>
                <a:ext cx="1104809" cy="158136"/>
              </a:xfrm>
              <a:prstGeom prst="rect">
                <a:avLst/>
              </a:prstGeom>
              <a:solidFill>
                <a:srgbClr val="EFE6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97A6F408-F99F-4884-8733-A1423001B48B}"/>
                </a:ext>
              </a:extLst>
            </p:cNvPr>
            <p:cNvSpPr/>
            <p:nvPr/>
          </p:nvSpPr>
          <p:spPr>
            <a:xfrm>
              <a:off x="6679301" y="3762141"/>
              <a:ext cx="4300772" cy="2469814"/>
            </a:xfrm>
            <a:prstGeom prst="roundRect">
              <a:avLst>
                <a:gd name="adj" fmla="val 2577"/>
              </a:avLst>
            </a:prstGeom>
            <a:pattFill prst="wdUpDiag">
              <a:fgClr>
                <a:srgbClr val="63B5F3"/>
              </a:fgClr>
              <a:bgClr>
                <a:schemeClr val="bg1"/>
              </a:bgClr>
            </a:patt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EF9A23E4-8A21-4A4C-9193-ED916069E48C}"/>
                </a:ext>
              </a:extLst>
            </p:cNvPr>
            <p:cNvSpPr/>
            <p:nvPr/>
          </p:nvSpPr>
          <p:spPr>
            <a:xfrm>
              <a:off x="6575429" y="3662996"/>
              <a:ext cx="4300772" cy="2469814"/>
            </a:xfrm>
            <a:prstGeom prst="roundRect">
              <a:avLst>
                <a:gd name="adj" fmla="val 2577"/>
              </a:avLst>
            </a:prstGeom>
            <a:solidFill>
              <a:srgbClr val="63B5F3"/>
            </a:solidFill>
            <a:ln w="38100">
              <a:solidFill>
                <a:srgbClr val="2F3A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EB0BA780-FBDB-4CF5-9800-4AB1AC7B8B52}"/>
                </a:ext>
              </a:extLst>
            </p:cNvPr>
            <p:cNvSpPr/>
            <p:nvPr/>
          </p:nvSpPr>
          <p:spPr>
            <a:xfrm>
              <a:off x="6461876" y="3551841"/>
              <a:ext cx="4300772" cy="2469814"/>
            </a:xfrm>
            <a:prstGeom prst="roundRect">
              <a:avLst>
                <a:gd name="adj" fmla="val 2577"/>
              </a:avLst>
            </a:prstGeom>
            <a:solidFill>
              <a:srgbClr val="F1F5F7"/>
            </a:solidFill>
            <a:ln w="38100">
              <a:solidFill>
                <a:srgbClr val="2F3A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9" name="文本框 128">
            <a:extLst>
              <a:ext uri="{FF2B5EF4-FFF2-40B4-BE49-F238E27FC236}">
                <a16:creationId xmlns:a16="http://schemas.microsoft.com/office/drawing/2014/main" xmlns="" id="{1016A376-0528-4F77-94BE-61C9D00B0BA6}"/>
              </a:ext>
            </a:extLst>
          </p:cNvPr>
          <p:cNvSpPr txBox="1"/>
          <p:nvPr/>
        </p:nvSpPr>
        <p:spPr>
          <a:xfrm>
            <a:off x="2300843" y="1770973"/>
            <a:ext cx="965149" cy="411480"/>
          </a:xfrm>
          <a:custGeom>
            <a:avLst/>
            <a:gdLst/>
            <a:ahLst/>
            <a:cxnLst/>
            <a:rect l="l" t="t" r="r" b="b"/>
            <a:pathLst>
              <a:path w="965149" h="411480">
                <a:moveTo>
                  <a:pt x="444399" y="311810"/>
                </a:moveTo>
                <a:lnTo>
                  <a:pt x="457657" y="341071"/>
                </a:lnTo>
                <a:lnTo>
                  <a:pt x="351587" y="388163"/>
                </a:lnTo>
                <a:lnTo>
                  <a:pt x="338785" y="359359"/>
                </a:lnTo>
                <a:close/>
                <a:moveTo>
                  <a:pt x="630022" y="275234"/>
                </a:moveTo>
                <a:lnTo>
                  <a:pt x="662026" y="374904"/>
                </a:lnTo>
                <a:lnTo>
                  <a:pt x="631851" y="384505"/>
                </a:lnTo>
                <a:lnTo>
                  <a:pt x="599389" y="285293"/>
                </a:lnTo>
                <a:close/>
                <a:moveTo>
                  <a:pt x="488747" y="274320"/>
                </a:moveTo>
                <a:lnTo>
                  <a:pt x="519379" y="283007"/>
                </a:lnTo>
                <a:lnTo>
                  <a:pt x="487375" y="395021"/>
                </a:lnTo>
                <a:lnTo>
                  <a:pt x="456743" y="386334"/>
                </a:lnTo>
                <a:close/>
                <a:moveTo>
                  <a:pt x="889254" y="238658"/>
                </a:moveTo>
                <a:lnTo>
                  <a:pt x="901599" y="268376"/>
                </a:lnTo>
                <a:lnTo>
                  <a:pt x="708660" y="348844"/>
                </a:lnTo>
                <a:lnTo>
                  <a:pt x="696316" y="319126"/>
                </a:lnTo>
                <a:close/>
                <a:moveTo>
                  <a:pt x="513893" y="164135"/>
                </a:moveTo>
                <a:lnTo>
                  <a:pt x="504292" y="204826"/>
                </a:lnTo>
                <a:lnTo>
                  <a:pt x="546354" y="204826"/>
                </a:lnTo>
                <a:lnTo>
                  <a:pt x="546354" y="164135"/>
                </a:lnTo>
                <a:close/>
                <a:moveTo>
                  <a:pt x="718261" y="139446"/>
                </a:moveTo>
                <a:lnTo>
                  <a:pt x="889711" y="139446"/>
                </a:lnTo>
                <a:lnTo>
                  <a:pt x="889711" y="171450"/>
                </a:lnTo>
                <a:lnTo>
                  <a:pt x="718261" y="171450"/>
                </a:lnTo>
                <a:close/>
                <a:moveTo>
                  <a:pt x="35662" y="91897"/>
                </a:moveTo>
                <a:lnTo>
                  <a:pt x="35662" y="221285"/>
                </a:lnTo>
                <a:lnTo>
                  <a:pt x="67209" y="221285"/>
                </a:lnTo>
                <a:cubicBezTo>
                  <a:pt x="80448" y="221409"/>
                  <a:pt x="90316" y="218075"/>
                  <a:pt x="96812" y="211284"/>
                </a:cubicBezTo>
                <a:cubicBezTo>
                  <a:pt x="103308" y="204492"/>
                  <a:pt x="106547" y="193500"/>
                  <a:pt x="106528" y="178308"/>
                </a:cubicBezTo>
                <a:lnTo>
                  <a:pt x="106528" y="135788"/>
                </a:lnTo>
                <a:cubicBezTo>
                  <a:pt x="106633" y="121158"/>
                  <a:pt x="103794" y="110185"/>
                  <a:pt x="98012" y="102870"/>
                </a:cubicBezTo>
                <a:cubicBezTo>
                  <a:pt x="92231" y="95555"/>
                  <a:pt x="82877" y="91897"/>
                  <a:pt x="69952" y="91897"/>
                </a:cubicBezTo>
                <a:close/>
                <a:moveTo>
                  <a:pt x="0" y="59436"/>
                </a:moveTo>
                <a:lnTo>
                  <a:pt x="69952" y="59436"/>
                </a:lnTo>
                <a:cubicBezTo>
                  <a:pt x="94945" y="59665"/>
                  <a:pt x="113195" y="66637"/>
                  <a:pt x="124701" y="80353"/>
                </a:cubicBezTo>
                <a:cubicBezTo>
                  <a:pt x="136208" y="94069"/>
                  <a:pt x="141885" y="113157"/>
                  <a:pt x="141732" y="137617"/>
                </a:cubicBezTo>
                <a:lnTo>
                  <a:pt x="141732" y="176022"/>
                </a:lnTo>
                <a:cubicBezTo>
                  <a:pt x="141799" y="201444"/>
                  <a:pt x="135722" y="220666"/>
                  <a:pt x="123501" y="233686"/>
                </a:cubicBezTo>
                <a:cubicBezTo>
                  <a:pt x="111281" y="246707"/>
                  <a:pt x="92516" y="253241"/>
                  <a:pt x="67209" y="253289"/>
                </a:cubicBezTo>
                <a:lnTo>
                  <a:pt x="35662" y="253289"/>
                </a:lnTo>
                <a:lnTo>
                  <a:pt x="35662" y="379476"/>
                </a:lnTo>
                <a:lnTo>
                  <a:pt x="0" y="379476"/>
                </a:lnTo>
                <a:close/>
                <a:moveTo>
                  <a:pt x="238659" y="56236"/>
                </a:moveTo>
                <a:cubicBezTo>
                  <a:pt x="262833" y="56540"/>
                  <a:pt x="280778" y="63818"/>
                  <a:pt x="292494" y="78067"/>
                </a:cubicBezTo>
                <a:cubicBezTo>
                  <a:pt x="304210" y="92316"/>
                  <a:pt x="310039" y="111709"/>
                  <a:pt x="309982" y="136246"/>
                </a:cubicBezTo>
                <a:lnTo>
                  <a:pt x="309982" y="144932"/>
                </a:lnTo>
                <a:lnTo>
                  <a:pt x="276149" y="144932"/>
                </a:lnTo>
                <a:lnTo>
                  <a:pt x="276149" y="134417"/>
                </a:lnTo>
                <a:cubicBezTo>
                  <a:pt x="276225" y="119910"/>
                  <a:pt x="273330" y="108690"/>
                  <a:pt x="267462" y="100756"/>
                </a:cubicBezTo>
                <a:cubicBezTo>
                  <a:pt x="261595" y="92821"/>
                  <a:pt x="252298" y="88802"/>
                  <a:pt x="239573" y="88697"/>
                </a:cubicBezTo>
                <a:cubicBezTo>
                  <a:pt x="226848" y="88811"/>
                  <a:pt x="217551" y="92812"/>
                  <a:pt x="211684" y="100698"/>
                </a:cubicBezTo>
                <a:cubicBezTo>
                  <a:pt x="205816" y="108585"/>
                  <a:pt x="202921" y="119672"/>
                  <a:pt x="202997" y="133960"/>
                </a:cubicBezTo>
                <a:cubicBezTo>
                  <a:pt x="203557" y="151519"/>
                  <a:pt x="209152" y="166178"/>
                  <a:pt x="219785" y="177937"/>
                </a:cubicBezTo>
                <a:cubicBezTo>
                  <a:pt x="230417" y="189695"/>
                  <a:pt x="242728" y="200868"/>
                  <a:pt x="256718" y="211455"/>
                </a:cubicBezTo>
                <a:cubicBezTo>
                  <a:pt x="270708" y="222042"/>
                  <a:pt x="283019" y="234358"/>
                  <a:pt x="293651" y="248403"/>
                </a:cubicBezTo>
                <a:cubicBezTo>
                  <a:pt x="304283" y="262447"/>
                  <a:pt x="309879" y="280535"/>
                  <a:pt x="310439" y="302666"/>
                </a:cubicBezTo>
                <a:cubicBezTo>
                  <a:pt x="310487" y="327203"/>
                  <a:pt x="304562" y="346596"/>
                  <a:pt x="292665" y="360845"/>
                </a:cubicBezTo>
                <a:cubicBezTo>
                  <a:pt x="280769" y="375095"/>
                  <a:pt x="262614" y="382372"/>
                  <a:pt x="238201" y="382677"/>
                </a:cubicBezTo>
                <a:cubicBezTo>
                  <a:pt x="213808" y="382372"/>
                  <a:pt x="195729" y="375095"/>
                  <a:pt x="183966" y="360845"/>
                </a:cubicBezTo>
                <a:cubicBezTo>
                  <a:pt x="172203" y="346596"/>
                  <a:pt x="166354" y="327203"/>
                  <a:pt x="166421" y="302666"/>
                </a:cubicBezTo>
                <a:lnTo>
                  <a:pt x="166421" y="284378"/>
                </a:lnTo>
                <a:lnTo>
                  <a:pt x="199797" y="284378"/>
                </a:lnTo>
                <a:lnTo>
                  <a:pt x="199797" y="304495"/>
                </a:lnTo>
                <a:cubicBezTo>
                  <a:pt x="199758" y="319002"/>
                  <a:pt x="202806" y="330222"/>
                  <a:pt x="208941" y="338157"/>
                </a:cubicBezTo>
                <a:cubicBezTo>
                  <a:pt x="215075" y="346091"/>
                  <a:pt x="224523" y="350111"/>
                  <a:pt x="237287" y="350215"/>
                </a:cubicBezTo>
                <a:cubicBezTo>
                  <a:pt x="250050" y="350111"/>
                  <a:pt x="259499" y="346091"/>
                  <a:pt x="265633" y="338157"/>
                </a:cubicBezTo>
                <a:cubicBezTo>
                  <a:pt x="271767" y="330222"/>
                  <a:pt x="274815" y="319002"/>
                  <a:pt x="274777" y="304495"/>
                </a:cubicBezTo>
                <a:cubicBezTo>
                  <a:pt x="274220" y="287049"/>
                  <a:pt x="268648" y="272478"/>
                  <a:pt x="258061" y="260783"/>
                </a:cubicBezTo>
                <a:cubicBezTo>
                  <a:pt x="247474" y="249087"/>
                  <a:pt x="235215" y="237960"/>
                  <a:pt x="221285" y="227400"/>
                </a:cubicBezTo>
                <a:cubicBezTo>
                  <a:pt x="207355" y="216840"/>
                  <a:pt x="195096" y="204541"/>
                  <a:pt x="184509" y="190502"/>
                </a:cubicBezTo>
                <a:cubicBezTo>
                  <a:pt x="173922" y="176464"/>
                  <a:pt x="168350" y="158378"/>
                  <a:pt x="167793" y="136246"/>
                </a:cubicBezTo>
                <a:cubicBezTo>
                  <a:pt x="167745" y="111309"/>
                  <a:pt x="173555" y="91802"/>
                  <a:pt x="185223" y="77724"/>
                </a:cubicBezTo>
                <a:cubicBezTo>
                  <a:pt x="196891" y="63646"/>
                  <a:pt x="214703" y="56483"/>
                  <a:pt x="238659" y="56236"/>
                </a:cubicBezTo>
                <a:close/>
                <a:moveTo>
                  <a:pt x="703631" y="32004"/>
                </a:moveTo>
                <a:lnTo>
                  <a:pt x="965149" y="32004"/>
                </a:lnTo>
                <a:lnTo>
                  <a:pt x="965149" y="411480"/>
                </a:lnTo>
                <a:lnTo>
                  <a:pt x="933145" y="411480"/>
                </a:lnTo>
                <a:lnTo>
                  <a:pt x="933145" y="64008"/>
                </a:lnTo>
                <a:lnTo>
                  <a:pt x="703631" y="64008"/>
                </a:lnTo>
                <a:close/>
                <a:moveTo>
                  <a:pt x="399136" y="3658"/>
                </a:moveTo>
                <a:lnTo>
                  <a:pt x="429311" y="15088"/>
                </a:lnTo>
                <a:lnTo>
                  <a:pt x="379476" y="140818"/>
                </a:lnTo>
                <a:lnTo>
                  <a:pt x="402793" y="154534"/>
                </a:lnTo>
                <a:lnTo>
                  <a:pt x="423825" y="102413"/>
                </a:lnTo>
                <a:lnTo>
                  <a:pt x="453543" y="114300"/>
                </a:lnTo>
                <a:lnTo>
                  <a:pt x="400050" y="247345"/>
                </a:lnTo>
                <a:lnTo>
                  <a:pt x="441198" y="230886"/>
                </a:lnTo>
                <a:lnTo>
                  <a:pt x="453085" y="261061"/>
                </a:lnTo>
                <a:lnTo>
                  <a:pt x="346558" y="302666"/>
                </a:lnTo>
                <a:lnTo>
                  <a:pt x="334671" y="272948"/>
                </a:lnTo>
                <a:lnTo>
                  <a:pt x="358902" y="263347"/>
                </a:lnTo>
                <a:lnTo>
                  <a:pt x="390906" y="184252"/>
                </a:lnTo>
                <a:lnTo>
                  <a:pt x="339700" y="154991"/>
                </a:lnTo>
                <a:close/>
                <a:moveTo>
                  <a:pt x="521208" y="0"/>
                </a:moveTo>
                <a:lnTo>
                  <a:pt x="552298" y="7315"/>
                </a:lnTo>
                <a:lnTo>
                  <a:pt x="539953" y="56693"/>
                </a:lnTo>
                <a:lnTo>
                  <a:pt x="635051" y="56693"/>
                </a:lnTo>
                <a:lnTo>
                  <a:pt x="635051" y="88697"/>
                </a:lnTo>
                <a:lnTo>
                  <a:pt x="532181" y="88697"/>
                </a:lnTo>
                <a:lnTo>
                  <a:pt x="521665" y="132131"/>
                </a:lnTo>
                <a:lnTo>
                  <a:pt x="578358" y="132131"/>
                </a:lnTo>
                <a:lnTo>
                  <a:pt x="578358" y="204826"/>
                </a:lnTo>
                <a:lnTo>
                  <a:pt x="644195" y="204826"/>
                </a:lnTo>
                <a:lnTo>
                  <a:pt x="644195" y="236830"/>
                </a:lnTo>
                <a:lnTo>
                  <a:pt x="578358" y="236830"/>
                </a:lnTo>
                <a:lnTo>
                  <a:pt x="578358" y="406908"/>
                </a:lnTo>
                <a:lnTo>
                  <a:pt x="546354" y="406908"/>
                </a:lnTo>
                <a:lnTo>
                  <a:pt x="546354" y="236830"/>
                </a:lnTo>
                <a:lnTo>
                  <a:pt x="464058" y="236830"/>
                </a:lnTo>
                <a:lnTo>
                  <a:pt x="481432" y="164135"/>
                </a:lnTo>
                <a:lnTo>
                  <a:pt x="457200" y="164135"/>
                </a:lnTo>
                <a:lnTo>
                  <a:pt x="457200" y="132131"/>
                </a:lnTo>
                <a:lnTo>
                  <a:pt x="489204" y="132131"/>
                </a:lnTo>
                <a:lnTo>
                  <a:pt x="499720" y="88697"/>
                </a:lnTo>
                <a:lnTo>
                  <a:pt x="447599" y="88697"/>
                </a:lnTo>
                <a:lnTo>
                  <a:pt x="447599" y="56693"/>
                </a:lnTo>
                <a:lnTo>
                  <a:pt x="507492" y="56693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2">
                  <a:lumMod val="2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F0763681-131C-4F1B-89A8-92F0919A6C68}"/>
              </a:ext>
            </a:extLst>
          </p:cNvPr>
          <p:cNvGrpSpPr/>
          <p:nvPr/>
        </p:nvGrpSpPr>
        <p:grpSpPr>
          <a:xfrm>
            <a:off x="10528663" y="695031"/>
            <a:ext cx="796861" cy="796862"/>
            <a:chOff x="10528663" y="695031"/>
            <a:chExt cx="796861" cy="796862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3B293694-C797-4A2A-9AE0-1AC6315AB07A}"/>
                </a:ext>
              </a:extLst>
            </p:cNvPr>
            <p:cNvSpPr/>
            <p:nvPr/>
          </p:nvSpPr>
          <p:spPr>
            <a:xfrm>
              <a:off x="10528663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8DE6A88F-28AA-4FB8-9A67-A6B10AEF31EC}"/>
                </a:ext>
              </a:extLst>
            </p:cNvPr>
            <p:cNvSpPr/>
            <p:nvPr/>
          </p:nvSpPr>
          <p:spPr>
            <a:xfrm>
              <a:off x="10764925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ECD573B7-5CA9-48AD-8B51-1AD0AFAD5BF5}"/>
                </a:ext>
              </a:extLst>
            </p:cNvPr>
            <p:cNvSpPr/>
            <p:nvPr/>
          </p:nvSpPr>
          <p:spPr>
            <a:xfrm>
              <a:off x="11001186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DECAD548-6A3A-42A1-8A15-5ED55BE8D174}"/>
                </a:ext>
              </a:extLst>
            </p:cNvPr>
            <p:cNvSpPr/>
            <p:nvPr/>
          </p:nvSpPr>
          <p:spPr>
            <a:xfrm>
              <a:off x="11237448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F0C6BBDC-6D7C-4376-B819-D3D659140804}"/>
                </a:ext>
              </a:extLst>
            </p:cNvPr>
            <p:cNvSpPr/>
            <p:nvPr/>
          </p:nvSpPr>
          <p:spPr>
            <a:xfrm>
              <a:off x="10528663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6F3F2D1A-2A61-4DC3-8752-B43A3A2A5190}"/>
                </a:ext>
              </a:extLst>
            </p:cNvPr>
            <p:cNvSpPr/>
            <p:nvPr/>
          </p:nvSpPr>
          <p:spPr>
            <a:xfrm>
              <a:off x="10764925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3FDA03D6-D990-4C2D-8F97-23A92DDB7D64}"/>
                </a:ext>
              </a:extLst>
            </p:cNvPr>
            <p:cNvSpPr/>
            <p:nvPr/>
          </p:nvSpPr>
          <p:spPr>
            <a:xfrm>
              <a:off x="11001186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52E4B236-F217-47F0-A555-59C13BFA2F5B}"/>
                </a:ext>
              </a:extLst>
            </p:cNvPr>
            <p:cNvSpPr/>
            <p:nvPr/>
          </p:nvSpPr>
          <p:spPr>
            <a:xfrm>
              <a:off x="11237448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5E7ABAD0-6E69-4661-BB30-36ED1C59E4A8}"/>
                </a:ext>
              </a:extLst>
            </p:cNvPr>
            <p:cNvSpPr/>
            <p:nvPr/>
          </p:nvSpPr>
          <p:spPr>
            <a:xfrm>
              <a:off x="10528663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587FBCF3-E2B8-471F-A8A0-8F76FACDF02C}"/>
                </a:ext>
              </a:extLst>
            </p:cNvPr>
            <p:cNvSpPr/>
            <p:nvPr/>
          </p:nvSpPr>
          <p:spPr>
            <a:xfrm>
              <a:off x="10764925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324783D2-486B-40E1-8517-E16D41168DB0}"/>
                </a:ext>
              </a:extLst>
            </p:cNvPr>
            <p:cNvSpPr/>
            <p:nvPr/>
          </p:nvSpPr>
          <p:spPr>
            <a:xfrm>
              <a:off x="11001186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9479390E-550E-4990-A94A-C60938B260CA}"/>
                </a:ext>
              </a:extLst>
            </p:cNvPr>
            <p:cNvSpPr/>
            <p:nvPr/>
          </p:nvSpPr>
          <p:spPr>
            <a:xfrm>
              <a:off x="11237448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15B11DDA-86F9-488B-85E0-66AA1399327F}"/>
                </a:ext>
              </a:extLst>
            </p:cNvPr>
            <p:cNvSpPr/>
            <p:nvPr/>
          </p:nvSpPr>
          <p:spPr>
            <a:xfrm>
              <a:off x="10528663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2311C42A-5EA3-4A75-A543-5619B9F08423}"/>
                </a:ext>
              </a:extLst>
            </p:cNvPr>
            <p:cNvSpPr/>
            <p:nvPr/>
          </p:nvSpPr>
          <p:spPr>
            <a:xfrm>
              <a:off x="10764925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C5C7A342-4637-4623-A100-0723C0C5A003}"/>
                </a:ext>
              </a:extLst>
            </p:cNvPr>
            <p:cNvSpPr/>
            <p:nvPr/>
          </p:nvSpPr>
          <p:spPr>
            <a:xfrm>
              <a:off x="11001186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DB9224E2-02BD-492C-9CC1-98E79CD32382}"/>
                </a:ext>
              </a:extLst>
            </p:cNvPr>
            <p:cNvSpPr/>
            <p:nvPr/>
          </p:nvSpPr>
          <p:spPr>
            <a:xfrm>
              <a:off x="11237448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xmlns="" id="{26949074-36EB-4919-B3F9-75D1AA12384D}"/>
              </a:ext>
            </a:extLst>
          </p:cNvPr>
          <p:cNvGrpSpPr/>
          <p:nvPr/>
        </p:nvGrpSpPr>
        <p:grpSpPr>
          <a:xfrm rot="1851996">
            <a:off x="2490374" y="539165"/>
            <a:ext cx="461585" cy="529251"/>
            <a:chOff x="57261" y="3173954"/>
            <a:chExt cx="343584" cy="393952"/>
          </a:xfrm>
        </p:grpSpPr>
        <p:sp>
          <p:nvSpPr>
            <p:cNvPr id="123" name="闪电形 122">
              <a:extLst>
                <a:ext uri="{FF2B5EF4-FFF2-40B4-BE49-F238E27FC236}">
                  <a16:creationId xmlns:a16="http://schemas.microsoft.com/office/drawing/2014/main" xmlns="" id="{717D66D3-B9A1-486A-8E2E-153619053FA1}"/>
                </a:ext>
              </a:extLst>
            </p:cNvPr>
            <p:cNvSpPr/>
            <p:nvPr/>
          </p:nvSpPr>
          <p:spPr>
            <a:xfrm flipH="1">
              <a:off x="90715" y="3218021"/>
              <a:ext cx="310130" cy="349885"/>
            </a:xfrm>
            <a:prstGeom prst="lightningBolt">
              <a:avLst/>
            </a:prstGeom>
            <a:solidFill>
              <a:srgbClr val="63B5F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4" name="闪电形 123">
              <a:extLst>
                <a:ext uri="{FF2B5EF4-FFF2-40B4-BE49-F238E27FC236}">
                  <a16:creationId xmlns:a16="http://schemas.microsoft.com/office/drawing/2014/main" xmlns="" id="{BD315B02-230A-4872-B0D3-C24A7227F3AA}"/>
                </a:ext>
              </a:extLst>
            </p:cNvPr>
            <p:cNvSpPr/>
            <p:nvPr/>
          </p:nvSpPr>
          <p:spPr>
            <a:xfrm flipH="1">
              <a:off x="57261" y="3173954"/>
              <a:ext cx="310130" cy="349885"/>
            </a:xfrm>
            <a:prstGeom prst="lightningBolt">
              <a:avLst/>
            </a:prstGeom>
            <a:solidFill>
              <a:srgbClr val="EFE62B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6706CD8D-0399-4B37-A0FF-076EB6AABC1B}"/>
              </a:ext>
            </a:extLst>
          </p:cNvPr>
          <p:cNvGrpSpPr/>
          <p:nvPr/>
        </p:nvGrpSpPr>
        <p:grpSpPr>
          <a:xfrm rot="18900000">
            <a:off x="1559232" y="5157860"/>
            <a:ext cx="395657" cy="183767"/>
            <a:chOff x="4084158" y="5541216"/>
            <a:chExt cx="554384" cy="257489"/>
          </a:xfrm>
        </p:grpSpPr>
        <p:sp>
          <p:nvSpPr>
            <p:cNvPr id="132" name="椭圆 67">
              <a:extLst>
                <a:ext uri="{FF2B5EF4-FFF2-40B4-BE49-F238E27FC236}">
                  <a16:creationId xmlns:a16="http://schemas.microsoft.com/office/drawing/2014/main" xmlns="" id="{97C1FA31-6BEE-45C3-945D-CC22CBDCD5C8}"/>
                </a:ext>
              </a:extLst>
            </p:cNvPr>
            <p:cNvSpPr/>
            <p:nvPr/>
          </p:nvSpPr>
          <p:spPr>
            <a:xfrm rot="16200000">
              <a:off x="4273713" y="5433877"/>
              <a:ext cx="243219" cy="486438"/>
            </a:xfrm>
            <a:custGeom>
              <a:avLst/>
              <a:gdLst>
                <a:gd name="connsiteX0" fmla="*/ 0 w 876414"/>
                <a:gd name="connsiteY0" fmla="*/ 438207 h 876414"/>
                <a:gd name="connsiteX1" fmla="*/ 438207 w 876414"/>
                <a:gd name="connsiteY1" fmla="*/ 0 h 876414"/>
                <a:gd name="connsiteX2" fmla="*/ 876414 w 876414"/>
                <a:gd name="connsiteY2" fmla="*/ 438207 h 876414"/>
                <a:gd name="connsiteX3" fmla="*/ 438207 w 876414"/>
                <a:gd name="connsiteY3" fmla="*/ 876414 h 876414"/>
                <a:gd name="connsiteX4" fmla="*/ 0 w 876414"/>
                <a:gd name="connsiteY4" fmla="*/ 438207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4" fmla="*/ 529647 w 876414"/>
                <a:gd name="connsiteY4" fmla="*/ 91440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0" fmla="*/ 0 w 438207"/>
                <a:gd name="connsiteY0" fmla="*/ 0 h 876414"/>
                <a:gd name="connsiteX1" fmla="*/ 438207 w 438207"/>
                <a:gd name="connsiteY1" fmla="*/ 438207 h 876414"/>
                <a:gd name="connsiteX2" fmla="*/ 0 w 438207"/>
                <a:gd name="connsiteY2" fmla="*/ 876414 h 87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207" h="876414">
                  <a:moveTo>
                    <a:pt x="0" y="0"/>
                  </a:moveTo>
                  <a:cubicBezTo>
                    <a:pt x="242015" y="0"/>
                    <a:pt x="438207" y="196192"/>
                    <a:pt x="438207" y="438207"/>
                  </a:cubicBezTo>
                  <a:cubicBezTo>
                    <a:pt x="438207" y="680222"/>
                    <a:pt x="242015" y="876414"/>
                    <a:pt x="0" y="876414"/>
                  </a:cubicBezTo>
                </a:path>
              </a:pathLst>
            </a:custGeom>
            <a:noFill/>
            <a:ln w="76200" cap="rnd">
              <a:solidFill>
                <a:srgbClr val="63B5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3" name="椭圆 67">
              <a:extLst>
                <a:ext uri="{FF2B5EF4-FFF2-40B4-BE49-F238E27FC236}">
                  <a16:creationId xmlns:a16="http://schemas.microsoft.com/office/drawing/2014/main" xmlns="" id="{3D51A7A4-E8CF-4153-87A8-794B2217A0FF}"/>
                </a:ext>
              </a:extLst>
            </p:cNvPr>
            <p:cNvSpPr/>
            <p:nvPr/>
          </p:nvSpPr>
          <p:spPr>
            <a:xfrm rot="16200000">
              <a:off x="4205767" y="5419607"/>
              <a:ext cx="243219" cy="486438"/>
            </a:xfrm>
            <a:custGeom>
              <a:avLst/>
              <a:gdLst>
                <a:gd name="connsiteX0" fmla="*/ 0 w 876414"/>
                <a:gd name="connsiteY0" fmla="*/ 438207 h 876414"/>
                <a:gd name="connsiteX1" fmla="*/ 438207 w 876414"/>
                <a:gd name="connsiteY1" fmla="*/ 0 h 876414"/>
                <a:gd name="connsiteX2" fmla="*/ 876414 w 876414"/>
                <a:gd name="connsiteY2" fmla="*/ 438207 h 876414"/>
                <a:gd name="connsiteX3" fmla="*/ 438207 w 876414"/>
                <a:gd name="connsiteY3" fmla="*/ 876414 h 876414"/>
                <a:gd name="connsiteX4" fmla="*/ 0 w 876414"/>
                <a:gd name="connsiteY4" fmla="*/ 438207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4" fmla="*/ 529647 w 876414"/>
                <a:gd name="connsiteY4" fmla="*/ 91440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0" fmla="*/ 0 w 438207"/>
                <a:gd name="connsiteY0" fmla="*/ 0 h 876414"/>
                <a:gd name="connsiteX1" fmla="*/ 438207 w 438207"/>
                <a:gd name="connsiteY1" fmla="*/ 438207 h 876414"/>
                <a:gd name="connsiteX2" fmla="*/ 0 w 438207"/>
                <a:gd name="connsiteY2" fmla="*/ 876414 h 87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207" h="876414">
                  <a:moveTo>
                    <a:pt x="0" y="0"/>
                  </a:moveTo>
                  <a:cubicBezTo>
                    <a:pt x="242015" y="0"/>
                    <a:pt x="438207" y="196192"/>
                    <a:pt x="438207" y="438207"/>
                  </a:cubicBezTo>
                  <a:cubicBezTo>
                    <a:pt x="438207" y="680222"/>
                    <a:pt x="242015" y="876414"/>
                    <a:pt x="0" y="876414"/>
                  </a:cubicBezTo>
                </a:path>
              </a:pathLst>
            </a:custGeom>
            <a:noFill/>
            <a:ln w="76200" cap="rnd">
              <a:solidFill>
                <a:srgbClr val="EFE6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xmlns="" id="{8E6DB813-0A5D-4CF3-B0A0-5484EB5DF071}"/>
              </a:ext>
            </a:extLst>
          </p:cNvPr>
          <p:cNvGrpSpPr/>
          <p:nvPr/>
        </p:nvGrpSpPr>
        <p:grpSpPr>
          <a:xfrm>
            <a:off x="830805" y="318566"/>
            <a:ext cx="290137" cy="279346"/>
            <a:chOff x="700202" y="5969388"/>
            <a:chExt cx="290137" cy="279346"/>
          </a:xfrm>
        </p:grpSpPr>
        <p:sp>
          <p:nvSpPr>
            <p:cNvPr id="138" name="圆: 空心 137">
              <a:extLst>
                <a:ext uri="{FF2B5EF4-FFF2-40B4-BE49-F238E27FC236}">
                  <a16:creationId xmlns:a16="http://schemas.microsoft.com/office/drawing/2014/main" xmlns="" id="{B26706D8-DE1D-400F-8786-C172FABFAC26}"/>
                </a:ext>
              </a:extLst>
            </p:cNvPr>
            <p:cNvSpPr/>
            <p:nvPr/>
          </p:nvSpPr>
          <p:spPr>
            <a:xfrm>
              <a:off x="731071" y="5989466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9" name="圆: 空心 138">
              <a:extLst>
                <a:ext uri="{FF2B5EF4-FFF2-40B4-BE49-F238E27FC236}">
                  <a16:creationId xmlns:a16="http://schemas.microsoft.com/office/drawing/2014/main" xmlns="" id="{1C2B791D-398F-46AD-AFD1-1EBDF369A09A}"/>
                </a:ext>
              </a:extLst>
            </p:cNvPr>
            <p:cNvSpPr/>
            <p:nvPr/>
          </p:nvSpPr>
          <p:spPr>
            <a:xfrm>
              <a:off x="700202" y="5969388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xmlns="" id="{23E31566-E78D-407B-9360-6D38FE5F3FF2}"/>
              </a:ext>
            </a:extLst>
          </p:cNvPr>
          <p:cNvGrpSpPr/>
          <p:nvPr/>
        </p:nvGrpSpPr>
        <p:grpSpPr>
          <a:xfrm>
            <a:off x="1396153" y="5969388"/>
            <a:ext cx="290137" cy="279346"/>
            <a:chOff x="1527424" y="5969388"/>
            <a:chExt cx="290137" cy="279346"/>
          </a:xfrm>
        </p:grpSpPr>
        <p:sp>
          <p:nvSpPr>
            <p:cNvPr id="144" name="圆: 空心 143">
              <a:extLst>
                <a:ext uri="{FF2B5EF4-FFF2-40B4-BE49-F238E27FC236}">
                  <a16:creationId xmlns:a16="http://schemas.microsoft.com/office/drawing/2014/main" xmlns="" id="{C563958F-C924-4487-81D2-F6A9F1F6948E}"/>
                </a:ext>
              </a:extLst>
            </p:cNvPr>
            <p:cNvSpPr/>
            <p:nvPr/>
          </p:nvSpPr>
          <p:spPr>
            <a:xfrm>
              <a:off x="1558293" y="5989466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5" name="圆: 空心 144">
              <a:extLst>
                <a:ext uri="{FF2B5EF4-FFF2-40B4-BE49-F238E27FC236}">
                  <a16:creationId xmlns:a16="http://schemas.microsoft.com/office/drawing/2014/main" xmlns="" id="{58A7B73A-B473-46E9-94B2-BCBFE8647AE7}"/>
                </a:ext>
              </a:extLst>
            </p:cNvPr>
            <p:cNvSpPr/>
            <p:nvPr/>
          </p:nvSpPr>
          <p:spPr>
            <a:xfrm>
              <a:off x="1527424" y="5969388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xmlns="" id="{FAA8F145-641D-410E-B74B-0F4750B7C892}"/>
              </a:ext>
            </a:extLst>
          </p:cNvPr>
          <p:cNvGrpSpPr/>
          <p:nvPr/>
        </p:nvGrpSpPr>
        <p:grpSpPr>
          <a:xfrm>
            <a:off x="1898625" y="1850071"/>
            <a:ext cx="290137" cy="279346"/>
            <a:chOff x="1113813" y="5969388"/>
            <a:chExt cx="290137" cy="279346"/>
          </a:xfrm>
        </p:grpSpPr>
        <p:sp>
          <p:nvSpPr>
            <p:cNvPr id="147" name="圆: 空心 146">
              <a:extLst>
                <a:ext uri="{FF2B5EF4-FFF2-40B4-BE49-F238E27FC236}">
                  <a16:creationId xmlns:a16="http://schemas.microsoft.com/office/drawing/2014/main" xmlns="" id="{56441EC3-7203-4940-823B-50A94E224B85}"/>
                </a:ext>
              </a:extLst>
            </p:cNvPr>
            <p:cNvSpPr/>
            <p:nvPr/>
          </p:nvSpPr>
          <p:spPr>
            <a:xfrm>
              <a:off x="1144682" y="5989466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8" name="圆: 空心 147">
              <a:extLst>
                <a:ext uri="{FF2B5EF4-FFF2-40B4-BE49-F238E27FC236}">
                  <a16:creationId xmlns:a16="http://schemas.microsoft.com/office/drawing/2014/main" xmlns="" id="{05B99833-113A-48F0-B2E6-71B0CD9DCD73}"/>
                </a:ext>
              </a:extLst>
            </p:cNvPr>
            <p:cNvSpPr/>
            <p:nvPr/>
          </p:nvSpPr>
          <p:spPr>
            <a:xfrm>
              <a:off x="1113813" y="5969388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B3E8B18D-10E2-4044-9746-6372A0ABA4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992" y="1686657"/>
            <a:ext cx="1995793" cy="1995793"/>
          </a:xfrm>
          <a:prstGeom prst="rect">
            <a:avLst/>
          </a:prstGeom>
        </p:spPr>
      </p:pic>
      <p:pic>
        <p:nvPicPr>
          <p:cNvPr id="30" name="PA_图片 29" descr="图片包含 台球, 室内, 餐桌&#10;&#10;已生成高可信度的说明">
            <a:extLst>
              <a:ext uri="{FF2B5EF4-FFF2-40B4-BE49-F238E27FC236}">
                <a16:creationId xmlns:a16="http://schemas.microsoft.com/office/drawing/2014/main" xmlns="" id="{9567F744-D166-4997-A8BD-02F45C6AF51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868" y="4308470"/>
            <a:ext cx="3619425" cy="2035926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0358A90F-C5B0-4173-8B01-CDEF44972DCA}"/>
              </a:ext>
            </a:extLst>
          </p:cNvPr>
          <p:cNvGrpSpPr/>
          <p:nvPr/>
        </p:nvGrpSpPr>
        <p:grpSpPr>
          <a:xfrm>
            <a:off x="6461877" y="1612122"/>
            <a:ext cx="3898041" cy="2312248"/>
            <a:chOff x="6461876" y="1702688"/>
            <a:chExt cx="4518197" cy="2680114"/>
          </a:xfrm>
        </p:grpSpPr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xmlns="" id="{DFF42F61-555E-4BE7-8298-6323A4238257}"/>
                </a:ext>
              </a:extLst>
            </p:cNvPr>
            <p:cNvGrpSpPr/>
            <p:nvPr/>
          </p:nvGrpSpPr>
          <p:grpSpPr>
            <a:xfrm rot="19526918">
              <a:off x="9289858" y="1796402"/>
              <a:ext cx="1149095" cy="208166"/>
              <a:chOff x="-73687" y="6322674"/>
              <a:chExt cx="1149095" cy="208166"/>
            </a:xfrm>
          </p:grpSpPr>
          <p:sp>
            <p:nvSpPr>
              <p:cNvPr id="142" name="矩形 141">
                <a:extLst>
                  <a:ext uri="{FF2B5EF4-FFF2-40B4-BE49-F238E27FC236}">
                    <a16:creationId xmlns:a16="http://schemas.microsoft.com/office/drawing/2014/main" xmlns="" id="{FD3C36BF-FAAA-4E2D-9165-81E3CED9C42C}"/>
                  </a:ext>
                </a:extLst>
              </p:cNvPr>
              <p:cNvSpPr/>
              <p:nvPr/>
            </p:nvSpPr>
            <p:spPr>
              <a:xfrm>
                <a:off x="-29401" y="6372704"/>
                <a:ext cx="1104809" cy="158136"/>
              </a:xfrm>
              <a:prstGeom prst="rect">
                <a:avLst/>
              </a:prstGeom>
              <a:solidFill>
                <a:srgbClr val="63B5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矩形 142">
                <a:extLst>
                  <a:ext uri="{FF2B5EF4-FFF2-40B4-BE49-F238E27FC236}">
                    <a16:creationId xmlns:a16="http://schemas.microsoft.com/office/drawing/2014/main" xmlns="" id="{B94AFDD8-6CC9-4C75-9F1F-CD0DAAA73166}"/>
                  </a:ext>
                </a:extLst>
              </p:cNvPr>
              <p:cNvSpPr/>
              <p:nvPr/>
            </p:nvSpPr>
            <p:spPr>
              <a:xfrm>
                <a:off x="-73687" y="6322674"/>
                <a:ext cx="1104809" cy="158136"/>
              </a:xfrm>
              <a:prstGeom prst="rect">
                <a:avLst/>
              </a:prstGeom>
              <a:solidFill>
                <a:srgbClr val="EFE6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xmlns="" id="{0BD358F1-1CF2-418B-AE5C-967BC3F303FC}"/>
                </a:ext>
              </a:extLst>
            </p:cNvPr>
            <p:cNvSpPr/>
            <p:nvPr/>
          </p:nvSpPr>
          <p:spPr>
            <a:xfrm>
              <a:off x="6679301" y="1912988"/>
              <a:ext cx="4300772" cy="2469814"/>
            </a:xfrm>
            <a:prstGeom prst="roundRect">
              <a:avLst>
                <a:gd name="adj" fmla="val 2577"/>
              </a:avLst>
            </a:prstGeom>
            <a:pattFill prst="wdUpDiag">
              <a:fgClr>
                <a:srgbClr val="63B5F3"/>
              </a:fgClr>
              <a:bgClr>
                <a:schemeClr val="bg1"/>
              </a:bgClr>
            </a:patt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: 圆角 154">
              <a:extLst>
                <a:ext uri="{FF2B5EF4-FFF2-40B4-BE49-F238E27FC236}">
                  <a16:creationId xmlns:a16="http://schemas.microsoft.com/office/drawing/2014/main" xmlns="" id="{3DC2A458-0992-4C92-A105-633732025D5D}"/>
                </a:ext>
              </a:extLst>
            </p:cNvPr>
            <p:cNvSpPr/>
            <p:nvPr/>
          </p:nvSpPr>
          <p:spPr>
            <a:xfrm>
              <a:off x="6575429" y="1813843"/>
              <a:ext cx="4300772" cy="2469814"/>
            </a:xfrm>
            <a:prstGeom prst="roundRect">
              <a:avLst>
                <a:gd name="adj" fmla="val 2577"/>
              </a:avLst>
            </a:prstGeom>
            <a:solidFill>
              <a:srgbClr val="63B5F3"/>
            </a:solidFill>
            <a:ln w="38100">
              <a:solidFill>
                <a:srgbClr val="2F3A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xmlns="" id="{57579317-6CEC-4964-B0A1-88009332D72B}"/>
                </a:ext>
              </a:extLst>
            </p:cNvPr>
            <p:cNvSpPr/>
            <p:nvPr/>
          </p:nvSpPr>
          <p:spPr>
            <a:xfrm>
              <a:off x="6461876" y="1702688"/>
              <a:ext cx="4300772" cy="2469814"/>
            </a:xfrm>
            <a:prstGeom prst="roundRect">
              <a:avLst>
                <a:gd name="adj" fmla="val 2577"/>
              </a:avLst>
            </a:prstGeom>
            <a:solidFill>
              <a:srgbClr val="F1F5F7"/>
            </a:solidFill>
            <a:ln w="38100">
              <a:solidFill>
                <a:srgbClr val="2F3A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A1E4162F-309C-4F89-9B48-05BDD4D693DA}"/>
              </a:ext>
            </a:extLst>
          </p:cNvPr>
          <p:cNvGrpSpPr/>
          <p:nvPr/>
        </p:nvGrpSpPr>
        <p:grpSpPr>
          <a:xfrm>
            <a:off x="1860286" y="4261055"/>
            <a:ext cx="3898041" cy="2312248"/>
            <a:chOff x="1260304" y="3551841"/>
            <a:chExt cx="4518197" cy="2680114"/>
          </a:xfrm>
        </p:grpSpPr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xmlns="" id="{9413FB88-A0E3-41C1-9C26-DC4B2E07728B}"/>
                </a:ext>
              </a:extLst>
            </p:cNvPr>
            <p:cNvGrpSpPr/>
            <p:nvPr/>
          </p:nvGrpSpPr>
          <p:grpSpPr>
            <a:xfrm rot="19526918">
              <a:off x="4088286" y="3645555"/>
              <a:ext cx="1149095" cy="208166"/>
              <a:chOff x="-73687" y="6322674"/>
              <a:chExt cx="1149095" cy="208166"/>
            </a:xfrm>
          </p:grpSpPr>
          <p:sp>
            <p:nvSpPr>
              <p:cNvPr id="158" name="矩形 157">
                <a:extLst>
                  <a:ext uri="{FF2B5EF4-FFF2-40B4-BE49-F238E27FC236}">
                    <a16:creationId xmlns:a16="http://schemas.microsoft.com/office/drawing/2014/main" xmlns="" id="{6EB7FC82-1810-4261-A670-C453A99AC22F}"/>
                  </a:ext>
                </a:extLst>
              </p:cNvPr>
              <p:cNvSpPr/>
              <p:nvPr/>
            </p:nvSpPr>
            <p:spPr>
              <a:xfrm>
                <a:off x="-29401" y="6372704"/>
                <a:ext cx="1104809" cy="158136"/>
              </a:xfrm>
              <a:prstGeom prst="rect">
                <a:avLst/>
              </a:prstGeom>
              <a:solidFill>
                <a:srgbClr val="63B5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矩形 158">
                <a:extLst>
                  <a:ext uri="{FF2B5EF4-FFF2-40B4-BE49-F238E27FC236}">
                    <a16:creationId xmlns:a16="http://schemas.microsoft.com/office/drawing/2014/main" xmlns="" id="{FFCF3ABD-76E6-4295-892B-AC3B990C8A60}"/>
                  </a:ext>
                </a:extLst>
              </p:cNvPr>
              <p:cNvSpPr/>
              <p:nvPr/>
            </p:nvSpPr>
            <p:spPr>
              <a:xfrm>
                <a:off x="-73687" y="6322674"/>
                <a:ext cx="1104809" cy="158136"/>
              </a:xfrm>
              <a:prstGeom prst="rect">
                <a:avLst/>
              </a:prstGeom>
              <a:solidFill>
                <a:srgbClr val="EFE6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0" name="矩形: 圆角 159">
              <a:extLst>
                <a:ext uri="{FF2B5EF4-FFF2-40B4-BE49-F238E27FC236}">
                  <a16:creationId xmlns:a16="http://schemas.microsoft.com/office/drawing/2014/main" xmlns="" id="{D75B9631-E46A-452A-908A-B30F336F1EF4}"/>
                </a:ext>
              </a:extLst>
            </p:cNvPr>
            <p:cNvSpPr/>
            <p:nvPr/>
          </p:nvSpPr>
          <p:spPr>
            <a:xfrm>
              <a:off x="1477729" y="3762141"/>
              <a:ext cx="4300772" cy="2469814"/>
            </a:xfrm>
            <a:prstGeom prst="roundRect">
              <a:avLst>
                <a:gd name="adj" fmla="val 2577"/>
              </a:avLst>
            </a:prstGeom>
            <a:pattFill prst="wdUpDiag">
              <a:fgClr>
                <a:srgbClr val="63B5F3"/>
              </a:fgClr>
              <a:bgClr>
                <a:schemeClr val="bg1"/>
              </a:bgClr>
            </a:patt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: 圆角 160">
              <a:extLst>
                <a:ext uri="{FF2B5EF4-FFF2-40B4-BE49-F238E27FC236}">
                  <a16:creationId xmlns:a16="http://schemas.microsoft.com/office/drawing/2014/main" xmlns="" id="{7EB894F8-0C91-493C-9368-0076FD5E18DE}"/>
                </a:ext>
              </a:extLst>
            </p:cNvPr>
            <p:cNvSpPr/>
            <p:nvPr/>
          </p:nvSpPr>
          <p:spPr>
            <a:xfrm>
              <a:off x="1373857" y="3662996"/>
              <a:ext cx="4300772" cy="2469814"/>
            </a:xfrm>
            <a:prstGeom prst="roundRect">
              <a:avLst>
                <a:gd name="adj" fmla="val 2577"/>
              </a:avLst>
            </a:prstGeom>
            <a:solidFill>
              <a:srgbClr val="63B5F3"/>
            </a:solidFill>
            <a:ln w="38100">
              <a:solidFill>
                <a:srgbClr val="2F3A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: 圆角 161">
              <a:extLst>
                <a:ext uri="{FF2B5EF4-FFF2-40B4-BE49-F238E27FC236}">
                  <a16:creationId xmlns:a16="http://schemas.microsoft.com/office/drawing/2014/main" xmlns="" id="{61180E57-BEFD-4623-A457-F55773614FE1}"/>
                </a:ext>
              </a:extLst>
            </p:cNvPr>
            <p:cNvSpPr/>
            <p:nvPr/>
          </p:nvSpPr>
          <p:spPr>
            <a:xfrm>
              <a:off x="1260304" y="3551841"/>
              <a:ext cx="4300772" cy="2469814"/>
            </a:xfrm>
            <a:prstGeom prst="roundRect">
              <a:avLst>
                <a:gd name="adj" fmla="val 2577"/>
              </a:avLst>
            </a:prstGeom>
            <a:solidFill>
              <a:srgbClr val="F1F5F7"/>
            </a:solidFill>
            <a:ln w="38100">
              <a:solidFill>
                <a:srgbClr val="2F3A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069DD0D-2ADA-4159-96F9-8090AFB031D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058" y="1674143"/>
            <a:ext cx="3552743" cy="1998418"/>
          </a:xfrm>
          <a:prstGeom prst="rect">
            <a:avLst/>
          </a:prstGeom>
        </p:spPr>
      </p:pic>
      <p:pic>
        <p:nvPicPr>
          <p:cNvPr id="24" name="图片 23" descr="图片包含 雪花, 户外, 天空&#10;&#10;已生成极高可信度的说明">
            <a:extLst>
              <a:ext uri="{FF2B5EF4-FFF2-40B4-BE49-F238E27FC236}">
                <a16:creationId xmlns:a16="http://schemas.microsoft.com/office/drawing/2014/main" xmlns="" id="{0248119E-A711-44F1-9BA5-A0E81A55D7A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901" y="4327812"/>
            <a:ext cx="3585038" cy="2016584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FFE8E95C-17EB-4F05-BC2F-AAB99259BC60}"/>
              </a:ext>
            </a:extLst>
          </p:cNvPr>
          <p:cNvGrpSpPr/>
          <p:nvPr/>
        </p:nvGrpSpPr>
        <p:grpSpPr>
          <a:xfrm>
            <a:off x="2822761" y="2408808"/>
            <a:ext cx="459287" cy="247986"/>
            <a:chOff x="2672265" y="2375382"/>
            <a:chExt cx="459287" cy="247986"/>
          </a:xfrm>
        </p:grpSpPr>
        <p:sp>
          <p:nvSpPr>
            <p:cNvPr id="20" name="等腰三角形 19">
              <a:extLst>
                <a:ext uri="{FF2B5EF4-FFF2-40B4-BE49-F238E27FC236}">
                  <a16:creationId xmlns:a16="http://schemas.microsoft.com/office/drawing/2014/main" xmlns="" id="{DB7A26A1-D87B-4067-A7D9-8801469D19F1}"/>
                </a:ext>
              </a:extLst>
            </p:cNvPr>
            <p:cNvSpPr/>
            <p:nvPr/>
          </p:nvSpPr>
          <p:spPr>
            <a:xfrm rot="5400000">
              <a:off x="2900669" y="2392485"/>
              <a:ext cx="247986" cy="213780"/>
            </a:xfrm>
            <a:prstGeom prst="triangle">
              <a:avLst/>
            </a:prstGeom>
            <a:solidFill>
              <a:srgbClr val="63B5F3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>
              <a:extLst>
                <a:ext uri="{FF2B5EF4-FFF2-40B4-BE49-F238E27FC236}">
                  <a16:creationId xmlns:a16="http://schemas.microsoft.com/office/drawing/2014/main" xmlns="" id="{6AAF3D27-575D-4AA9-84C0-F90371E1899B}"/>
                </a:ext>
              </a:extLst>
            </p:cNvPr>
            <p:cNvSpPr/>
            <p:nvPr/>
          </p:nvSpPr>
          <p:spPr>
            <a:xfrm rot="5400000">
              <a:off x="2777916" y="2392485"/>
              <a:ext cx="247986" cy="213780"/>
            </a:xfrm>
            <a:prstGeom prst="triangle">
              <a:avLst/>
            </a:prstGeom>
            <a:solidFill>
              <a:srgbClr val="EFE62B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>
              <a:extLst>
                <a:ext uri="{FF2B5EF4-FFF2-40B4-BE49-F238E27FC236}">
                  <a16:creationId xmlns:a16="http://schemas.microsoft.com/office/drawing/2014/main" xmlns="" id="{AEC02B98-AB01-45AD-895B-998D82D7FF50}"/>
                </a:ext>
              </a:extLst>
            </p:cNvPr>
            <p:cNvSpPr/>
            <p:nvPr/>
          </p:nvSpPr>
          <p:spPr>
            <a:xfrm rot="5400000">
              <a:off x="2655162" y="2392485"/>
              <a:ext cx="247986" cy="213780"/>
            </a:xfrm>
            <a:prstGeom prst="triangl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029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D793AA71-2917-473D-AF50-DCC1BB23CE1B}"/>
              </a:ext>
            </a:extLst>
          </p:cNvPr>
          <p:cNvGrpSpPr/>
          <p:nvPr/>
        </p:nvGrpSpPr>
        <p:grpSpPr>
          <a:xfrm rot="19526918">
            <a:off x="-405910" y="3324918"/>
            <a:ext cx="1149095" cy="208166"/>
            <a:chOff x="-73687" y="6322674"/>
            <a:chExt cx="1149095" cy="208166"/>
          </a:xfrm>
        </p:grpSpPr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xmlns="" id="{AA00D0B6-4F7E-4997-B5BA-7F0A0D920C0A}"/>
                </a:ext>
              </a:extLst>
            </p:cNvPr>
            <p:cNvSpPr/>
            <p:nvPr/>
          </p:nvSpPr>
          <p:spPr>
            <a:xfrm>
              <a:off x="-29401" y="6372704"/>
              <a:ext cx="1104809" cy="158136"/>
            </a:xfrm>
            <a:prstGeom prst="rect">
              <a:avLst/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xmlns="" id="{4E62FB98-BA20-4557-8251-5C41D2672D07}"/>
                </a:ext>
              </a:extLst>
            </p:cNvPr>
            <p:cNvSpPr/>
            <p:nvPr/>
          </p:nvSpPr>
          <p:spPr>
            <a:xfrm>
              <a:off x="-73687" y="6322674"/>
              <a:ext cx="1104809" cy="158136"/>
            </a:xfrm>
            <a:prstGeom prst="rect">
              <a:avLst/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F59514D8-C1AA-445A-9B91-76265090310E}"/>
              </a:ext>
            </a:extLst>
          </p:cNvPr>
          <p:cNvGrpSpPr/>
          <p:nvPr/>
        </p:nvGrpSpPr>
        <p:grpSpPr>
          <a:xfrm>
            <a:off x="11431344" y="2886951"/>
            <a:ext cx="895815" cy="546654"/>
            <a:chOff x="496441" y="5920528"/>
            <a:chExt cx="895815" cy="546654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624B953F-BAB3-4B15-8DA7-9C59F710BE3C}"/>
                </a:ext>
              </a:extLst>
            </p:cNvPr>
            <p:cNvSpPr/>
            <p:nvPr/>
          </p:nvSpPr>
          <p:spPr>
            <a:xfrm rot="13500000">
              <a:off x="496441" y="5920528"/>
              <a:ext cx="384639" cy="384639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508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7A4BBAB7-AC66-490F-908C-2846CF742F87}"/>
                </a:ext>
              </a:extLst>
            </p:cNvPr>
            <p:cNvSpPr/>
            <p:nvPr/>
          </p:nvSpPr>
          <p:spPr>
            <a:xfrm rot="13500000">
              <a:off x="496442" y="6082543"/>
              <a:ext cx="384639" cy="384639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508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1D86F8D2-1290-44E5-B19B-FC2019762DB5}"/>
                </a:ext>
              </a:extLst>
            </p:cNvPr>
            <p:cNvSpPr/>
            <p:nvPr/>
          </p:nvSpPr>
          <p:spPr>
            <a:xfrm rot="13500000">
              <a:off x="1007616" y="5920528"/>
              <a:ext cx="384639" cy="384639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508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ED14A0AA-3757-4333-80B0-C179B33FAF70}"/>
                </a:ext>
              </a:extLst>
            </p:cNvPr>
            <p:cNvSpPr/>
            <p:nvPr/>
          </p:nvSpPr>
          <p:spPr>
            <a:xfrm rot="13500000">
              <a:off x="1007617" y="6082543"/>
              <a:ext cx="384639" cy="384639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508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6446C6-8E1C-4F75-B6DE-79CD0E3A6209}"/>
              </a:ext>
            </a:extLst>
          </p:cNvPr>
          <p:cNvSpPr/>
          <p:nvPr/>
        </p:nvSpPr>
        <p:spPr>
          <a:xfrm>
            <a:off x="3949701" y="834598"/>
            <a:ext cx="4292600" cy="514614"/>
          </a:xfrm>
          <a:prstGeom prst="rect">
            <a:avLst/>
          </a:prstGeom>
          <a:solidFill>
            <a:srgbClr val="EFE62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xmlns="" id="{5B0B3943-5425-4584-8C8B-FC8E238BB534}"/>
              </a:ext>
            </a:extLst>
          </p:cNvPr>
          <p:cNvSpPr txBox="1"/>
          <p:nvPr/>
        </p:nvSpPr>
        <p:spPr>
          <a:xfrm>
            <a:off x="4784116" y="545744"/>
            <a:ext cx="2616099" cy="554737"/>
          </a:xfrm>
          <a:custGeom>
            <a:avLst/>
            <a:gdLst/>
            <a:ahLst/>
            <a:cxnLst/>
            <a:rect l="l" t="t" r="r" b="b"/>
            <a:pathLst>
              <a:path w="2616099" h="554737">
                <a:moveTo>
                  <a:pt x="232867" y="359055"/>
                </a:moveTo>
                <a:lnTo>
                  <a:pt x="232867" y="447447"/>
                </a:lnTo>
                <a:lnTo>
                  <a:pt x="252984" y="447447"/>
                </a:lnTo>
                <a:lnTo>
                  <a:pt x="252984" y="359055"/>
                </a:lnTo>
                <a:close/>
                <a:moveTo>
                  <a:pt x="320040" y="292608"/>
                </a:moveTo>
                <a:lnTo>
                  <a:pt x="320040" y="487680"/>
                </a:lnTo>
                <a:cubicBezTo>
                  <a:pt x="328397" y="474892"/>
                  <a:pt x="337592" y="459321"/>
                  <a:pt x="347625" y="440970"/>
                </a:cubicBezTo>
                <a:cubicBezTo>
                  <a:pt x="357657" y="422618"/>
                  <a:pt x="367767" y="401409"/>
                  <a:pt x="377952" y="377343"/>
                </a:cubicBezTo>
                <a:cubicBezTo>
                  <a:pt x="373952" y="366345"/>
                  <a:pt x="370065" y="354813"/>
                  <a:pt x="366294" y="342748"/>
                </a:cubicBezTo>
                <a:cubicBezTo>
                  <a:pt x="362522" y="330683"/>
                  <a:pt x="359093" y="318237"/>
                  <a:pt x="356007" y="305410"/>
                </a:cubicBezTo>
                <a:lnTo>
                  <a:pt x="346253" y="337719"/>
                </a:lnTo>
                <a:close/>
                <a:moveTo>
                  <a:pt x="1246480" y="238964"/>
                </a:moveTo>
                <a:lnTo>
                  <a:pt x="1525067" y="238964"/>
                </a:lnTo>
                <a:cubicBezTo>
                  <a:pt x="1518183" y="283896"/>
                  <a:pt x="1507566" y="323114"/>
                  <a:pt x="1493215" y="356616"/>
                </a:cubicBezTo>
                <a:cubicBezTo>
                  <a:pt x="1478864" y="390119"/>
                  <a:pt x="1461846" y="418973"/>
                  <a:pt x="1442161" y="443180"/>
                </a:cubicBezTo>
                <a:cubicBezTo>
                  <a:pt x="1454912" y="450800"/>
                  <a:pt x="1469187" y="458115"/>
                  <a:pt x="1484986" y="465125"/>
                </a:cubicBezTo>
                <a:cubicBezTo>
                  <a:pt x="1500784" y="472136"/>
                  <a:pt x="1518412" y="478841"/>
                  <a:pt x="1537868" y="485242"/>
                </a:cubicBezTo>
                <a:lnTo>
                  <a:pt x="1482395" y="552298"/>
                </a:lnTo>
                <a:cubicBezTo>
                  <a:pt x="1443380" y="538379"/>
                  <a:pt x="1409243" y="522326"/>
                  <a:pt x="1379982" y="504140"/>
                </a:cubicBezTo>
                <a:cubicBezTo>
                  <a:pt x="1366507" y="514173"/>
                  <a:pt x="1352766" y="523215"/>
                  <a:pt x="1338758" y="531267"/>
                </a:cubicBezTo>
                <a:cubicBezTo>
                  <a:pt x="1324750" y="539319"/>
                  <a:pt x="1310856" y="546532"/>
                  <a:pt x="1297076" y="552908"/>
                </a:cubicBezTo>
                <a:lnTo>
                  <a:pt x="1239164" y="482804"/>
                </a:lnTo>
                <a:cubicBezTo>
                  <a:pt x="1253452" y="476403"/>
                  <a:pt x="1266482" y="470154"/>
                  <a:pt x="1278255" y="464058"/>
                </a:cubicBezTo>
                <a:cubicBezTo>
                  <a:pt x="1290028" y="457962"/>
                  <a:pt x="1300772" y="452019"/>
                  <a:pt x="1310488" y="446228"/>
                </a:cubicBezTo>
                <a:cubicBezTo>
                  <a:pt x="1289863" y="423672"/>
                  <a:pt x="1271372" y="398069"/>
                  <a:pt x="1255014" y="369418"/>
                </a:cubicBezTo>
                <a:lnTo>
                  <a:pt x="1337920" y="335280"/>
                </a:lnTo>
                <a:cubicBezTo>
                  <a:pt x="1343977" y="345339"/>
                  <a:pt x="1350302" y="354940"/>
                  <a:pt x="1356893" y="364084"/>
                </a:cubicBezTo>
                <a:cubicBezTo>
                  <a:pt x="1363485" y="373228"/>
                  <a:pt x="1370571" y="381915"/>
                  <a:pt x="1378153" y="390144"/>
                </a:cubicBezTo>
                <a:cubicBezTo>
                  <a:pt x="1385659" y="380111"/>
                  <a:pt x="1391679" y="369850"/>
                  <a:pt x="1396213" y="359360"/>
                </a:cubicBezTo>
                <a:cubicBezTo>
                  <a:pt x="1400747" y="348869"/>
                  <a:pt x="1404480" y="337998"/>
                  <a:pt x="1407414" y="326746"/>
                </a:cubicBezTo>
                <a:lnTo>
                  <a:pt x="1246480" y="326746"/>
                </a:lnTo>
                <a:close/>
                <a:moveTo>
                  <a:pt x="733578" y="197511"/>
                </a:moveTo>
                <a:lnTo>
                  <a:pt x="836600" y="197511"/>
                </a:lnTo>
                <a:lnTo>
                  <a:pt x="836600" y="554737"/>
                </a:lnTo>
                <a:lnTo>
                  <a:pt x="733578" y="554737"/>
                </a:lnTo>
                <a:close/>
                <a:moveTo>
                  <a:pt x="279197" y="192024"/>
                </a:moveTo>
                <a:lnTo>
                  <a:pt x="279197" y="272492"/>
                </a:lnTo>
                <a:lnTo>
                  <a:pt x="308458" y="272492"/>
                </a:lnTo>
                <a:lnTo>
                  <a:pt x="301752" y="260909"/>
                </a:lnTo>
                <a:lnTo>
                  <a:pt x="319431" y="192024"/>
                </a:lnTo>
                <a:close/>
                <a:moveTo>
                  <a:pt x="397459" y="168860"/>
                </a:moveTo>
                <a:lnTo>
                  <a:pt x="390144" y="193853"/>
                </a:lnTo>
                <a:cubicBezTo>
                  <a:pt x="396748" y="220676"/>
                  <a:pt x="404267" y="246279"/>
                  <a:pt x="412699" y="270663"/>
                </a:cubicBezTo>
                <a:cubicBezTo>
                  <a:pt x="420116" y="239472"/>
                  <a:pt x="425399" y="205537"/>
                  <a:pt x="428549" y="168860"/>
                </a:cubicBezTo>
                <a:close/>
                <a:moveTo>
                  <a:pt x="1064819" y="163373"/>
                </a:moveTo>
                <a:lnTo>
                  <a:pt x="1214171" y="163373"/>
                </a:lnTo>
                <a:lnTo>
                  <a:pt x="1214171" y="399288"/>
                </a:lnTo>
                <a:lnTo>
                  <a:pt x="1250137" y="381610"/>
                </a:lnTo>
                <a:lnTo>
                  <a:pt x="1250137" y="474269"/>
                </a:lnTo>
                <a:lnTo>
                  <a:pt x="1116025" y="548640"/>
                </a:lnTo>
                <a:lnTo>
                  <a:pt x="1077621" y="464516"/>
                </a:lnTo>
                <a:lnTo>
                  <a:pt x="1125169" y="441960"/>
                </a:lnTo>
                <a:lnTo>
                  <a:pt x="1125169" y="256032"/>
                </a:lnTo>
                <a:lnTo>
                  <a:pt x="1064819" y="256032"/>
                </a:lnTo>
                <a:close/>
                <a:moveTo>
                  <a:pt x="1589913" y="156058"/>
                </a:moveTo>
                <a:lnTo>
                  <a:pt x="1739265" y="156058"/>
                </a:lnTo>
                <a:lnTo>
                  <a:pt x="1739265" y="395631"/>
                </a:lnTo>
                <a:lnTo>
                  <a:pt x="1784376" y="374904"/>
                </a:lnTo>
                <a:lnTo>
                  <a:pt x="1822780" y="459639"/>
                </a:lnTo>
                <a:lnTo>
                  <a:pt x="1641119" y="541325"/>
                </a:lnTo>
                <a:lnTo>
                  <a:pt x="1602715" y="457200"/>
                </a:lnTo>
                <a:lnTo>
                  <a:pt x="1650263" y="435864"/>
                </a:lnTo>
                <a:lnTo>
                  <a:pt x="1650263" y="248717"/>
                </a:lnTo>
                <a:lnTo>
                  <a:pt x="1589913" y="248717"/>
                </a:lnTo>
                <a:close/>
                <a:moveTo>
                  <a:pt x="1097128" y="35967"/>
                </a:moveTo>
                <a:lnTo>
                  <a:pt x="1195273" y="35967"/>
                </a:lnTo>
                <a:lnTo>
                  <a:pt x="1195273" y="129236"/>
                </a:lnTo>
                <a:lnTo>
                  <a:pt x="1097128" y="129236"/>
                </a:lnTo>
                <a:close/>
                <a:moveTo>
                  <a:pt x="1622222" y="28652"/>
                </a:moveTo>
                <a:lnTo>
                  <a:pt x="1720368" y="28652"/>
                </a:lnTo>
                <a:lnTo>
                  <a:pt x="1720368" y="121920"/>
                </a:lnTo>
                <a:lnTo>
                  <a:pt x="1622222" y="121920"/>
                </a:lnTo>
                <a:close/>
                <a:moveTo>
                  <a:pt x="1248308" y="17069"/>
                </a:moveTo>
                <a:lnTo>
                  <a:pt x="1490929" y="17069"/>
                </a:lnTo>
                <a:lnTo>
                  <a:pt x="1490929" y="145085"/>
                </a:lnTo>
                <a:lnTo>
                  <a:pt x="1511656" y="145085"/>
                </a:lnTo>
                <a:lnTo>
                  <a:pt x="1534211" y="128016"/>
                </a:lnTo>
                <a:lnTo>
                  <a:pt x="1534211" y="221285"/>
                </a:lnTo>
                <a:lnTo>
                  <a:pt x="1391564" y="221285"/>
                </a:lnTo>
                <a:lnTo>
                  <a:pt x="1391564" y="107900"/>
                </a:lnTo>
                <a:lnTo>
                  <a:pt x="1342796" y="107900"/>
                </a:lnTo>
                <a:lnTo>
                  <a:pt x="1342796" y="221285"/>
                </a:lnTo>
                <a:lnTo>
                  <a:pt x="1248308" y="221285"/>
                </a:lnTo>
                <a:close/>
                <a:moveTo>
                  <a:pt x="2421636" y="15850"/>
                </a:moveTo>
                <a:lnTo>
                  <a:pt x="2613051" y="15850"/>
                </a:lnTo>
                <a:lnTo>
                  <a:pt x="2613051" y="85344"/>
                </a:lnTo>
                <a:lnTo>
                  <a:pt x="2556967" y="85344"/>
                </a:lnTo>
                <a:lnTo>
                  <a:pt x="2556967" y="142647"/>
                </a:lnTo>
                <a:lnTo>
                  <a:pt x="2616099" y="142647"/>
                </a:lnTo>
                <a:lnTo>
                  <a:pt x="2616099" y="473050"/>
                </a:lnTo>
                <a:lnTo>
                  <a:pt x="2553919" y="473050"/>
                </a:lnTo>
                <a:lnTo>
                  <a:pt x="2564283" y="447447"/>
                </a:lnTo>
                <a:lnTo>
                  <a:pt x="2564283" y="223114"/>
                </a:lnTo>
                <a:lnTo>
                  <a:pt x="2550871" y="223114"/>
                </a:lnTo>
                <a:lnTo>
                  <a:pt x="2550871" y="546202"/>
                </a:lnTo>
                <a:lnTo>
                  <a:pt x="2486254" y="546202"/>
                </a:lnTo>
                <a:lnTo>
                  <a:pt x="2486254" y="223114"/>
                </a:lnTo>
                <a:lnTo>
                  <a:pt x="2473452" y="223114"/>
                </a:lnTo>
                <a:lnTo>
                  <a:pt x="2473452" y="473050"/>
                </a:lnTo>
                <a:lnTo>
                  <a:pt x="2422855" y="473050"/>
                </a:lnTo>
                <a:lnTo>
                  <a:pt x="2422855" y="142647"/>
                </a:lnTo>
                <a:lnTo>
                  <a:pt x="2479548" y="142647"/>
                </a:lnTo>
                <a:lnTo>
                  <a:pt x="2479548" y="85344"/>
                </a:lnTo>
                <a:lnTo>
                  <a:pt x="2421636" y="85344"/>
                </a:lnTo>
                <a:close/>
                <a:moveTo>
                  <a:pt x="2343607" y="12192"/>
                </a:moveTo>
                <a:lnTo>
                  <a:pt x="2413102" y="12192"/>
                </a:lnTo>
                <a:lnTo>
                  <a:pt x="2413102" y="304800"/>
                </a:lnTo>
                <a:cubicBezTo>
                  <a:pt x="2413117" y="328518"/>
                  <a:pt x="2412477" y="354438"/>
                  <a:pt x="2411183" y="382558"/>
                </a:cubicBezTo>
                <a:cubicBezTo>
                  <a:pt x="2409888" y="410679"/>
                  <a:pt x="2407849" y="438901"/>
                  <a:pt x="2405064" y="467225"/>
                </a:cubicBezTo>
                <a:cubicBezTo>
                  <a:pt x="2402279" y="495549"/>
                  <a:pt x="2398659" y="521875"/>
                  <a:pt x="2394204" y="546202"/>
                </a:cubicBezTo>
                <a:lnTo>
                  <a:pt x="2324710" y="540716"/>
                </a:lnTo>
                <a:cubicBezTo>
                  <a:pt x="2331365" y="496443"/>
                  <a:pt x="2336190" y="455448"/>
                  <a:pt x="2339188" y="417729"/>
                </a:cubicBezTo>
                <a:cubicBezTo>
                  <a:pt x="2342185" y="380010"/>
                  <a:pt x="2343658" y="342367"/>
                  <a:pt x="2343607" y="304800"/>
                </a:cubicBezTo>
                <a:close/>
                <a:moveTo>
                  <a:pt x="787832" y="7925"/>
                </a:moveTo>
                <a:lnTo>
                  <a:pt x="1032891" y="200559"/>
                </a:lnTo>
                <a:lnTo>
                  <a:pt x="974370" y="271882"/>
                </a:lnTo>
                <a:lnTo>
                  <a:pt x="788442" y="116434"/>
                </a:lnTo>
                <a:lnTo>
                  <a:pt x="591541" y="276149"/>
                </a:lnTo>
                <a:lnTo>
                  <a:pt x="537286" y="200559"/>
                </a:lnTo>
                <a:close/>
                <a:moveTo>
                  <a:pt x="1874596" y="4268"/>
                </a:moveTo>
                <a:lnTo>
                  <a:pt x="1973352" y="4268"/>
                </a:lnTo>
                <a:lnTo>
                  <a:pt x="1973352" y="172517"/>
                </a:lnTo>
                <a:lnTo>
                  <a:pt x="2080031" y="172517"/>
                </a:lnTo>
                <a:lnTo>
                  <a:pt x="2080031" y="262128"/>
                </a:lnTo>
                <a:lnTo>
                  <a:pt x="1973352" y="262128"/>
                </a:lnTo>
                <a:lnTo>
                  <a:pt x="1973352" y="545592"/>
                </a:lnTo>
                <a:lnTo>
                  <a:pt x="1874596" y="545592"/>
                </a:lnTo>
                <a:lnTo>
                  <a:pt x="1874596" y="262128"/>
                </a:lnTo>
                <a:lnTo>
                  <a:pt x="1768526" y="262128"/>
                </a:lnTo>
                <a:lnTo>
                  <a:pt x="1768526" y="172517"/>
                </a:lnTo>
                <a:lnTo>
                  <a:pt x="1874596" y="172517"/>
                </a:lnTo>
                <a:close/>
                <a:moveTo>
                  <a:pt x="368198" y="2439"/>
                </a:moveTo>
                <a:lnTo>
                  <a:pt x="443789" y="18288"/>
                </a:lnTo>
                <a:lnTo>
                  <a:pt x="418186" y="100584"/>
                </a:lnTo>
                <a:lnTo>
                  <a:pt x="523646" y="100584"/>
                </a:lnTo>
                <a:lnTo>
                  <a:pt x="523646" y="168860"/>
                </a:lnTo>
                <a:lnTo>
                  <a:pt x="502920" y="168860"/>
                </a:lnTo>
                <a:cubicBezTo>
                  <a:pt x="499415" y="211468"/>
                  <a:pt x="494233" y="250152"/>
                  <a:pt x="487375" y="284912"/>
                </a:cubicBezTo>
                <a:cubicBezTo>
                  <a:pt x="480517" y="319672"/>
                  <a:pt x="471069" y="352718"/>
                  <a:pt x="459029" y="384048"/>
                </a:cubicBezTo>
                <a:cubicBezTo>
                  <a:pt x="470065" y="407175"/>
                  <a:pt x="481521" y="429349"/>
                  <a:pt x="493395" y="450571"/>
                </a:cubicBezTo>
                <a:cubicBezTo>
                  <a:pt x="505270" y="471793"/>
                  <a:pt x="517182" y="492291"/>
                  <a:pt x="529133" y="512064"/>
                </a:cubicBezTo>
                <a:lnTo>
                  <a:pt x="466344" y="551079"/>
                </a:lnTo>
                <a:cubicBezTo>
                  <a:pt x="458394" y="538912"/>
                  <a:pt x="450368" y="526060"/>
                  <a:pt x="442265" y="512522"/>
                </a:cubicBezTo>
                <a:cubicBezTo>
                  <a:pt x="434162" y="498983"/>
                  <a:pt x="426136" y="484607"/>
                  <a:pt x="418186" y="469392"/>
                </a:cubicBezTo>
                <a:cubicBezTo>
                  <a:pt x="410871" y="482131"/>
                  <a:pt x="402946" y="495059"/>
                  <a:pt x="394411" y="508178"/>
                </a:cubicBezTo>
                <a:cubicBezTo>
                  <a:pt x="385877" y="521297"/>
                  <a:pt x="376733" y="534988"/>
                  <a:pt x="366979" y="549250"/>
                </a:cubicBezTo>
                <a:lnTo>
                  <a:pt x="320040" y="516941"/>
                </a:lnTo>
                <a:lnTo>
                  <a:pt x="320040" y="534010"/>
                </a:lnTo>
                <a:lnTo>
                  <a:pt x="161544" y="534010"/>
                </a:lnTo>
                <a:lnTo>
                  <a:pt x="161544" y="272492"/>
                </a:lnTo>
                <a:lnTo>
                  <a:pt x="205435" y="272492"/>
                </a:lnTo>
                <a:lnTo>
                  <a:pt x="205435" y="192024"/>
                </a:lnTo>
                <a:lnTo>
                  <a:pt x="160325" y="192024"/>
                </a:lnTo>
                <a:lnTo>
                  <a:pt x="160325" y="105461"/>
                </a:lnTo>
                <a:lnTo>
                  <a:pt x="205435" y="105461"/>
                </a:lnTo>
                <a:lnTo>
                  <a:pt x="205435" y="10364"/>
                </a:lnTo>
                <a:lnTo>
                  <a:pt x="279197" y="10364"/>
                </a:lnTo>
                <a:lnTo>
                  <a:pt x="279197" y="105461"/>
                </a:lnTo>
                <a:lnTo>
                  <a:pt x="321259" y="105461"/>
                </a:lnTo>
                <a:lnTo>
                  <a:pt x="321259" y="185319"/>
                </a:lnTo>
                <a:close/>
                <a:moveTo>
                  <a:pt x="2169871" y="1829"/>
                </a:moveTo>
                <a:cubicBezTo>
                  <a:pt x="2181961" y="19000"/>
                  <a:pt x="2193138" y="37084"/>
                  <a:pt x="2203399" y="56084"/>
                </a:cubicBezTo>
                <a:lnTo>
                  <a:pt x="2237537" y="23775"/>
                </a:lnTo>
                <a:lnTo>
                  <a:pt x="2283257" y="78639"/>
                </a:lnTo>
                <a:lnTo>
                  <a:pt x="2331415" y="78639"/>
                </a:lnTo>
                <a:lnTo>
                  <a:pt x="2331415" y="441960"/>
                </a:lnTo>
                <a:lnTo>
                  <a:pt x="2273503" y="441960"/>
                </a:lnTo>
                <a:lnTo>
                  <a:pt x="2273503" y="98146"/>
                </a:lnTo>
                <a:lnTo>
                  <a:pt x="2236927" y="132893"/>
                </a:lnTo>
                <a:cubicBezTo>
                  <a:pt x="2246414" y="160681"/>
                  <a:pt x="2253653" y="189230"/>
                  <a:pt x="2258644" y="218542"/>
                </a:cubicBezTo>
                <a:cubicBezTo>
                  <a:pt x="2263635" y="247854"/>
                  <a:pt x="2266150" y="277622"/>
                  <a:pt x="2266188" y="307848"/>
                </a:cubicBezTo>
                <a:cubicBezTo>
                  <a:pt x="2266214" y="348831"/>
                  <a:pt x="2261591" y="390005"/>
                  <a:pt x="2252320" y="431369"/>
                </a:cubicBezTo>
                <a:cubicBezTo>
                  <a:pt x="2243049" y="472733"/>
                  <a:pt x="2228977" y="513449"/>
                  <a:pt x="2210105" y="553517"/>
                </a:cubicBezTo>
                <a:lnTo>
                  <a:pt x="2108302" y="524866"/>
                </a:lnTo>
                <a:lnTo>
                  <a:pt x="2136953" y="507797"/>
                </a:lnTo>
                <a:cubicBezTo>
                  <a:pt x="2148497" y="488811"/>
                  <a:pt x="2157870" y="468567"/>
                  <a:pt x="2165071" y="447066"/>
                </a:cubicBezTo>
                <a:cubicBezTo>
                  <a:pt x="2172272" y="425565"/>
                  <a:pt x="2177529" y="403340"/>
                  <a:pt x="2180844" y="380391"/>
                </a:cubicBezTo>
                <a:lnTo>
                  <a:pt x="2155851" y="407823"/>
                </a:lnTo>
                <a:lnTo>
                  <a:pt x="2104644" y="343205"/>
                </a:lnTo>
                <a:lnTo>
                  <a:pt x="2183282" y="266396"/>
                </a:lnTo>
                <a:cubicBezTo>
                  <a:pt x="2182330" y="254204"/>
                  <a:pt x="2180882" y="242164"/>
                  <a:pt x="2178939" y="230277"/>
                </a:cubicBezTo>
                <a:cubicBezTo>
                  <a:pt x="2176996" y="218390"/>
                  <a:pt x="2174786" y="206655"/>
                  <a:pt x="2172310" y="195072"/>
                </a:cubicBezTo>
                <a:lnTo>
                  <a:pt x="2149754" y="216408"/>
                </a:lnTo>
                <a:lnTo>
                  <a:pt x="2098548" y="154229"/>
                </a:lnTo>
                <a:lnTo>
                  <a:pt x="2143659" y="111557"/>
                </a:lnTo>
                <a:cubicBezTo>
                  <a:pt x="2138147" y="99949"/>
                  <a:pt x="2132254" y="89180"/>
                  <a:pt x="2125980" y="79248"/>
                </a:cubicBezTo>
                <a:cubicBezTo>
                  <a:pt x="2119706" y="69317"/>
                  <a:pt x="2113204" y="60376"/>
                  <a:pt x="2106473" y="52426"/>
                </a:cubicBezTo>
                <a:close/>
                <a:moveTo>
                  <a:pt x="117043" y="0"/>
                </a:moveTo>
                <a:lnTo>
                  <a:pt x="188367" y="15850"/>
                </a:lnTo>
                <a:lnTo>
                  <a:pt x="149352" y="107900"/>
                </a:lnTo>
                <a:lnTo>
                  <a:pt x="149352" y="545592"/>
                </a:lnTo>
                <a:lnTo>
                  <a:pt x="70104" y="545592"/>
                </a:lnTo>
                <a:lnTo>
                  <a:pt x="70104" y="293828"/>
                </a:lnTo>
                <a:lnTo>
                  <a:pt x="51816" y="336500"/>
                </a:lnTo>
                <a:lnTo>
                  <a:pt x="0" y="266396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658FA21A-B135-4237-B56F-E88A0A488475}"/>
              </a:ext>
            </a:extLst>
          </p:cNvPr>
          <p:cNvSpPr/>
          <p:nvPr/>
        </p:nvSpPr>
        <p:spPr>
          <a:xfrm rot="10800000">
            <a:off x="7819322" y="2126943"/>
            <a:ext cx="247986" cy="213780"/>
          </a:xfrm>
          <a:prstGeom prst="triangle">
            <a:avLst/>
          </a:prstGeom>
          <a:solidFill>
            <a:srgbClr val="EFE62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xmlns="" id="{F184DD47-20AD-4FE2-B63D-F8180D0CB216}"/>
              </a:ext>
            </a:extLst>
          </p:cNvPr>
          <p:cNvSpPr txBox="1"/>
          <p:nvPr/>
        </p:nvSpPr>
        <p:spPr>
          <a:xfrm>
            <a:off x="3249972" y="1672058"/>
            <a:ext cx="1243203" cy="326440"/>
          </a:xfrm>
          <a:custGeom>
            <a:avLst/>
            <a:gdLst/>
            <a:ahLst/>
            <a:cxnLst/>
            <a:rect l="l" t="t" r="r" b="b"/>
            <a:pathLst>
              <a:path w="1243203" h="326440">
                <a:moveTo>
                  <a:pt x="85039" y="43434"/>
                </a:moveTo>
                <a:lnTo>
                  <a:pt x="49834" y="228142"/>
                </a:lnTo>
                <a:lnTo>
                  <a:pt x="121158" y="228142"/>
                </a:lnTo>
                <a:close/>
                <a:moveTo>
                  <a:pt x="711555" y="35661"/>
                </a:moveTo>
                <a:lnTo>
                  <a:pt x="711555" y="154076"/>
                </a:lnTo>
                <a:lnTo>
                  <a:pt x="738073" y="154076"/>
                </a:lnTo>
                <a:cubicBezTo>
                  <a:pt x="752360" y="154419"/>
                  <a:pt x="763447" y="151447"/>
                  <a:pt x="771334" y="145161"/>
                </a:cubicBezTo>
                <a:cubicBezTo>
                  <a:pt x="779221" y="138874"/>
                  <a:pt x="783221" y="127216"/>
                  <a:pt x="783336" y="110185"/>
                </a:cubicBezTo>
                <a:lnTo>
                  <a:pt x="783336" y="79552"/>
                </a:lnTo>
                <a:cubicBezTo>
                  <a:pt x="783450" y="65122"/>
                  <a:pt x="780592" y="54206"/>
                  <a:pt x="774763" y="46806"/>
                </a:cubicBezTo>
                <a:cubicBezTo>
                  <a:pt x="768934" y="39405"/>
                  <a:pt x="759447" y="35690"/>
                  <a:pt x="746302" y="35661"/>
                </a:cubicBezTo>
                <a:close/>
                <a:moveTo>
                  <a:pt x="1032052" y="32004"/>
                </a:moveTo>
                <a:cubicBezTo>
                  <a:pt x="1019270" y="32118"/>
                  <a:pt x="1009745" y="36233"/>
                  <a:pt x="1003477" y="44348"/>
                </a:cubicBezTo>
                <a:cubicBezTo>
                  <a:pt x="997210" y="52463"/>
                  <a:pt x="994086" y="63893"/>
                  <a:pt x="994105" y="78638"/>
                </a:cubicBezTo>
                <a:lnTo>
                  <a:pt x="994105" y="247802"/>
                </a:lnTo>
                <a:cubicBezTo>
                  <a:pt x="994086" y="262328"/>
                  <a:pt x="997210" y="273624"/>
                  <a:pt x="1003477" y="281692"/>
                </a:cubicBezTo>
                <a:cubicBezTo>
                  <a:pt x="1009745" y="289760"/>
                  <a:pt x="1019270" y="293855"/>
                  <a:pt x="1032052" y="293979"/>
                </a:cubicBezTo>
                <a:cubicBezTo>
                  <a:pt x="1045035" y="293855"/>
                  <a:pt x="1054617" y="289760"/>
                  <a:pt x="1060799" y="281692"/>
                </a:cubicBezTo>
                <a:cubicBezTo>
                  <a:pt x="1066981" y="273624"/>
                  <a:pt x="1070048" y="262328"/>
                  <a:pt x="1070000" y="247802"/>
                </a:cubicBezTo>
                <a:lnTo>
                  <a:pt x="1070000" y="78638"/>
                </a:lnTo>
                <a:cubicBezTo>
                  <a:pt x="1070048" y="63893"/>
                  <a:pt x="1066981" y="52463"/>
                  <a:pt x="1060799" y="44348"/>
                </a:cubicBezTo>
                <a:cubicBezTo>
                  <a:pt x="1054617" y="36233"/>
                  <a:pt x="1045035" y="32118"/>
                  <a:pt x="1032052" y="32004"/>
                </a:cubicBezTo>
                <a:close/>
                <a:moveTo>
                  <a:pt x="1218514" y="3200"/>
                </a:moveTo>
                <a:lnTo>
                  <a:pt x="1243203" y="3200"/>
                </a:lnTo>
                <a:lnTo>
                  <a:pt x="1243203" y="323240"/>
                </a:lnTo>
                <a:lnTo>
                  <a:pt x="1207998" y="323240"/>
                </a:lnTo>
                <a:lnTo>
                  <a:pt x="1207998" y="61264"/>
                </a:lnTo>
                <a:cubicBezTo>
                  <a:pt x="1202007" y="64979"/>
                  <a:pt x="1195244" y="68065"/>
                  <a:pt x="1187710" y="70523"/>
                </a:cubicBezTo>
                <a:cubicBezTo>
                  <a:pt x="1180176" y="72980"/>
                  <a:pt x="1172156" y="74466"/>
                  <a:pt x="1163650" y="74980"/>
                </a:cubicBezTo>
                <a:lnTo>
                  <a:pt x="1163650" y="45720"/>
                </a:lnTo>
                <a:cubicBezTo>
                  <a:pt x="1180623" y="44748"/>
                  <a:pt x="1193082" y="40290"/>
                  <a:pt x="1201026" y="32347"/>
                </a:cubicBezTo>
                <a:cubicBezTo>
                  <a:pt x="1208970" y="24403"/>
                  <a:pt x="1214799" y="14687"/>
                  <a:pt x="1218514" y="3200"/>
                </a:cubicBezTo>
                <a:close/>
                <a:moveTo>
                  <a:pt x="675894" y="3200"/>
                </a:moveTo>
                <a:lnTo>
                  <a:pt x="747217" y="3200"/>
                </a:lnTo>
                <a:cubicBezTo>
                  <a:pt x="772191" y="3276"/>
                  <a:pt x="790365" y="9525"/>
                  <a:pt x="801738" y="21945"/>
                </a:cubicBezTo>
                <a:cubicBezTo>
                  <a:pt x="813111" y="34366"/>
                  <a:pt x="818711" y="52501"/>
                  <a:pt x="818540" y="76352"/>
                </a:cubicBezTo>
                <a:lnTo>
                  <a:pt x="818540" y="102412"/>
                </a:lnTo>
                <a:cubicBezTo>
                  <a:pt x="818597" y="120015"/>
                  <a:pt x="815397" y="134302"/>
                  <a:pt x="808939" y="145275"/>
                </a:cubicBezTo>
                <a:cubicBezTo>
                  <a:pt x="802481" y="156248"/>
                  <a:pt x="792422" y="163906"/>
                  <a:pt x="778764" y="168249"/>
                </a:cubicBezTo>
                <a:cubicBezTo>
                  <a:pt x="793242" y="172688"/>
                  <a:pt x="803605" y="180613"/>
                  <a:pt x="809853" y="192024"/>
                </a:cubicBezTo>
                <a:cubicBezTo>
                  <a:pt x="816102" y="203435"/>
                  <a:pt x="819150" y="217760"/>
                  <a:pt x="818997" y="235000"/>
                </a:cubicBezTo>
                <a:lnTo>
                  <a:pt x="818997" y="284835"/>
                </a:lnTo>
                <a:cubicBezTo>
                  <a:pt x="818892" y="291950"/>
                  <a:pt x="819216" y="298751"/>
                  <a:pt x="819969" y="305238"/>
                </a:cubicBezTo>
                <a:cubicBezTo>
                  <a:pt x="820721" y="311724"/>
                  <a:pt x="822531" y="317725"/>
                  <a:pt x="825398" y="323240"/>
                </a:cubicBezTo>
                <a:lnTo>
                  <a:pt x="789279" y="323240"/>
                </a:lnTo>
                <a:cubicBezTo>
                  <a:pt x="787231" y="318963"/>
                  <a:pt x="785726" y="314029"/>
                  <a:pt x="784764" y="308438"/>
                </a:cubicBezTo>
                <a:cubicBezTo>
                  <a:pt x="783802" y="302847"/>
                  <a:pt x="783326" y="294827"/>
                  <a:pt x="783336" y="284378"/>
                </a:cubicBezTo>
                <a:lnTo>
                  <a:pt x="783336" y="234086"/>
                </a:lnTo>
                <a:cubicBezTo>
                  <a:pt x="783250" y="216303"/>
                  <a:pt x="779192" y="203863"/>
                  <a:pt x="771163" y="196767"/>
                </a:cubicBezTo>
                <a:cubicBezTo>
                  <a:pt x="763133" y="189671"/>
                  <a:pt x="751646" y="186261"/>
                  <a:pt x="736701" y="186537"/>
                </a:cubicBezTo>
                <a:lnTo>
                  <a:pt x="711555" y="186537"/>
                </a:lnTo>
                <a:lnTo>
                  <a:pt x="711555" y="323240"/>
                </a:lnTo>
                <a:lnTo>
                  <a:pt x="675894" y="323240"/>
                </a:lnTo>
                <a:close/>
                <a:moveTo>
                  <a:pt x="513969" y="3200"/>
                </a:moveTo>
                <a:lnTo>
                  <a:pt x="645642" y="3200"/>
                </a:lnTo>
                <a:lnTo>
                  <a:pt x="645642" y="35661"/>
                </a:lnTo>
                <a:lnTo>
                  <a:pt x="549630" y="35661"/>
                </a:lnTo>
                <a:lnTo>
                  <a:pt x="549630" y="144932"/>
                </a:lnTo>
                <a:lnTo>
                  <a:pt x="627811" y="144932"/>
                </a:lnTo>
                <a:lnTo>
                  <a:pt x="627811" y="176936"/>
                </a:lnTo>
                <a:lnTo>
                  <a:pt x="549630" y="176936"/>
                </a:lnTo>
                <a:lnTo>
                  <a:pt x="549630" y="290779"/>
                </a:lnTo>
                <a:lnTo>
                  <a:pt x="645642" y="290779"/>
                </a:lnTo>
                <a:lnTo>
                  <a:pt x="645642" y="323240"/>
                </a:lnTo>
                <a:lnTo>
                  <a:pt x="513969" y="323240"/>
                </a:lnTo>
                <a:close/>
                <a:moveTo>
                  <a:pt x="339699" y="3200"/>
                </a:moveTo>
                <a:lnTo>
                  <a:pt x="493319" y="3200"/>
                </a:lnTo>
                <a:lnTo>
                  <a:pt x="493319" y="35661"/>
                </a:lnTo>
                <a:lnTo>
                  <a:pt x="434340" y="35661"/>
                </a:lnTo>
                <a:lnTo>
                  <a:pt x="434340" y="323240"/>
                </a:lnTo>
                <a:lnTo>
                  <a:pt x="398678" y="323240"/>
                </a:lnTo>
                <a:lnTo>
                  <a:pt x="398678" y="35661"/>
                </a:lnTo>
                <a:lnTo>
                  <a:pt x="339699" y="35661"/>
                </a:lnTo>
                <a:close/>
                <a:moveTo>
                  <a:pt x="199644" y="3200"/>
                </a:moveTo>
                <a:lnTo>
                  <a:pt x="326745" y="3200"/>
                </a:lnTo>
                <a:lnTo>
                  <a:pt x="326745" y="35661"/>
                </a:lnTo>
                <a:lnTo>
                  <a:pt x="235305" y="35661"/>
                </a:lnTo>
                <a:lnTo>
                  <a:pt x="235305" y="152247"/>
                </a:lnTo>
                <a:lnTo>
                  <a:pt x="308915" y="152247"/>
                </a:lnTo>
                <a:lnTo>
                  <a:pt x="308915" y="184708"/>
                </a:lnTo>
                <a:lnTo>
                  <a:pt x="235305" y="184708"/>
                </a:lnTo>
                <a:lnTo>
                  <a:pt x="235305" y="323240"/>
                </a:lnTo>
                <a:lnTo>
                  <a:pt x="199644" y="323240"/>
                </a:lnTo>
                <a:close/>
                <a:moveTo>
                  <a:pt x="61265" y="3200"/>
                </a:moveTo>
                <a:lnTo>
                  <a:pt x="112928" y="3200"/>
                </a:lnTo>
                <a:lnTo>
                  <a:pt x="174193" y="323240"/>
                </a:lnTo>
                <a:lnTo>
                  <a:pt x="138531" y="323240"/>
                </a:lnTo>
                <a:lnTo>
                  <a:pt x="126187" y="258775"/>
                </a:lnTo>
                <a:lnTo>
                  <a:pt x="45262" y="258775"/>
                </a:lnTo>
                <a:lnTo>
                  <a:pt x="32918" y="323240"/>
                </a:lnTo>
                <a:lnTo>
                  <a:pt x="0" y="323240"/>
                </a:lnTo>
                <a:close/>
                <a:moveTo>
                  <a:pt x="1032052" y="0"/>
                </a:moveTo>
                <a:cubicBezTo>
                  <a:pt x="1056722" y="295"/>
                  <a:pt x="1075162" y="7591"/>
                  <a:pt x="1087374" y="21888"/>
                </a:cubicBezTo>
                <a:cubicBezTo>
                  <a:pt x="1099585" y="36185"/>
                  <a:pt x="1105681" y="55711"/>
                  <a:pt x="1105662" y="80467"/>
                </a:cubicBezTo>
                <a:lnTo>
                  <a:pt x="1105662" y="245516"/>
                </a:lnTo>
                <a:cubicBezTo>
                  <a:pt x="1105681" y="270291"/>
                  <a:pt x="1099585" y="289893"/>
                  <a:pt x="1087374" y="304323"/>
                </a:cubicBezTo>
                <a:cubicBezTo>
                  <a:pt x="1075162" y="318754"/>
                  <a:pt x="1056722" y="326126"/>
                  <a:pt x="1032052" y="326440"/>
                </a:cubicBezTo>
                <a:cubicBezTo>
                  <a:pt x="1007602" y="326126"/>
                  <a:pt x="989295" y="318754"/>
                  <a:pt x="977131" y="304323"/>
                </a:cubicBezTo>
                <a:cubicBezTo>
                  <a:pt x="964968" y="289893"/>
                  <a:pt x="958891" y="270291"/>
                  <a:pt x="958900" y="245516"/>
                </a:cubicBezTo>
                <a:lnTo>
                  <a:pt x="958900" y="80467"/>
                </a:lnTo>
                <a:cubicBezTo>
                  <a:pt x="958891" y="55711"/>
                  <a:pt x="964968" y="36185"/>
                  <a:pt x="977131" y="21888"/>
                </a:cubicBezTo>
                <a:cubicBezTo>
                  <a:pt x="989295" y="7591"/>
                  <a:pt x="1007602" y="295"/>
                  <a:pt x="1032052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dirty="0">
              <a:solidFill>
                <a:schemeClr val="bg2">
                  <a:lumMod val="2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xmlns="" id="{57C74032-EA03-4530-AA37-BD8BDDEC65AA}"/>
              </a:ext>
            </a:extLst>
          </p:cNvPr>
          <p:cNvSpPr txBox="1"/>
          <p:nvPr/>
        </p:nvSpPr>
        <p:spPr>
          <a:xfrm>
            <a:off x="7288884" y="1642153"/>
            <a:ext cx="1286638" cy="326440"/>
          </a:xfrm>
          <a:custGeom>
            <a:avLst/>
            <a:gdLst/>
            <a:ahLst/>
            <a:cxnLst/>
            <a:rect l="l" t="t" r="r" b="b"/>
            <a:pathLst>
              <a:path w="1286638" h="326440">
                <a:moveTo>
                  <a:pt x="85039" y="43434"/>
                </a:moveTo>
                <a:lnTo>
                  <a:pt x="49834" y="228142"/>
                </a:lnTo>
                <a:lnTo>
                  <a:pt x="121158" y="228142"/>
                </a:lnTo>
                <a:close/>
                <a:moveTo>
                  <a:pt x="711555" y="35661"/>
                </a:moveTo>
                <a:lnTo>
                  <a:pt x="711555" y="154076"/>
                </a:lnTo>
                <a:lnTo>
                  <a:pt x="738073" y="154076"/>
                </a:lnTo>
                <a:cubicBezTo>
                  <a:pt x="752360" y="154419"/>
                  <a:pt x="763447" y="151447"/>
                  <a:pt x="771334" y="145161"/>
                </a:cubicBezTo>
                <a:cubicBezTo>
                  <a:pt x="779221" y="138874"/>
                  <a:pt x="783221" y="127216"/>
                  <a:pt x="783336" y="110185"/>
                </a:cubicBezTo>
                <a:lnTo>
                  <a:pt x="783336" y="79552"/>
                </a:lnTo>
                <a:cubicBezTo>
                  <a:pt x="783450" y="65122"/>
                  <a:pt x="780592" y="54206"/>
                  <a:pt x="774763" y="46806"/>
                </a:cubicBezTo>
                <a:cubicBezTo>
                  <a:pt x="768934" y="39405"/>
                  <a:pt x="759447" y="35690"/>
                  <a:pt x="746303" y="35661"/>
                </a:cubicBezTo>
                <a:close/>
                <a:moveTo>
                  <a:pt x="1032052" y="32004"/>
                </a:moveTo>
                <a:cubicBezTo>
                  <a:pt x="1019270" y="32118"/>
                  <a:pt x="1009745" y="36233"/>
                  <a:pt x="1003477" y="44348"/>
                </a:cubicBezTo>
                <a:cubicBezTo>
                  <a:pt x="997210" y="52463"/>
                  <a:pt x="994086" y="63893"/>
                  <a:pt x="994105" y="78638"/>
                </a:cubicBezTo>
                <a:lnTo>
                  <a:pt x="994105" y="247802"/>
                </a:lnTo>
                <a:cubicBezTo>
                  <a:pt x="994086" y="262328"/>
                  <a:pt x="997210" y="273624"/>
                  <a:pt x="1003477" y="281692"/>
                </a:cubicBezTo>
                <a:cubicBezTo>
                  <a:pt x="1009745" y="289760"/>
                  <a:pt x="1019270" y="293855"/>
                  <a:pt x="1032052" y="293979"/>
                </a:cubicBezTo>
                <a:cubicBezTo>
                  <a:pt x="1045035" y="293855"/>
                  <a:pt x="1054617" y="289760"/>
                  <a:pt x="1060799" y="281692"/>
                </a:cubicBezTo>
                <a:cubicBezTo>
                  <a:pt x="1066981" y="273624"/>
                  <a:pt x="1070048" y="262328"/>
                  <a:pt x="1070000" y="247802"/>
                </a:cubicBezTo>
                <a:lnTo>
                  <a:pt x="1070000" y="78638"/>
                </a:lnTo>
                <a:cubicBezTo>
                  <a:pt x="1070048" y="63893"/>
                  <a:pt x="1066981" y="52463"/>
                  <a:pt x="1060799" y="44348"/>
                </a:cubicBezTo>
                <a:cubicBezTo>
                  <a:pt x="1054617" y="36233"/>
                  <a:pt x="1045035" y="32118"/>
                  <a:pt x="1032052" y="32004"/>
                </a:cubicBezTo>
                <a:close/>
                <a:moveTo>
                  <a:pt x="675894" y="3200"/>
                </a:moveTo>
                <a:lnTo>
                  <a:pt x="747217" y="3200"/>
                </a:lnTo>
                <a:cubicBezTo>
                  <a:pt x="772191" y="3276"/>
                  <a:pt x="790365" y="9525"/>
                  <a:pt x="801738" y="21945"/>
                </a:cubicBezTo>
                <a:cubicBezTo>
                  <a:pt x="813111" y="34366"/>
                  <a:pt x="818711" y="52501"/>
                  <a:pt x="818540" y="76352"/>
                </a:cubicBezTo>
                <a:lnTo>
                  <a:pt x="818540" y="102412"/>
                </a:lnTo>
                <a:cubicBezTo>
                  <a:pt x="818597" y="120015"/>
                  <a:pt x="815397" y="134302"/>
                  <a:pt x="808939" y="145275"/>
                </a:cubicBezTo>
                <a:cubicBezTo>
                  <a:pt x="802481" y="156248"/>
                  <a:pt x="792423" y="163906"/>
                  <a:pt x="778764" y="168249"/>
                </a:cubicBezTo>
                <a:cubicBezTo>
                  <a:pt x="793242" y="172688"/>
                  <a:pt x="803605" y="180613"/>
                  <a:pt x="809853" y="192024"/>
                </a:cubicBezTo>
                <a:cubicBezTo>
                  <a:pt x="816102" y="203435"/>
                  <a:pt x="819150" y="217760"/>
                  <a:pt x="818997" y="235000"/>
                </a:cubicBezTo>
                <a:lnTo>
                  <a:pt x="818997" y="284835"/>
                </a:lnTo>
                <a:cubicBezTo>
                  <a:pt x="818892" y="291950"/>
                  <a:pt x="819216" y="298751"/>
                  <a:pt x="819969" y="305238"/>
                </a:cubicBezTo>
                <a:cubicBezTo>
                  <a:pt x="820721" y="311724"/>
                  <a:pt x="822531" y="317725"/>
                  <a:pt x="825398" y="323240"/>
                </a:cubicBezTo>
                <a:lnTo>
                  <a:pt x="789279" y="323240"/>
                </a:lnTo>
                <a:cubicBezTo>
                  <a:pt x="787231" y="318963"/>
                  <a:pt x="785726" y="314029"/>
                  <a:pt x="784764" y="308438"/>
                </a:cubicBezTo>
                <a:cubicBezTo>
                  <a:pt x="783802" y="302847"/>
                  <a:pt x="783326" y="294827"/>
                  <a:pt x="783336" y="284378"/>
                </a:cubicBezTo>
                <a:lnTo>
                  <a:pt x="783336" y="234086"/>
                </a:lnTo>
                <a:cubicBezTo>
                  <a:pt x="783250" y="216303"/>
                  <a:pt x="779192" y="203863"/>
                  <a:pt x="771163" y="196767"/>
                </a:cubicBezTo>
                <a:cubicBezTo>
                  <a:pt x="763133" y="189671"/>
                  <a:pt x="751646" y="186261"/>
                  <a:pt x="736701" y="186537"/>
                </a:cubicBezTo>
                <a:lnTo>
                  <a:pt x="711555" y="186537"/>
                </a:lnTo>
                <a:lnTo>
                  <a:pt x="711555" y="323240"/>
                </a:lnTo>
                <a:lnTo>
                  <a:pt x="675894" y="323240"/>
                </a:lnTo>
                <a:close/>
                <a:moveTo>
                  <a:pt x="513969" y="3200"/>
                </a:moveTo>
                <a:lnTo>
                  <a:pt x="645642" y="3200"/>
                </a:lnTo>
                <a:lnTo>
                  <a:pt x="645642" y="35661"/>
                </a:lnTo>
                <a:lnTo>
                  <a:pt x="549630" y="35661"/>
                </a:lnTo>
                <a:lnTo>
                  <a:pt x="549630" y="144932"/>
                </a:lnTo>
                <a:lnTo>
                  <a:pt x="627811" y="144932"/>
                </a:lnTo>
                <a:lnTo>
                  <a:pt x="627811" y="176936"/>
                </a:lnTo>
                <a:lnTo>
                  <a:pt x="549630" y="176936"/>
                </a:lnTo>
                <a:lnTo>
                  <a:pt x="549630" y="290779"/>
                </a:lnTo>
                <a:lnTo>
                  <a:pt x="645642" y="290779"/>
                </a:lnTo>
                <a:lnTo>
                  <a:pt x="645642" y="323240"/>
                </a:lnTo>
                <a:lnTo>
                  <a:pt x="513969" y="323240"/>
                </a:lnTo>
                <a:close/>
                <a:moveTo>
                  <a:pt x="339242" y="3200"/>
                </a:moveTo>
                <a:lnTo>
                  <a:pt x="492404" y="3200"/>
                </a:lnTo>
                <a:lnTo>
                  <a:pt x="492404" y="35661"/>
                </a:lnTo>
                <a:lnTo>
                  <a:pt x="433425" y="35661"/>
                </a:lnTo>
                <a:lnTo>
                  <a:pt x="433425" y="323240"/>
                </a:lnTo>
                <a:lnTo>
                  <a:pt x="398221" y="323240"/>
                </a:lnTo>
                <a:lnTo>
                  <a:pt x="398221" y="35661"/>
                </a:lnTo>
                <a:lnTo>
                  <a:pt x="339242" y="35661"/>
                </a:lnTo>
                <a:close/>
                <a:moveTo>
                  <a:pt x="199644" y="3200"/>
                </a:moveTo>
                <a:lnTo>
                  <a:pt x="326745" y="3200"/>
                </a:lnTo>
                <a:lnTo>
                  <a:pt x="326745" y="35661"/>
                </a:lnTo>
                <a:lnTo>
                  <a:pt x="235305" y="35661"/>
                </a:lnTo>
                <a:lnTo>
                  <a:pt x="235305" y="152247"/>
                </a:lnTo>
                <a:lnTo>
                  <a:pt x="308915" y="152247"/>
                </a:lnTo>
                <a:lnTo>
                  <a:pt x="308915" y="184708"/>
                </a:lnTo>
                <a:lnTo>
                  <a:pt x="235305" y="184708"/>
                </a:lnTo>
                <a:lnTo>
                  <a:pt x="235305" y="323240"/>
                </a:lnTo>
                <a:lnTo>
                  <a:pt x="199644" y="323240"/>
                </a:lnTo>
                <a:close/>
                <a:moveTo>
                  <a:pt x="61265" y="3200"/>
                </a:moveTo>
                <a:lnTo>
                  <a:pt x="112928" y="3200"/>
                </a:lnTo>
                <a:lnTo>
                  <a:pt x="174193" y="323240"/>
                </a:lnTo>
                <a:lnTo>
                  <a:pt x="138531" y="323240"/>
                </a:lnTo>
                <a:lnTo>
                  <a:pt x="126187" y="258775"/>
                </a:lnTo>
                <a:lnTo>
                  <a:pt x="45263" y="258775"/>
                </a:lnTo>
                <a:lnTo>
                  <a:pt x="32918" y="323240"/>
                </a:lnTo>
                <a:lnTo>
                  <a:pt x="0" y="323240"/>
                </a:lnTo>
                <a:close/>
                <a:moveTo>
                  <a:pt x="1214399" y="0"/>
                </a:moveTo>
                <a:cubicBezTo>
                  <a:pt x="1239212" y="314"/>
                  <a:pt x="1257480" y="7686"/>
                  <a:pt x="1269206" y="22117"/>
                </a:cubicBezTo>
                <a:cubicBezTo>
                  <a:pt x="1280931" y="36547"/>
                  <a:pt x="1286741" y="56150"/>
                  <a:pt x="1286637" y="80924"/>
                </a:cubicBezTo>
                <a:cubicBezTo>
                  <a:pt x="1286073" y="104779"/>
                  <a:pt x="1280428" y="125563"/>
                  <a:pt x="1269699" y="143275"/>
                </a:cubicBezTo>
                <a:cubicBezTo>
                  <a:pt x="1258970" y="160986"/>
                  <a:pt x="1246538" y="177198"/>
                  <a:pt x="1232401" y="191909"/>
                </a:cubicBezTo>
                <a:cubicBezTo>
                  <a:pt x="1218265" y="206621"/>
                  <a:pt x="1205804" y="221404"/>
                  <a:pt x="1195018" y="236258"/>
                </a:cubicBezTo>
                <a:cubicBezTo>
                  <a:pt x="1184232" y="251112"/>
                  <a:pt x="1178500" y="267609"/>
                  <a:pt x="1177823" y="285750"/>
                </a:cubicBezTo>
                <a:lnTo>
                  <a:pt x="1177823" y="290779"/>
                </a:lnTo>
                <a:lnTo>
                  <a:pt x="1282979" y="290779"/>
                </a:lnTo>
                <a:lnTo>
                  <a:pt x="1282979" y="323240"/>
                </a:lnTo>
                <a:lnTo>
                  <a:pt x="1142618" y="323240"/>
                </a:lnTo>
                <a:lnTo>
                  <a:pt x="1142618" y="295808"/>
                </a:lnTo>
                <a:cubicBezTo>
                  <a:pt x="1143183" y="270375"/>
                  <a:pt x="1148826" y="248946"/>
                  <a:pt x="1159549" y="231521"/>
                </a:cubicBezTo>
                <a:cubicBezTo>
                  <a:pt x="1170272" y="214097"/>
                  <a:pt x="1182688" y="198283"/>
                  <a:pt x="1196797" y="184080"/>
                </a:cubicBezTo>
                <a:cubicBezTo>
                  <a:pt x="1210906" y="169877"/>
                  <a:pt x="1223322" y="154892"/>
                  <a:pt x="1234044" y="139124"/>
                </a:cubicBezTo>
                <a:cubicBezTo>
                  <a:pt x="1244767" y="123357"/>
                  <a:pt x="1250411" y="104414"/>
                  <a:pt x="1250975" y="82296"/>
                </a:cubicBezTo>
                <a:cubicBezTo>
                  <a:pt x="1251070" y="65798"/>
                  <a:pt x="1248136" y="53302"/>
                  <a:pt x="1242174" y="44805"/>
                </a:cubicBezTo>
                <a:cubicBezTo>
                  <a:pt x="1236211" y="36309"/>
                  <a:pt x="1226648" y="32042"/>
                  <a:pt x="1213484" y="32004"/>
                </a:cubicBezTo>
                <a:cubicBezTo>
                  <a:pt x="1200521" y="32194"/>
                  <a:pt x="1191015" y="36499"/>
                  <a:pt x="1184967" y="44920"/>
                </a:cubicBezTo>
                <a:cubicBezTo>
                  <a:pt x="1178918" y="53340"/>
                  <a:pt x="1175928" y="64732"/>
                  <a:pt x="1175994" y="79095"/>
                </a:cubicBezTo>
                <a:lnTo>
                  <a:pt x="1175994" y="107442"/>
                </a:lnTo>
                <a:lnTo>
                  <a:pt x="1142618" y="107442"/>
                </a:lnTo>
                <a:lnTo>
                  <a:pt x="1142618" y="81381"/>
                </a:lnTo>
                <a:cubicBezTo>
                  <a:pt x="1142523" y="56588"/>
                  <a:pt x="1148314" y="36909"/>
                  <a:pt x="1159992" y="22345"/>
                </a:cubicBezTo>
                <a:cubicBezTo>
                  <a:pt x="1171670" y="7782"/>
                  <a:pt x="1189806" y="333"/>
                  <a:pt x="1214399" y="0"/>
                </a:cubicBezTo>
                <a:close/>
                <a:moveTo>
                  <a:pt x="1032052" y="0"/>
                </a:moveTo>
                <a:cubicBezTo>
                  <a:pt x="1056722" y="295"/>
                  <a:pt x="1075163" y="7591"/>
                  <a:pt x="1087374" y="21888"/>
                </a:cubicBezTo>
                <a:cubicBezTo>
                  <a:pt x="1099585" y="36185"/>
                  <a:pt x="1105680" y="55711"/>
                  <a:pt x="1105662" y="80467"/>
                </a:cubicBezTo>
                <a:lnTo>
                  <a:pt x="1105662" y="245516"/>
                </a:lnTo>
                <a:cubicBezTo>
                  <a:pt x="1105680" y="270291"/>
                  <a:pt x="1099585" y="289893"/>
                  <a:pt x="1087374" y="304323"/>
                </a:cubicBezTo>
                <a:cubicBezTo>
                  <a:pt x="1075163" y="318754"/>
                  <a:pt x="1056722" y="326126"/>
                  <a:pt x="1032052" y="326440"/>
                </a:cubicBezTo>
                <a:cubicBezTo>
                  <a:pt x="1007602" y="326126"/>
                  <a:pt x="989295" y="318754"/>
                  <a:pt x="977131" y="304323"/>
                </a:cubicBezTo>
                <a:cubicBezTo>
                  <a:pt x="964968" y="289893"/>
                  <a:pt x="958891" y="270291"/>
                  <a:pt x="958900" y="245516"/>
                </a:cubicBezTo>
                <a:lnTo>
                  <a:pt x="958900" y="80467"/>
                </a:lnTo>
                <a:cubicBezTo>
                  <a:pt x="958891" y="55711"/>
                  <a:pt x="964968" y="36185"/>
                  <a:pt x="977131" y="21888"/>
                </a:cubicBezTo>
                <a:cubicBezTo>
                  <a:pt x="989295" y="7591"/>
                  <a:pt x="1007602" y="295"/>
                  <a:pt x="1032052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dirty="0">
              <a:solidFill>
                <a:schemeClr val="bg2">
                  <a:lumMod val="2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F0763681-131C-4F1B-89A8-92F0919A6C68}"/>
              </a:ext>
            </a:extLst>
          </p:cNvPr>
          <p:cNvGrpSpPr/>
          <p:nvPr/>
        </p:nvGrpSpPr>
        <p:grpSpPr>
          <a:xfrm>
            <a:off x="10528663" y="695031"/>
            <a:ext cx="796861" cy="796862"/>
            <a:chOff x="10528663" y="695031"/>
            <a:chExt cx="796861" cy="796862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3B293694-C797-4A2A-9AE0-1AC6315AB07A}"/>
                </a:ext>
              </a:extLst>
            </p:cNvPr>
            <p:cNvSpPr/>
            <p:nvPr/>
          </p:nvSpPr>
          <p:spPr>
            <a:xfrm>
              <a:off x="10528663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8DE6A88F-28AA-4FB8-9A67-A6B10AEF31EC}"/>
                </a:ext>
              </a:extLst>
            </p:cNvPr>
            <p:cNvSpPr/>
            <p:nvPr/>
          </p:nvSpPr>
          <p:spPr>
            <a:xfrm>
              <a:off x="10764925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ECD573B7-5CA9-48AD-8B51-1AD0AFAD5BF5}"/>
                </a:ext>
              </a:extLst>
            </p:cNvPr>
            <p:cNvSpPr/>
            <p:nvPr/>
          </p:nvSpPr>
          <p:spPr>
            <a:xfrm>
              <a:off x="11001186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DECAD548-6A3A-42A1-8A15-5ED55BE8D174}"/>
                </a:ext>
              </a:extLst>
            </p:cNvPr>
            <p:cNvSpPr/>
            <p:nvPr/>
          </p:nvSpPr>
          <p:spPr>
            <a:xfrm>
              <a:off x="11237448" y="695031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F0C6BBDC-6D7C-4376-B819-D3D659140804}"/>
                </a:ext>
              </a:extLst>
            </p:cNvPr>
            <p:cNvSpPr/>
            <p:nvPr/>
          </p:nvSpPr>
          <p:spPr>
            <a:xfrm>
              <a:off x="10528663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6F3F2D1A-2A61-4DC3-8752-B43A3A2A5190}"/>
                </a:ext>
              </a:extLst>
            </p:cNvPr>
            <p:cNvSpPr/>
            <p:nvPr/>
          </p:nvSpPr>
          <p:spPr>
            <a:xfrm>
              <a:off x="10764925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3FDA03D6-D990-4C2D-8F97-23A92DDB7D64}"/>
                </a:ext>
              </a:extLst>
            </p:cNvPr>
            <p:cNvSpPr/>
            <p:nvPr/>
          </p:nvSpPr>
          <p:spPr>
            <a:xfrm>
              <a:off x="11001186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52E4B236-F217-47F0-A555-59C13BFA2F5B}"/>
                </a:ext>
              </a:extLst>
            </p:cNvPr>
            <p:cNvSpPr/>
            <p:nvPr/>
          </p:nvSpPr>
          <p:spPr>
            <a:xfrm>
              <a:off x="11237448" y="931293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5E7ABAD0-6E69-4661-BB30-36ED1C59E4A8}"/>
                </a:ext>
              </a:extLst>
            </p:cNvPr>
            <p:cNvSpPr/>
            <p:nvPr/>
          </p:nvSpPr>
          <p:spPr>
            <a:xfrm>
              <a:off x="10528663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587FBCF3-E2B8-471F-A8A0-8F76FACDF02C}"/>
                </a:ext>
              </a:extLst>
            </p:cNvPr>
            <p:cNvSpPr/>
            <p:nvPr/>
          </p:nvSpPr>
          <p:spPr>
            <a:xfrm>
              <a:off x="10764925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324783D2-486B-40E1-8517-E16D41168DB0}"/>
                </a:ext>
              </a:extLst>
            </p:cNvPr>
            <p:cNvSpPr/>
            <p:nvPr/>
          </p:nvSpPr>
          <p:spPr>
            <a:xfrm>
              <a:off x="11001186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9479390E-550E-4990-A94A-C60938B260CA}"/>
                </a:ext>
              </a:extLst>
            </p:cNvPr>
            <p:cNvSpPr/>
            <p:nvPr/>
          </p:nvSpPr>
          <p:spPr>
            <a:xfrm>
              <a:off x="11237448" y="1167555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15B11DDA-86F9-488B-85E0-66AA1399327F}"/>
                </a:ext>
              </a:extLst>
            </p:cNvPr>
            <p:cNvSpPr/>
            <p:nvPr/>
          </p:nvSpPr>
          <p:spPr>
            <a:xfrm>
              <a:off x="10528663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2311C42A-5EA3-4A75-A543-5619B9F08423}"/>
                </a:ext>
              </a:extLst>
            </p:cNvPr>
            <p:cNvSpPr/>
            <p:nvPr/>
          </p:nvSpPr>
          <p:spPr>
            <a:xfrm>
              <a:off x="10764925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C5C7A342-4637-4623-A100-0723C0C5A003}"/>
                </a:ext>
              </a:extLst>
            </p:cNvPr>
            <p:cNvSpPr/>
            <p:nvPr/>
          </p:nvSpPr>
          <p:spPr>
            <a:xfrm>
              <a:off x="11001186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DB9224E2-02BD-492C-9CC1-98E79CD32382}"/>
                </a:ext>
              </a:extLst>
            </p:cNvPr>
            <p:cNvSpPr/>
            <p:nvPr/>
          </p:nvSpPr>
          <p:spPr>
            <a:xfrm>
              <a:off x="11237448" y="1403817"/>
              <a:ext cx="88076" cy="88076"/>
            </a:xfrm>
            <a:prstGeom prst="ellipse">
              <a:avLst/>
            </a:prstGeom>
            <a:solidFill>
              <a:srgbClr val="2F3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xmlns="" id="{26949074-36EB-4919-B3F9-75D1AA12384D}"/>
              </a:ext>
            </a:extLst>
          </p:cNvPr>
          <p:cNvGrpSpPr/>
          <p:nvPr/>
        </p:nvGrpSpPr>
        <p:grpSpPr>
          <a:xfrm rot="1851996">
            <a:off x="2490374" y="539165"/>
            <a:ext cx="461585" cy="529251"/>
            <a:chOff x="57261" y="3173954"/>
            <a:chExt cx="343584" cy="393952"/>
          </a:xfrm>
        </p:grpSpPr>
        <p:sp>
          <p:nvSpPr>
            <p:cNvPr id="123" name="闪电形 122">
              <a:extLst>
                <a:ext uri="{FF2B5EF4-FFF2-40B4-BE49-F238E27FC236}">
                  <a16:creationId xmlns:a16="http://schemas.microsoft.com/office/drawing/2014/main" xmlns="" id="{717D66D3-B9A1-486A-8E2E-153619053FA1}"/>
                </a:ext>
              </a:extLst>
            </p:cNvPr>
            <p:cNvSpPr/>
            <p:nvPr/>
          </p:nvSpPr>
          <p:spPr>
            <a:xfrm flipH="1">
              <a:off x="90715" y="3218021"/>
              <a:ext cx="310130" cy="349885"/>
            </a:xfrm>
            <a:prstGeom prst="lightningBolt">
              <a:avLst/>
            </a:prstGeom>
            <a:solidFill>
              <a:srgbClr val="63B5F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4" name="闪电形 123">
              <a:extLst>
                <a:ext uri="{FF2B5EF4-FFF2-40B4-BE49-F238E27FC236}">
                  <a16:creationId xmlns:a16="http://schemas.microsoft.com/office/drawing/2014/main" xmlns="" id="{BD315B02-230A-4872-B0D3-C24A7227F3AA}"/>
                </a:ext>
              </a:extLst>
            </p:cNvPr>
            <p:cNvSpPr/>
            <p:nvPr/>
          </p:nvSpPr>
          <p:spPr>
            <a:xfrm flipH="1">
              <a:off x="57261" y="3173954"/>
              <a:ext cx="310130" cy="349885"/>
            </a:xfrm>
            <a:prstGeom prst="lightningBolt">
              <a:avLst/>
            </a:prstGeom>
            <a:solidFill>
              <a:srgbClr val="EFE62B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xmlns="" id="{F9072CD1-96B2-41C2-B7AF-95350DD2D557}"/>
              </a:ext>
            </a:extLst>
          </p:cNvPr>
          <p:cNvGrpSpPr/>
          <p:nvPr/>
        </p:nvGrpSpPr>
        <p:grpSpPr>
          <a:xfrm>
            <a:off x="9406338" y="102993"/>
            <a:ext cx="554384" cy="257489"/>
            <a:chOff x="4084158" y="5541216"/>
            <a:chExt cx="554384" cy="257489"/>
          </a:xfrm>
        </p:grpSpPr>
        <p:sp>
          <p:nvSpPr>
            <p:cNvPr id="129" name="椭圆 67">
              <a:extLst>
                <a:ext uri="{FF2B5EF4-FFF2-40B4-BE49-F238E27FC236}">
                  <a16:creationId xmlns:a16="http://schemas.microsoft.com/office/drawing/2014/main" xmlns="" id="{27A0E368-C884-4D79-AF38-21289CF6A5A1}"/>
                </a:ext>
              </a:extLst>
            </p:cNvPr>
            <p:cNvSpPr/>
            <p:nvPr/>
          </p:nvSpPr>
          <p:spPr>
            <a:xfrm rot="16200000">
              <a:off x="4273713" y="5433877"/>
              <a:ext cx="243219" cy="486438"/>
            </a:xfrm>
            <a:custGeom>
              <a:avLst/>
              <a:gdLst>
                <a:gd name="connsiteX0" fmla="*/ 0 w 876414"/>
                <a:gd name="connsiteY0" fmla="*/ 438207 h 876414"/>
                <a:gd name="connsiteX1" fmla="*/ 438207 w 876414"/>
                <a:gd name="connsiteY1" fmla="*/ 0 h 876414"/>
                <a:gd name="connsiteX2" fmla="*/ 876414 w 876414"/>
                <a:gd name="connsiteY2" fmla="*/ 438207 h 876414"/>
                <a:gd name="connsiteX3" fmla="*/ 438207 w 876414"/>
                <a:gd name="connsiteY3" fmla="*/ 876414 h 876414"/>
                <a:gd name="connsiteX4" fmla="*/ 0 w 876414"/>
                <a:gd name="connsiteY4" fmla="*/ 438207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4" fmla="*/ 529647 w 876414"/>
                <a:gd name="connsiteY4" fmla="*/ 91440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0" fmla="*/ 0 w 438207"/>
                <a:gd name="connsiteY0" fmla="*/ 0 h 876414"/>
                <a:gd name="connsiteX1" fmla="*/ 438207 w 438207"/>
                <a:gd name="connsiteY1" fmla="*/ 438207 h 876414"/>
                <a:gd name="connsiteX2" fmla="*/ 0 w 438207"/>
                <a:gd name="connsiteY2" fmla="*/ 876414 h 87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207" h="876414">
                  <a:moveTo>
                    <a:pt x="0" y="0"/>
                  </a:moveTo>
                  <a:cubicBezTo>
                    <a:pt x="242015" y="0"/>
                    <a:pt x="438207" y="196192"/>
                    <a:pt x="438207" y="438207"/>
                  </a:cubicBezTo>
                  <a:cubicBezTo>
                    <a:pt x="438207" y="680222"/>
                    <a:pt x="242015" y="876414"/>
                    <a:pt x="0" y="876414"/>
                  </a:cubicBezTo>
                </a:path>
              </a:pathLst>
            </a:custGeom>
            <a:noFill/>
            <a:ln w="76200" cap="rnd">
              <a:solidFill>
                <a:srgbClr val="63B5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0" name="椭圆 67">
              <a:extLst>
                <a:ext uri="{FF2B5EF4-FFF2-40B4-BE49-F238E27FC236}">
                  <a16:creationId xmlns:a16="http://schemas.microsoft.com/office/drawing/2014/main" xmlns="" id="{08C9FAD9-673E-4E9C-92B0-6C4E7E7864E3}"/>
                </a:ext>
              </a:extLst>
            </p:cNvPr>
            <p:cNvSpPr/>
            <p:nvPr/>
          </p:nvSpPr>
          <p:spPr>
            <a:xfrm rot="16200000">
              <a:off x="4205767" y="5419607"/>
              <a:ext cx="243219" cy="486438"/>
            </a:xfrm>
            <a:custGeom>
              <a:avLst/>
              <a:gdLst>
                <a:gd name="connsiteX0" fmla="*/ 0 w 876414"/>
                <a:gd name="connsiteY0" fmla="*/ 438207 h 876414"/>
                <a:gd name="connsiteX1" fmla="*/ 438207 w 876414"/>
                <a:gd name="connsiteY1" fmla="*/ 0 h 876414"/>
                <a:gd name="connsiteX2" fmla="*/ 876414 w 876414"/>
                <a:gd name="connsiteY2" fmla="*/ 438207 h 876414"/>
                <a:gd name="connsiteX3" fmla="*/ 438207 w 876414"/>
                <a:gd name="connsiteY3" fmla="*/ 876414 h 876414"/>
                <a:gd name="connsiteX4" fmla="*/ 0 w 876414"/>
                <a:gd name="connsiteY4" fmla="*/ 438207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4" fmla="*/ 529647 w 876414"/>
                <a:gd name="connsiteY4" fmla="*/ 91440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0" fmla="*/ 0 w 438207"/>
                <a:gd name="connsiteY0" fmla="*/ 0 h 876414"/>
                <a:gd name="connsiteX1" fmla="*/ 438207 w 438207"/>
                <a:gd name="connsiteY1" fmla="*/ 438207 h 876414"/>
                <a:gd name="connsiteX2" fmla="*/ 0 w 438207"/>
                <a:gd name="connsiteY2" fmla="*/ 876414 h 87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207" h="876414">
                  <a:moveTo>
                    <a:pt x="0" y="0"/>
                  </a:moveTo>
                  <a:cubicBezTo>
                    <a:pt x="242015" y="0"/>
                    <a:pt x="438207" y="196192"/>
                    <a:pt x="438207" y="438207"/>
                  </a:cubicBezTo>
                  <a:cubicBezTo>
                    <a:pt x="438207" y="680222"/>
                    <a:pt x="242015" y="876414"/>
                    <a:pt x="0" y="876414"/>
                  </a:cubicBezTo>
                </a:path>
              </a:pathLst>
            </a:custGeom>
            <a:noFill/>
            <a:ln w="76200" cap="rnd">
              <a:solidFill>
                <a:srgbClr val="EFE6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6706CD8D-0399-4B37-A0FF-076EB6AABC1B}"/>
              </a:ext>
            </a:extLst>
          </p:cNvPr>
          <p:cNvGrpSpPr/>
          <p:nvPr/>
        </p:nvGrpSpPr>
        <p:grpSpPr>
          <a:xfrm rot="18900000">
            <a:off x="11153854" y="5732076"/>
            <a:ext cx="395657" cy="183767"/>
            <a:chOff x="4084158" y="5541216"/>
            <a:chExt cx="554384" cy="257489"/>
          </a:xfrm>
        </p:grpSpPr>
        <p:sp>
          <p:nvSpPr>
            <p:cNvPr id="132" name="椭圆 67">
              <a:extLst>
                <a:ext uri="{FF2B5EF4-FFF2-40B4-BE49-F238E27FC236}">
                  <a16:creationId xmlns:a16="http://schemas.microsoft.com/office/drawing/2014/main" xmlns="" id="{97C1FA31-6BEE-45C3-945D-CC22CBDCD5C8}"/>
                </a:ext>
              </a:extLst>
            </p:cNvPr>
            <p:cNvSpPr/>
            <p:nvPr/>
          </p:nvSpPr>
          <p:spPr>
            <a:xfrm rot="16200000">
              <a:off x="4273713" y="5433877"/>
              <a:ext cx="243219" cy="486438"/>
            </a:xfrm>
            <a:custGeom>
              <a:avLst/>
              <a:gdLst>
                <a:gd name="connsiteX0" fmla="*/ 0 w 876414"/>
                <a:gd name="connsiteY0" fmla="*/ 438207 h 876414"/>
                <a:gd name="connsiteX1" fmla="*/ 438207 w 876414"/>
                <a:gd name="connsiteY1" fmla="*/ 0 h 876414"/>
                <a:gd name="connsiteX2" fmla="*/ 876414 w 876414"/>
                <a:gd name="connsiteY2" fmla="*/ 438207 h 876414"/>
                <a:gd name="connsiteX3" fmla="*/ 438207 w 876414"/>
                <a:gd name="connsiteY3" fmla="*/ 876414 h 876414"/>
                <a:gd name="connsiteX4" fmla="*/ 0 w 876414"/>
                <a:gd name="connsiteY4" fmla="*/ 438207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4" fmla="*/ 529647 w 876414"/>
                <a:gd name="connsiteY4" fmla="*/ 91440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0" fmla="*/ 0 w 438207"/>
                <a:gd name="connsiteY0" fmla="*/ 0 h 876414"/>
                <a:gd name="connsiteX1" fmla="*/ 438207 w 438207"/>
                <a:gd name="connsiteY1" fmla="*/ 438207 h 876414"/>
                <a:gd name="connsiteX2" fmla="*/ 0 w 438207"/>
                <a:gd name="connsiteY2" fmla="*/ 876414 h 87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207" h="876414">
                  <a:moveTo>
                    <a:pt x="0" y="0"/>
                  </a:moveTo>
                  <a:cubicBezTo>
                    <a:pt x="242015" y="0"/>
                    <a:pt x="438207" y="196192"/>
                    <a:pt x="438207" y="438207"/>
                  </a:cubicBezTo>
                  <a:cubicBezTo>
                    <a:pt x="438207" y="680222"/>
                    <a:pt x="242015" y="876414"/>
                    <a:pt x="0" y="876414"/>
                  </a:cubicBezTo>
                </a:path>
              </a:pathLst>
            </a:custGeom>
            <a:noFill/>
            <a:ln w="76200" cap="rnd">
              <a:solidFill>
                <a:srgbClr val="63B5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3" name="椭圆 67">
              <a:extLst>
                <a:ext uri="{FF2B5EF4-FFF2-40B4-BE49-F238E27FC236}">
                  <a16:creationId xmlns:a16="http://schemas.microsoft.com/office/drawing/2014/main" xmlns="" id="{3D51A7A4-E8CF-4153-87A8-794B2217A0FF}"/>
                </a:ext>
              </a:extLst>
            </p:cNvPr>
            <p:cNvSpPr/>
            <p:nvPr/>
          </p:nvSpPr>
          <p:spPr>
            <a:xfrm rot="16200000">
              <a:off x="4205767" y="5419607"/>
              <a:ext cx="243219" cy="486438"/>
            </a:xfrm>
            <a:custGeom>
              <a:avLst/>
              <a:gdLst>
                <a:gd name="connsiteX0" fmla="*/ 0 w 876414"/>
                <a:gd name="connsiteY0" fmla="*/ 438207 h 876414"/>
                <a:gd name="connsiteX1" fmla="*/ 438207 w 876414"/>
                <a:gd name="connsiteY1" fmla="*/ 0 h 876414"/>
                <a:gd name="connsiteX2" fmla="*/ 876414 w 876414"/>
                <a:gd name="connsiteY2" fmla="*/ 438207 h 876414"/>
                <a:gd name="connsiteX3" fmla="*/ 438207 w 876414"/>
                <a:gd name="connsiteY3" fmla="*/ 876414 h 876414"/>
                <a:gd name="connsiteX4" fmla="*/ 0 w 876414"/>
                <a:gd name="connsiteY4" fmla="*/ 438207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4" fmla="*/ 529647 w 876414"/>
                <a:gd name="connsiteY4" fmla="*/ 91440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0" fmla="*/ 0 w 438207"/>
                <a:gd name="connsiteY0" fmla="*/ 0 h 876414"/>
                <a:gd name="connsiteX1" fmla="*/ 438207 w 438207"/>
                <a:gd name="connsiteY1" fmla="*/ 438207 h 876414"/>
                <a:gd name="connsiteX2" fmla="*/ 0 w 438207"/>
                <a:gd name="connsiteY2" fmla="*/ 876414 h 87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207" h="876414">
                  <a:moveTo>
                    <a:pt x="0" y="0"/>
                  </a:moveTo>
                  <a:cubicBezTo>
                    <a:pt x="242015" y="0"/>
                    <a:pt x="438207" y="196192"/>
                    <a:pt x="438207" y="438207"/>
                  </a:cubicBezTo>
                  <a:cubicBezTo>
                    <a:pt x="438207" y="680222"/>
                    <a:pt x="242015" y="876414"/>
                    <a:pt x="0" y="876414"/>
                  </a:cubicBezTo>
                </a:path>
              </a:pathLst>
            </a:custGeom>
            <a:noFill/>
            <a:ln w="76200" cap="rnd">
              <a:solidFill>
                <a:srgbClr val="EFE6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xmlns="" id="{8E6DB813-0A5D-4CF3-B0A0-5484EB5DF071}"/>
              </a:ext>
            </a:extLst>
          </p:cNvPr>
          <p:cNvGrpSpPr/>
          <p:nvPr/>
        </p:nvGrpSpPr>
        <p:grpSpPr>
          <a:xfrm>
            <a:off x="830805" y="318566"/>
            <a:ext cx="290137" cy="279346"/>
            <a:chOff x="700202" y="5969388"/>
            <a:chExt cx="290137" cy="279346"/>
          </a:xfrm>
        </p:grpSpPr>
        <p:sp>
          <p:nvSpPr>
            <p:cNvPr id="138" name="圆: 空心 137">
              <a:extLst>
                <a:ext uri="{FF2B5EF4-FFF2-40B4-BE49-F238E27FC236}">
                  <a16:creationId xmlns:a16="http://schemas.microsoft.com/office/drawing/2014/main" xmlns="" id="{B26706D8-DE1D-400F-8786-C172FABFAC26}"/>
                </a:ext>
              </a:extLst>
            </p:cNvPr>
            <p:cNvSpPr/>
            <p:nvPr/>
          </p:nvSpPr>
          <p:spPr>
            <a:xfrm>
              <a:off x="731071" y="5989466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9" name="圆: 空心 138">
              <a:extLst>
                <a:ext uri="{FF2B5EF4-FFF2-40B4-BE49-F238E27FC236}">
                  <a16:creationId xmlns:a16="http://schemas.microsoft.com/office/drawing/2014/main" xmlns="" id="{1C2B791D-398F-46AD-AFD1-1EBDF369A09A}"/>
                </a:ext>
              </a:extLst>
            </p:cNvPr>
            <p:cNvSpPr/>
            <p:nvPr/>
          </p:nvSpPr>
          <p:spPr>
            <a:xfrm>
              <a:off x="700202" y="5969388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xmlns="" id="{23E31566-E78D-407B-9360-6D38FE5F3FF2}"/>
              </a:ext>
            </a:extLst>
          </p:cNvPr>
          <p:cNvGrpSpPr/>
          <p:nvPr/>
        </p:nvGrpSpPr>
        <p:grpSpPr>
          <a:xfrm>
            <a:off x="1133535" y="5737336"/>
            <a:ext cx="290137" cy="279346"/>
            <a:chOff x="1527424" y="5969388"/>
            <a:chExt cx="290137" cy="279346"/>
          </a:xfrm>
        </p:grpSpPr>
        <p:sp>
          <p:nvSpPr>
            <p:cNvPr id="144" name="圆: 空心 143">
              <a:extLst>
                <a:ext uri="{FF2B5EF4-FFF2-40B4-BE49-F238E27FC236}">
                  <a16:creationId xmlns:a16="http://schemas.microsoft.com/office/drawing/2014/main" xmlns="" id="{C563958F-C924-4487-81D2-F6A9F1F6948E}"/>
                </a:ext>
              </a:extLst>
            </p:cNvPr>
            <p:cNvSpPr/>
            <p:nvPr/>
          </p:nvSpPr>
          <p:spPr>
            <a:xfrm>
              <a:off x="1558293" y="5989466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5" name="圆: 空心 144">
              <a:extLst>
                <a:ext uri="{FF2B5EF4-FFF2-40B4-BE49-F238E27FC236}">
                  <a16:creationId xmlns:a16="http://schemas.microsoft.com/office/drawing/2014/main" xmlns="" id="{58A7B73A-B473-46E9-94B2-BCBFE8647AE7}"/>
                </a:ext>
              </a:extLst>
            </p:cNvPr>
            <p:cNvSpPr/>
            <p:nvPr/>
          </p:nvSpPr>
          <p:spPr>
            <a:xfrm>
              <a:off x="1527424" y="5969388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xmlns="" id="{FAA8F145-641D-410E-B74B-0F4750B7C892}"/>
              </a:ext>
            </a:extLst>
          </p:cNvPr>
          <p:cNvGrpSpPr/>
          <p:nvPr/>
        </p:nvGrpSpPr>
        <p:grpSpPr>
          <a:xfrm>
            <a:off x="10427632" y="4233629"/>
            <a:ext cx="290137" cy="279346"/>
            <a:chOff x="1113813" y="5969388"/>
            <a:chExt cx="290137" cy="279346"/>
          </a:xfrm>
        </p:grpSpPr>
        <p:sp>
          <p:nvSpPr>
            <p:cNvPr id="147" name="圆: 空心 146">
              <a:extLst>
                <a:ext uri="{FF2B5EF4-FFF2-40B4-BE49-F238E27FC236}">
                  <a16:creationId xmlns:a16="http://schemas.microsoft.com/office/drawing/2014/main" xmlns="" id="{56441EC3-7203-4940-823B-50A94E224B85}"/>
                </a:ext>
              </a:extLst>
            </p:cNvPr>
            <p:cNvSpPr/>
            <p:nvPr/>
          </p:nvSpPr>
          <p:spPr>
            <a:xfrm>
              <a:off x="1144682" y="5989466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8" name="圆: 空心 147">
              <a:extLst>
                <a:ext uri="{FF2B5EF4-FFF2-40B4-BE49-F238E27FC236}">
                  <a16:creationId xmlns:a16="http://schemas.microsoft.com/office/drawing/2014/main" xmlns="" id="{05B99833-113A-48F0-B2E6-71B0CD9DCD73}"/>
                </a:ext>
              </a:extLst>
            </p:cNvPr>
            <p:cNvSpPr/>
            <p:nvPr/>
          </p:nvSpPr>
          <p:spPr>
            <a:xfrm>
              <a:off x="1113813" y="5969388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41" name="等腰三角形 140">
            <a:extLst>
              <a:ext uri="{FF2B5EF4-FFF2-40B4-BE49-F238E27FC236}">
                <a16:creationId xmlns:a16="http://schemas.microsoft.com/office/drawing/2014/main" xmlns="" id="{9F7BC45F-CF78-4D81-94D1-DAC8DC70B917}"/>
              </a:ext>
            </a:extLst>
          </p:cNvPr>
          <p:cNvSpPr/>
          <p:nvPr/>
        </p:nvSpPr>
        <p:spPr>
          <a:xfrm rot="10800000">
            <a:off x="3761327" y="2126943"/>
            <a:ext cx="247986" cy="213780"/>
          </a:xfrm>
          <a:prstGeom prst="triangle">
            <a:avLst/>
          </a:prstGeom>
          <a:solidFill>
            <a:srgbClr val="EFE62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E022ED3-EC42-45FB-9E00-2D03A536F563}"/>
              </a:ext>
            </a:extLst>
          </p:cNvPr>
          <p:cNvGrpSpPr/>
          <p:nvPr/>
        </p:nvGrpSpPr>
        <p:grpSpPr>
          <a:xfrm>
            <a:off x="2316569" y="2459285"/>
            <a:ext cx="3131154" cy="3840000"/>
            <a:chOff x="2932198" y="2657896"/>
            <a:chExt cx="3660793" cy="448954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xmlns="" id="{1AE14183-1DA0-41AF-B314-B5B36EEF4DA5}"/>
                </a:ext>
              </a:extLst>
            </p:cNvPr>
            <p:cNvSpPr/>
            <p:nvPr/>
          </p:nvSpPr>
          <p:spPr>
            <a:xfrm rot="5400000">
              <a:off x="2731686" y="3286133"/>
              <a:ext cx="4279241" cy="3443368"/>
            </a:xfrm>
            <a:prstGeom prst="roundRect">
              <a:avLst>
                <a:gd name="adj" fmla="val 2577"/>
              </a:avLst>
            </a:prstGeom>
            <a:pattFill prst="wdUpDiag">
              <a:fgClr>
                <a:srgbClr val="63B5F3"/>
              </a:fgClr>
              <a:bgClr>
                <a:schemeClr val="bg1"/>
              </a:bgClr>
            </a:patt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1814CEDC-9B0E-48EF-B604-781C9BF58131}"/>
                </a:ext>
              </a:extLst>
            </p:cNvPr>
            <p:cNvSpPr/>
            <p:nvPr/>
          </p:nvSpPr>
          <p:spPr>
            <a:xfrm rot="5400000">
              <a:off x="2627814" y="3186988"/>
              <a:ext cx="4279241" cy="3443368"/>
            </a:xfrm>
            <a:prstGeom prst="roundRect">
              <a:avLst>
                <a:gd name="adj" fmla="val 2577"/>
              </a:avLst>
            </a:prstGeom>
            <a:solidFill>
              <a:srgbClr val="63B5F3"/>
            </a:solidFill>
            <a:ln w="38100">
              <a:solidFill>
                <a:srgbClr val="2F3A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xmlns="" id="{24B6F39C-7402-4778-81F9-433EE6203258}"/>
                </a:ext>
              </a:extLst>
            </p:cNvPr>
            <p:cNvSpPr/>
            <p:nvPr/>
          </p:nvSpPr>
          <p:spPr>
            <a:xfrm rot="5400000">
              <a:off x="2514261" y="3075833"/>
              <a:ext cx="4279241" cy="3443368"/>
            </a:xfrm>
            <a:prstGeom prst="roundRect">
              <a:avLst>
                <a:gd name="adj" fmla="val 2577"/>
              </a:avLst>
            </a:prstGeom>
            <a:solidFill>
              <a:srgbClr val="F1F5F7"/>
            </a:solidFill>
            <a:ln w="38100">
              <a:solidFill>
                <a:srgbClr val="2F3A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图片包含 文字, 书籍&#10;&#10;已生成极高可信度的说明">
              <a:extLst>
                <a:ext uri="{FF2B5EF4-FFF2-40B4-BE49-F238E27FC236}">
                  <a16:creationId xmlns:a16="http://schemas.microsoft.com/office/drawing/2014/main" xmlns="" id="{F99A82AB-F9CA-47E1-90D5-46A34C1CCD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839" y="2724832"/>
              <a:ext cx="3316294" cy="4145367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74C304EE-4991-40CC-9940-4D0383920D34}"/>
              </a:ext>
            </a:extLst>
          </p:cNvPr>
          <p:cNvGrpSpPr/>
          <p:nvPr/>
        </p:nvGrpSpPr>
        <p:grpSpPr>
          <a:xfrm>
            <a:off x="6361223" y="2437750"/>
            <a:ext cx="3164184" cy="3860826"/>
            <a:chOff x="7377354" y="2636362"/>
            <a:chExt cx="3697100" cy="4511072"/>
          </a:xfrm>
        </p:grpSpPr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xmlns="" id="{89B6D09A-B6BA-4FF3-82BB-F864ADAB9553}"/>
                </a:ext>
              </a:extLst>
            </p:cNvPr>
            <p:cNvGrpSpPr/>
            <p:nvPr/>
          </p:nvGrpSpPr>
          <p:grpSpPr>
            <a:xfrm rot="19526918">
              <a:off x="9289858" y="3645555"/>
              <a:ext cx="1149095" cy="208166"/>
              <a:chOff x="-73687" y="6322674"/>
              <a:chExt cx="1149095" cy="208166"/>
            </a:xfrm>
          </p:grpSpPr>
          <p:sp>
            <p:nvSpPr>
              <p:cNvPr id="135" name="矩形 134">
                <a:extLst>
                  <a:ext uri="{FF2B5EF4-FFF2-40B4-BE49-F238E27FC236}">
                    <a16:creationId xmlns:a16="http://schemas.microsoft.com/office/drawing/2014/main" xmlns="" id="{A8487251-85BB-4232-9DDC-8907AD7311C6}"/>
                  </a:ext>
                </a:extLst>
              </p:cNvPr>
              <p:cNvSpPr/>
              <p:nvPr/>
            </p:nvSpPr>
            <p:spPr>
              <a:xfrm>
                <a:off x="-29401" y="6372704"/>
                <a:ext cx="1104809" cy="158136"/>
              </a:xfrm>
              <a:prstGeom prst="rect">
                <a:avLst/>
              </a:prstGeom>
              <a:solidFill>
                <a:srgbClr val="63B5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矩形 135">
                <a:extLst>
                  <a:ext uri="{FF2B5EF4-FFF2-40B4-BE49-F238E27FC236}">
                    <a16:creationId xmlns:a16="http://schemas.microsoft.com/office/drawing/2014/main" xmlns="" id="{AA57D42F-1625-4533-88C8-56FF6A579C88}"/>
                  </a:ext>
                </a:extLst>
              </p:cNvPr>
              <p:cNvSpPr/>
              <p:nvPr/>
            </p:nvSpPr>
            <p:spPr>
              <a:xfrm>
                <a:off x="-73687" y="6322674"/>
                <a:ext cx="1104809" cy="158136"/>
              </a:xfrm>
              <a:prstGeom prst="rect">
                <a:avLst/>
              </a:prstGeom>
              <a:solidFill>
                <a:srgbClr val="EFE6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97A6F408-F99F-4884-8733-A1423001B48B}"/>
                </a:ext>
              </a:extLst>
            </p:cNvPr>
            <p:cNvSpPr/>
            <p:nvPr/>
          </p:nvSpPr>
          <p:spPr>
            <a:xfrm rot="5400000">
              <a:off x="7184231" y="3257210"/>
              <a:ext cx="4300772" cy="3479675"/>
            </a:xfrm>
            <a:prstGeom prst="roundRect">
              <a:avLst>
                <a:gd name="adj" fmla="val 2577"/>
              </a:avLst>
            </a:prstGeom>
            <a:pattFill prst="wdUpDiag">
              <a:fgClr>
                <a:srgbClr val="63B5F3"/>
              </a:fgClr>
              <a:bgClr>
                <a:schemeClr val="bg1"/>
              </a:bgClr>
            </a:patt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EF9A23E4-8A21-4A4C-9193-ED916069E48C}"/>
                </a:ext>
              </a:extLst>
            </p:cNvPr>
            <p:cNvSpPr/>
            <p:nvPr/>
          </p:nvSpPr>
          <p:spPr>
            <a:xfrm rot="5400000">
              <a:off x="7080359" y="3158065"/>
              <a:ext cx="4300772" cy="3479675"/>
            </a:xfrm>
            <a:prstGeom prst="roundRect">
              <a:avLst>
                <a:gd name="adj" fmla="val 2577"/>
              </a:avLst>
            </a:prstGeom>
            <a:solidFill>
              <a:srgbClr val="63B5F3"/>
            </a:solidFill>
            <a:ln w="38100">
              <a:solidFill>
                <a:srgbClr val="2F3A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EB0BA780-FBDB-4CF5-9800-4AB1AC7B8B52}"/>
                </a:ext>
              </a:extLst>
            </p:cNvPr>
            <p:cNvSpPr/>
            <p:nvPr/>
          </p:nvSpPr>
          <p:spPr>
            <a:xfrm rot="5400000">
              <a:off x="6966806" y="3046910"/>
              <a:ext cx="4300772" cy="3479675"/>
            </a:xfrm>
            <a:prstGeom prst="roundRect">
              <a:avLst>
                <a:gd name="adj" fmla="val 2577"/>
              </a:avLst>
            </a:prstGeom>
            <a:solidFill>
              <a:srgbClr val="F1F5F7"/>
            </a:solidFill>
            <a:ln w="38100">
              <a:solidFill>
                <a:srgbClr val="2F3A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 descr="图片包含 文字&#10;&#10;已生成高可信度的说明">
              <a:extLst>
                <a:ext uri="{FF2B5EF4-FFF2-40B4-BE49-F238E27FC236}">
                  <a16:creationId xmlns:a16="http://schemas.microsoft.com/office/drawing/2014/main" xmlns="" id="{D5FCA1D8-CC53-455E-89A6-148F04B11A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2386" y="2712633"/>
              <a:ext cx="3316294" cy="4145367"/>
            </a:xfrm>
            <a:prstGeom prst="rect">
              <a:avLst/>
            </a:prstGeom>
            <a:ln>
              <a:solidFill>
                <a:srgbClr val="3B3838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9372266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A73210D8-8A79-4C8F-90B9-23BDC5F090E5}"/>
              </a:ext>
            </a:extLst>
          </p:cNvPr>
          <p:cNvGrpSpPr/>
          <p:nvPr/>
        </p:nvGrpSpPr>
        <p:grpSpPr>
          <a:xfrm rot="1574082">
            <a:off x="9383121" y="2578504"/>
            <a:ext cx="1149095" cy="208166"/>
            <a:chOff x="-73687" y="6322674"/>
            <a:chExt cx="1149095" cy="208166"/>
          </a:xfrm>
        </p:grpSpPr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A0561450-DDA9-4A36-A81E-A0A77BA22D9B}"/>
                </a:ext>
              </a:extLst>
            </p:cNvPr>
            <p:cNvSpPr/>
            <p:nvPr/>
          </p:nvSpPr>
          <p:spPr>
            <a:xfrm>
              <a:off x="-29401" y="6372704"/>
              <a:ext cx="1104809" cy="158136"/>
            </a:xfrm>
            <a:prstGeom prst="rect">
              <a:avLst/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8E4781D4-36DD-4810-9D4B-51819E0CE968}"/>
                </a:ext>
              </a:extLst>
            </p:cNvPr>
            <p:cNvSpPr/>
            <p:nvPr/>
          </p:nvSpPr>
          <p:spPr>
            <a:xfrm>
              <a:off x="-73687" y="6322674"/>
              <a:ext cx="1104809" cy="158136"/>
            </a:xfrm>
            <a:prstGeom prst="rect">
              <a:avLst/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724F1DA-6CCA-4EB6-806B-6BB861D2386C}"/>
              </a:ext>
            </a:extLst>
          </p:cNvPr>
          <p:cNvSpPr/>
          <p:nvPr/>
        </p:nvSpPr>
        <p:spPr>
          <a:xfrm>
            <a:off x="3949701" y="834598"/>
            <a:ext cx="4292600" cy="514614"/>
          </a:xfrm>
          <a:prstGeom prst="rect">
            <a:avLst/>
          </a:prstGeom>
          <a:solidFill>
            <a:srgbClr val="EFE62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xmlns="" id="{5E3C610D-C840-4848-B392-9BFF26F1205E}"/>
              </a:ext>
            </a:extLst>
          </p:cNvPr>
          <p:cNvSpPr txBox="1"/>
          <p:nvPr/>
        </p:nvSpPr>
        <p:spPr>
          <a:xfrm>
            <a:off x="4739418" y="541477"/>
            <a:ext cx="2708224" cy="555346"/>
          </a:xfrm>
          <a:custGeom>
            <a:avLst/>
            <a:gdLst/>
            <a:ahLst/>
            <a:cxnLst/>
            <a:rect l="l" t="t" r="r" b="b"/>
            <a:pathLst>
              <a:path w="2708224" h="555346">
                <a:moveTo>
                  <a:pt x="1988058" y="405384"/>
                </a:moveTo>
                <a:lnTo>
                  <a:pt x="1988058" y="423063"/>
                </a:lnTo>
                <a:lnTo>
                  <a:pt x="2052066" y="423063"/>
                </a:lnTo>
                <a:lnTo>
                  <a:pt x="2052066" y="405384"/>
                </a:lnTo>
                <a:close/>
                <a:moveTo>
                  <a:pt x="1988058" y="327965"/>
                </a:moveTo>
                <a:lnTo>
                  <a:pt x="1988058" y="345643"/>
                </a:lnTo>
                <a:lnTo>
                  <a:pt x="2052066" y="345643"/>
                </a:lnTo>
                <a:lnTo>
                  <a:pt x="2052066" y="327965"/>
                </a:lnTo>
                <a:close/>
                <a:moveTo>
                  <a:pt x="1988058" y="178003"/>
                </a:moveTo>
                <a:lnTo>
                  <a:pt x="1988058" y="198730"/>
                </a:lnTo>
                <a:lnTo>
                  <a:pt x="2033778" y="198730"/>
                </a:lnTo>
                <a:lnTo>
                  <a:pt x="2033778" y="178003"/>
                </a:lnTo>
                <a:close/>
                <a:moveTo>
                  <a:pt x="1838706" y="178003"/>
                </a:moveTo>
                <a:lnTo>
                  <a:pt x="1838706" y="198730"/>
                </a:lnTo>
                <a:lnTo>
                  <a:pt x="1884426" y="198730"/>
                </a:lnTo>
                <a:lnTo>
                  <a:pt x="1884426" y="178003"/>
                </a:lnTo>
                <a:close/>
                <a:moveTo>
                  <a:pt x="856107" y="27432"/>
                </a:moveTo>
                <a:lnTo>
                  <a:pt x="942670" y="27432"/>
                </a:lnTo>
                <a:lnTo>
                  <a:pt x="942670" y="116434"/>
                </a:lnTo>
                <a:lnTo>
                  <a:pt x="856107" y="116434"/>
                </a:lnTo>
                <a:close/>
                <a:moveTo>
                  <a:pt x="1884426" y="8535"/>
                </a:moveTo>
                <a:lnTo>
                  <a:pt x="1988058" y="8535"/>
                </a:lnTo>
                <a:lnTo>
                  <a:pt x="1988058" y="42063"/>
                </a:lnTo>
                <a:lnTo>
                  <a:pt x="2158136" y="42063"/>
                </a:lnTo>
                <a:lnTo>
                  <a:pt x="2158136" y="103632"/>
                </a:lnTo>
                <a:lnTo>
                  <a:pt x="1988058" y="103632"/>
                </a:lnTo>
                <a:lnTo>
                  <a:pt x="1988058" y="123139"/>
                </a:lnTo>
                <a:lnTo>
                  <a:pt x="2123389" y="123139"/>
                </a:lnTo>
                <a:lnTo>
                  <a:pt x="2123389" y="253594"/>
                </a:lnTo>
                <a:lnTo>
                  <a:pt x="1988058" y="253594"/>
                </a:lnTo>
                <a:lnTo>
                  <a:pt x="1988058" y="274320"/>
                </a:lnTo>
                <a:lnTo>
                  <a:pt x="2144115" y="274320"/>
                </a:lnTo>
                <a:lnTo>
                  <a:pt x="2144115" y="345643"/>
                </a:lnTo>
                <a:lnTo>
                  <a:pt x="2172157" y="345643"/>
                </a:lnTo>
                <a:lnTo>
                  <a:pt x="2172157" y="405384"/>
                </a:lnTo>
                <a:lnTo>
                  <a:pt x="2144115" y="405384"/>
                </a:lnTo>
                <a:lnTo>
                  <a:pt x="2144115" y="476707"/>
                </a:lnTo>
                <a:lnTo>
                  <a:pt x="1988058" y="476707"/>
                </a:lnTo>
                <a:lnTo>
                  <a:pt x="1988058" y="550469"/>
                </a:lnTo>
                <a:lnTo>
                  <a:pt x="1863090" y="550469"/>
                </a:lnTo>
                <a:lnTo>
                  <a:pt x="1884426" y="527304"/>
                </a:lnTo>
                <a:lnTo>
                  <a:pt x="1884426" y="476707"/>
                </a:lnTo>
                <a:lnTo>
                  <a:pt x="1728978" y="476707"/>
                </a:lnTo>
                <a:lnTo>
                  <a:pt x="1728978" y="423063"/>
                </a:lnTo>
                <a:lnTo>
                  <a:pt x="1884426" y="423063"/>
                </a:lnTo>
                <a:lnTo>
                  <a:pt x="1884426" y="405384"/>
                </a:lnTo>
                <a:lnTo>
                  <a:pt x="1700326" y="405384"/>
                </a:lnTo>
                <a:lnTo>
                  <a:pt x="1700326" y="345643"/>
                </a:lnTo>
                <a:lnTo>
                  <a:pt x="1884426" y="345643"/>
                </a:lnTo>
                <a:lnTo>
                  <a:pt x="1884426" y="327965"/>
                </a:lnTo>
                <a:lnTo>
                  <a:pt x="1727758" y="327965"/>
                </a:lnTo>
                <a:lnTo>
                  <a:pt x="1727758" y="274320"/>
                </a:lnTo>
                <a:lnTo>
                  <a:pt x="1884426" y="274320"/>
                </a:lnTo>
                <a:lnTo>
                  <a:pt x="1884426" y="253594"/>
                </a:lnTo>
                <a:lnTo>
                  <a:pt x="1749704" y="253594"/>
                </a:lnTo>
                <a:lnTo>
                  <a:pt x="1749704" y="123139"/>
                </a:lnTo>
                <a:lnTo>
                  <a:pt x="1884426" y="123139"/>
                </a:lnTo>
                <a:lnTo>
                  <a:pt x="1884426" y="103632"/>
                </a:lnTo>
                <a:lnTo>
                  <a:pt x="1714957" y="103632"/>
                </a:lnTo>
                <a:lnTo>
                  <a:pt x="1714957" y="42063"/>
                </a:lnTo>
                <a:lnTo>
                  <a:pt x="1884426" y="42063"/>
                </a:lnTo>
                <a:close/>
                <a:moveTo>
                  <a:pt x="1233678" y="8535"/>
                </a:moveTo>
                <a:lnTo>
                  <a:pt x="1342796" y="8535"/>
                </a:lnTo>
                <a:lnTo>
                  <a:pt x="1342796" y="129845"/>
                </a:lnTo>
                <a:lnTo>
                  <a:pt x="1509826" y="129845"/>
                </a:lnTo>
                <a:lnTo>
                  <a:pt x="1509826" y="224333"/>
                </a:lnTo>
                <a:lnTo>
                  <a:pt x="1365961" y="224333"/>
                </a:lnTo>
                <a:cubicBezTo>
                  <a:pt x="1371793" y="250666"/>
                  <a:pt x="1383361" y="280499"/>
                  <a:pt x="1400663" y="313831"/>
                </a:cubicBezTo>
                <a:cubicBezTo>
                  <a:pt x="1417965" y="347164"/>
                  <a:pt x="1437705" y="379615"/>
                  <a:pt x="1459884" y="411187"/>
                </a:cubicBezTo>
                <a:cubicBezTo>
                  <a:pt x="1482063" y="442758"/>
                  <a:pt x="1503384" y="469069"/>
                  <a:pt x="1523847" y="490119"/>
                </a:cubicBezTo>
                <a:lnTo>
                  <a:pt x="1436674" y="549250"/>
                </a:lnTo>
                <a:cubicBezTo>
                  <a:pt x="1402981" y="511493"/>
                  <a:pt x="1373289" y="471488"/>
                  <a:pt x="1347597" y="429235"/>
                </a:cubicBezTo>
                <a:cubicBezTo>
                  <a:pt x="1321905" y="386982"/>
                  <a:pt x="1301204" y="344081"/>
                  <a:pt x="1285494" y="300533"/>
                </a:cubicBezTo>
                <a:cubicBezTo>
                  <a:pt x="1269949" y="346329"/>
                  <a:pt x="1249375" y="390068"/>
                  <a:pt x="1223772" y="431749"/>
                </a:cubicBezTo>
                <a:cubicBezTo>
                  <a:pt x="1198168" y="473431"/>
                  <a:pt x="1169365" y="512598"/>
                  <a:pt x="1137361" y="549250"/>
                </a:cubicBezTo>
                <a:lnTo>
                  <a:pt x="1050798" y="490119"/>
                </a:lnTo>
                <a:cubicBezTo>
                  <a:pt x="1067460" y="471981"/>
                  <a:pt x="1086425" y="448515"/>
                  <a:pt x="1107694" y="419721"/>
                </a:cubicBezTo>
                <a:cubicBezTo>
                  <a:pt x="1128962" y="390927"/>
                  <a:pt x="1148875" y="359559"/>
                  <a:pt x="1167434" y="325617"/>
                </a:cubicBezTo>
                <a:cubicBezTo>
                  <a:pt x="1185993" y="291675"/>
                  <a:pt x="1199540" y="257914"/>
                  <a:pt x="1208074" y="224333"/>
                </a:cubicBezTo>
                <a:lnTo>
                  <a:pt x="1066647" y="224333"/>
                </a:lnTo>
                <a:lnTo>
                  <a:pt x="1066647" y="129845"/>
                </a:lnTo>
                <a:lnTo>
                  <a:pt x="1233678" y="129845"/>
                </a:lnTo>
                <a:close/>
                <a:moveTo>
                  <a:pt x="2526563" y="7925"/>
                </a:moveTo>
                <a:lnTo>
                  <a:pt x="2623489" y="7925"/>
                </a:lnTo>
                <a:lnTo>
                  <a:pt x="2623489" y="115215"/>
                </a:lnTo>
                <a:lnTo>
                  <a:pt x="2696641" y="115215"/>
                </a:lnTo>
                <a:lnTo>
                  <a:pt x="2696641" y="202997"/>
                </a:lnTo>
                <a:lnTo>
                  <a:pt x="2623489" y="202997"/>
                </a:lnTo>
                <a:lnTo>
                  <a:pt x="2623489" y="272491"/>
                </a:lnTo>
                <a:lnTo>
                  <a:pt x="2708224" y="272491"/>
                </a:lnTo>
                <a:lnTo>
                  <a:pt x="2708224" y="366979"/>
                </a:lnTo>
                <a:lnTo>
                  <a:pt x="2623489" y="366979"/>
                </a:lnTo>
                <a:lnTo>
                  <a:pt x="2623489" y="549250"/>
                </a:lnTo>
                <a:lnTo>
                  <a:pt x="2526563" y="549250"/>
                </a:lnTo>
                <a:lnTo>
                  <a:pt x="2526563" y="366979"/>
                </a:lnTo>
                <a:lnTo>
                  <a:pt x="2405862" y="366979"/>
                </a:lnTo>
                <a:lnTo>
                  <a:pt x="2405862" y="272491"/>
                </a:lnTo>
                <a:lnTo>
                  <a:pt x="2526563" y="272491"/>
                </a:lnTo>
                <a:lnTo>
                  <a:pt x="2526563" y="202997"/>
                </a:lnTo>
                <a:lnTo>
                  <a:pt x="2481453" y="202997"/>
                </a:lnTo>
                <a:lnTo>
                  <a:pt x="2474747" y="246888"/>
                </a:lnTo>
                <a:lnTo>
                  <a:pt x="2385136" y="246888"/>
                </a:lnTo>
                <a:lnTo>
                  <a:pt x="2428417" y="19507"/>
                </a:lnTo>
                <a:lnTo>
                  <a:pt x="2511323" y="19507"/>
                </a:lnTo>
                <a:lnTo>
                  <a:pt x="2495473" y="115215"/>
                </a:lnTo>
                <a:lnTo>
                  <a:pt x="2526563" y="115215"/>
                </a:lnTo>
                <a:close/>
                <a:moveTo>
                  <a:pt x="732967" y="7315"/>
                </a:moveTo>
                <a:lnTo>
                  <a:pt x="823188" y="35967"/>
                </a:lnTo>
                <a:lnTo>
                  <a:pt x="786612" y="134722"/>
                </a:lnTo>
                <a:lnTo>
                  <a:pt x="981684" y="134722"/>
                </a:lnTo>
                <a:lnTo>
                  <a:pt x="981684" y="213360"/>
                </a:lnTo>
                <a:lnTo>
                  <a:pt x="757351" y="213360"/>
                </a:lnTo>
                <a:lnTo>
                  <a:pt x="743940" y="249327"/>
                </a:lnTo>
                <a:lnTo>
                  <a:pt x="971321" y="249327"/>
                </a:lnTo>
                <a:cubicBezTo>
                  <a:pt x="966317" y="279070"/>
                  <a:pt x="956818" y="309804"/>
                  <a:pt x="942822" y="341529"/>
                </a:cubicBezTo>
                <a:cubicBezTo>
                  <a:pt x="928827" y="373253"/>
                  <a:pt x="909269" y="404902"/>
                  <a:pt x="884148" y="436474"/>
                </a:cubicBezTo>
                <a:cubicBezTo>
                  <a:pt x="903516" y="447777"/>
                  <a:pt x="921931" y="457632"/>
                  <a:pt x="939393" y="466039"/>
                </a:cubicBezTo>
                <a:cubicBezTo>
                  <a:pt x="956856" y="474447"/>
                  <a:pt x="972375" y="481254"/>
                  <a:pt x="985951" y="486461"/>
                </a:cubicBezTo>
                <a:lnTo>
                  <a:pt x="932307" y="555346"/>
                </a:lnTo>
                <a:cubicBezTo>
                  <a:pt x="913346" y="548259"/>
                  <a:pt x="894575" y="540030"/>
                  <a:pt x="875995" y="530657"/>
                </a:cubicBezTo>
                <a:cubicBezTo>
                  <a:pt x="857415" y="521284"/>
                  <a:pt x="839406" y="511226"/>
                  <a:pt x="821969" y="500482"/>
                </a:cubicBezTo>
                <a:cubicBezTo>
                  <a:pt x="811326" y="509334"/>
                  <a:pt x="800151" y="518148"/>
                  <a:pt x="788441" y="526923"/>
                </a:cubicBezTo>
                <a:cubicBezTo>
                  <a:pt x="776732" y="535699"/>
                  <a:pt x="764336" y="544360"/>
                  <a:pt x="751255" y="552908"/>
                </a:cubicBezTo>
                <a:lnTo>
                  <a:pt x="674446" y="494995"/>
                </a:lnTo>
                <a:cubicBezTo>
                  <a:pt x="685203" y="488912"/>
                  <a:pt x="696760" y="481876"/>
                  <a:pt x="709117" y="473888"/>
                </a:cubicBezTo>
                <a:cubicBezTo>
                  <a:pt x="721474" y="465900"/>
                  <a:pt x="734098" y="456883"/>
                  <a:pt x="746988" y="446837"/>
                </a:cubicBezTo>
                <a:cubicBezTo>
                  <a:pt x="738428" y="439509"/>
                  <a:pt x="730555" y="432372"/>
                  <a:pt x="723366" y="425425"/>
                </a:cubicBezTo>
                <a:cubicBezTo>
                  <a:pt x="716178" y="418478"/>
                  <a:pt x="709828" y="411798"/>
                  <a:pt x="704316" y="405384"/>
                </a:cubicBezTo>
                <a:lnTo>
                  <a:pt x="756132" y="332842"/>
                </a:lnTo>
                <a:cubicBezTo>
                  <a:pt x="772693" y="351638"/>
                  <a:pt x="790778" y="368910"/>
                  <a:pt x="810387" y="384658"/>
                </a:cubicBezTo>
                <a:cubicBezTo>
                  <a:pt x="817130" y="376136"/>
                  <a:pt x="823455" y="367272"/>
                  <a:pt x="829360" y="358064"/>
                </a:cubicBezTo>
                <a:cubicBezTo>
                  <a:pt x="835266" y="348857"/>
                  <a:pt x="840524" y="339230"/>
                  <a:pt x="845134" y="329184"/>
                </a:cubicBezTo>
                <a:lnTo>
                  <a:pt x="714070" y="329184"/>
                </a:lnTo>
                <a:lnTo>
                  <a:pt x="632993" y="547421"/>
                </a:lnTo>
                <a:lnTo>
                  <a:pt x="549478" y="513283"/>
                </a:lnTo>
                <a:lnTo>
                  <a:pt x="657987" y="213360"/>
                </a:lnTo>
                <a:lnTo>
                  <a:pt x="540944" y="213360"/>
                </a:lnTo>
                <a:lnTo>
                  <a:pt x="596417" y="30480"/>
                </a:lnTo>
                <a:lnTo>
                  <a:pt x="676275" y="49378"/>
                </a:lnTo>
                <a:lnTo>
                  <a:pt x="650671" y="134722"/>
                </a:lnTo>
                <a:lnTo>
                  <a:pt x="686638" y="134722"/>
                </a:lnTo>
                <a:close/>
                <a:moveTo>
                  <a:pt x="295046" y="2439"/>
                </a:moveTo>
                <a:lnTo>
                  <a:pt x="491947" y="239573"/>
                </a:lnTo>
                <a:lnTo>
                  <a:pt x="421233" y="299314"/>
                </a:lnTo>
                <a:lnTo>
                  <a:pt x="391972" y="262738"/>
                </a:lnTo>
                <a:lnTo>
                  <a:pt x="391972" y="549860"/>
                </a:lnTo>
                <a:lnTo>
                  <a:pt x="273101" y="549860"/>
                </a:lnTo>
                <a:lnTo>
                  <a:pt x="293827" y="521818"/>
                </a:lnTo>
                <a:lnTo>
                  <a:pt x="293827" y="326746"/>
                </a:lnTo>
                <a:lnTo>
                  <a:pt x="228600" y="326746"/>
                </a:lnTo>
                <a:lnTo>
                  <a:pt x="187757" y="551079"/>
                </a:lnTo>
                <a:lnTo>
                  <a:pt x="93269" y="542544"/>
                </a:lnTo>
                <a:lnTo>
                  <a:pt x="134112" y="326746"/>
                </a:lnTo>
                <a:lnTo>
                  <a:pt x="99974" y="326746"/>
                </a:lnTo>
                <a:lnTo>
                  <a:pt x="99974" y="270053"/>
                </a:lnTo>
                <a:lnTo>
                  <a:pt x="73152" y="306019"/>
                </a:lnTo>
                <a:lnTo>
                  <a:pt x="0" y="246888"/>
                </a:lnTo>
                <a:lnTo>
                  <a:pt x="157277" y="45720"/>
                </a:lnTo>
                <a:lnTo>
                  <a:pt x="225552" y="99365"/>
                </a:lnTo>
                <a:lnTo>
                  <a:pt x="120091" y="242621"/>
                </a:lnTo>
                <a:lnTo>
                  <a:pt x="375513" y="242621"/>
                </a:lnTo>
                <a:lnTo>
                  <a:pt x="226161" y="55474"/>
                </a:lnTo>
                <a:close/>
                <a:moveTo>
                  <a:pt x="2341854" y="0"/>
                </a:moveTo>
                <a:lnTo>
                  <a:pt x="2417445" y="32309"/>
                </a:lnTo>
                <a:lnTo>
                  <a:pt x="2378430" y="103632"/>
                </a:lnTo>
                <a:lnTo>
                  <a:pt x="2378430" y="549250"/>
                </a:lnTo>
                <a:lnTo>
                  <a:pt x="2285161" y="549250"/>
                </a:lnTo>
                <a:lnTo>
                  <a:pt x="2285161" y="273711"/>
                </a:lnTo>
                <a:lnTo>
                  <a:pt x="2256510" y="326136"/>
                </a:lnTo>
                <a:lnTo>
                  <a:pt x="2200427" y="252375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xmlns="" id="{4E02D50A-B0EA-4177-9835-AB8E57D73A42}"/>
              </a:ext>
            </a:extLst>
          </p:cNvPr>
          <p:cNvSpPr txBox="1"/>
          <p:nvPr/>
        </p:nvSpPr>
        <p:spPr>
          <a:xfrm>
            <a:off x="1396183" y="1578119"/>
            <a:ext cx="1294114" cy="314011"/>
          </a:xfrm>
          <a:custGeom>
            <a:avLst/>
            <a:gdLst/>
            <a:ahLst/>
            <a:cxnLst/>
            <a:rect l="l" t="t" r="r" b="b"/>
            <a:pathLst>
              <a:path w="1294114" h="314011">
                <a:moveTo>
                  <a:pt x="304762" y="249517"/>
                </a:moveTo>
                <a:lnTo>
                  <a:pt x="304762" y="280883"/>
                </a:lnTo>
                <a:lnTo>
                  <a:pt x="354454" y="280883"/>
                </a:lnTo>
                <a:lnTo>
                  <a:pt x="354454" y="249517"/>
                </a:lnTo>
                <a:close/>
                <a:moveTo>
                  <a:pt x="427758" y="226257"/>
                </a:moveTo>
                <a:lnTo>
                  <a:pt x="427758" y="279121"/>
                </a:lnTo>
                <a:lnTo>
                  <a:pt x="473573" y="279121"/>
                </a:lnTo>
                <a:lnTo>
                  <a:pt x="473573" y="226257"/>
                </a:lnTo>
                <a:close/>
                <a:moveTo>
                  <a:pt x="862479" y="216037"/>
                </a:moveTo>
                <a:lnTo>
                  <a:pt x="862479" y="273482"/>
                </a:lnTo>
                <a:lnTo>
                  <a:pt x="985123" y="273482"/>
                </a:lnTo>
                <a:lnTo>
                  <a:pt x="985123" y="216037"/>
                </a:lnTo>
                <a:close/>
                <a:moveTo>
                  <a:pt x="403088" y="201588"/>
                </a:moveTo>
                <a:lnTo>
                  <a:pt x="498243" y="201588"/>
                </a:lnTo>
                <a:lnTo>
                  <a:pt x="498243" y="303791"/>
                </a:lnTo>
                <a:lnTo>
                  <a:pt x="403088" y="303791"/>
                </a:lnTo>
                <a:close/>
                <a:moveTo>
                  <a:pt x="1174995" y="146257"/>
                </a:moveTo>
                <a:lnTo>
                  <a:pt x="1199664" y="146257"/>
                </a:lnTo>
                <a:lnTo>
                  <a:pt x="1199664" y="227315"/>
                </a:lnTo>
                <a:cubicBezTo>
                  <a:pt x="1208305" y="234813"/>
                  <a:pt x="1218082" y="242488"/>
                  <a:pt x="1228994" y="250340"/>
                </a:cubicBezTo>
                <a:cubicBezTo>
                  <a:pt x="1239906" y="258191"/>
                  <a:pt x="1250857" y="265631"/>
                  <a:pt x="1261848" y="272660"/>
                </a:cubicBezTo>
                <a:cubicBezTo>
                  <a:pt x="1272838" y="279689"/>
                  <a:pt x="1282771" y="285719"/>
                  <a:pt x="1291647" y="290751"/>
                </a:cubicBezTo>
                <a:lnTo>
                  <a:pt x="1279665" y="312249"/>
                </a:lnTo>
                <a:cubicBezTo>
                  <a:pt x="1266082" y="304723"/>
                  <a:pt x="1250781" y="295281"/>
                  <a:pt x="1233762" y="283923"/>
                </a:cubicBezTo>
                <a:cubicBezTo>
                  <a:pt x="1216742" y="272564"/>
                  <a:pt x="1201265" y="261096"/>
                  <a:pt x="1187330" y="249517"/>
                </a:cubicBezTo>
                <a:cubicBezTo>
                  <a:pt x="1170780" y="263056"/>
                  <a:pt x="1154892" y="275098"/>
                  <a:pt x="1139664" y="285641"/>
                </a:cubicBezTo>
                <a:cubicBezTo>
                  <a:pt x="1124436" y="296184"/>
                  <a:pt x="1109781" y="305406"/>
                  <a:pt x="1095699" y="313306"/>
                </a:cubicBezTo>
                <a:lnTo>
                  <a:pt x="1083717" y="291808"/>
                </a:lnTo>
                <a:cubicBezTo>
                  <a:pt x="1097784" y="284077"/>
                  <a:pt x="1112380" y="274870"/>
                  <a:pt x="1127505" y="264187"/>
                </a:cubicBezTo>
                <a:cubicBezTo>
                  <a:pt x="1142630" y="253504"/>
                  <a:pt x="1158460" y="241213"/>
                  <a:pt x="1174995" y="227315"/>
                </a:cubicBezTo>
                <a:close/>
                <a:moveTo>
                  <a:pt x="186080" y="138151"/>
                </a:moveTo>
                <a:lnTo>
                  <a:pt x="210750" y="138151"/>
                </a:lnTo>
                <a:lnTo>
                  <a:pt x="210750" y="276302"/>
                </a:lnTo>
                <a:lnTo>
                  <a:pt x="249517" y="276302"/>
                </a:lnTo>
                <a:lnTo>
                  <a:pt x="249517" y="300971"/>
                </a:lnTo>
                <a:lnTo>
                  <a:pt x="186080" y="300971"/>
                </a:lnTo>
                <a:close/>
                <a:moveTo>
                  <a:pt x="862479" y="132512"/>
                </a:moveTo>
                <a:lnTo>
                  <a:pt x="862479" y="191367"/>
                </a:lnTo>
                <a:lnTo>
                  <a:pt x="985123" y="191367"/>
                </a:lnTo>
                <a:lnTo>
                  <a:pt x="985123" y="132512"/>
                </a:lnTo>
                <a:close/>
                <a:moveTo>
                  <a:pt x="559480" y="129693"/>
                </a:moveTo>
                <a:lnTo>
                  <a:pt x="737454" y="129693"/>
                </a:lnTo>
                <a:lnTo>
                  <a:pt x="737454" y="279826"/>
                </a:lnTo>
                <a:lnTo>
                  <a:pt x="712784" y="279826"/>
                </a:lnTo>
                <a:lnTo>
                  <a:pt x="712784" y="154363"/>
                </a:lnTo>
                <a:lnTo>
                  <a:pt x="646176" y="154363"/>
                </a:lnTo>
                <a:lnTo>
                  <a:pt x="646176" y="314011"/>
                </a:lnTo>
                <a:lnTo>
                  <a:pt x="621506" y="314011"/>
                </a:lnTo>
                <a:lnTo>
                  <a:pt x="621506" y="154363"/>
                </a:lnTo>
                <a:lnTo>
                  <a:pt x="559480" y="154363"/>
                </a:lnTo>
                <a:close/>
                <a:moveTo>
                  <a:pt x="348815" y="99384"/>
                </a:moveTo>
                <a:lnTo>
                  <a:pt x="348815" y="183966"/>
                </a:lnTo>
                <a:lnTo>
                  <a:pt x="354454" y="183966"/>
                </a:lnTo>
                <a:lnTo>
                  <a:pt x="354454" y="99384"/>
                </a:lnTo>
                <a:close/>
                <a:moveTo>
                  <a:pt x="327670" y="99384"/>
                </a:moveTo>
                <a:lnTo>
                  <a:pt x="327670" y="116653"/>
                </a:lnTo>
                <a:cubicBezTo>
                  <a:pt x="327717" y="123823"/>
                  <a:pt x="327543" y="133252"/>
                  <a:pt x="327147" y="144939"/>
                </a:cubicBezTo>
                <a:cubicBezTo>
                  <a:pt x="326751" y="156625"/>
                  <a:pt x="325847" y="168429"/>
                  <a:pt x="324432" y="180351"/>
                </a:cubicBezTo>
                <a:cubicBezTo>
                  <a:pt x="323018" y="192272"/>
                  <a:pt x="320808" y="202171"/>
                  <a:pt x="317802" y="210046"/>
                </a:cubicBezTo>
                <a:lnTo>
                  <a:pt x="304762" y="204759"/>
                </a:lnTo>
                <a:lnTo>
                  <a:pt x="304762" y="224848"/>
                </a:lnTo>
                <a:lnTo>
                  <a:pt x="354454" y="224848"/>
                </a:lnTo>
                <a:lnTo>
                  <a:pt x="354454" y="201588"/>
                </a:lnTo>
                <a:lnTo>
                  <a:pt x="331194" y="201588"/>
                </a:lnTo>
                <a:lnTo>
                  <a:pt x="331194" y="99384"/>
                </a:lnTo>
                <a:close/>
                <a:moveTo>
                  <a:pt x="304762" y="99384"/>
                </a:moveTo>
                <a:lnTo>
                  <a:pt x="304762" y="191720"/>
                </a:lnTo>
                <a:cubicBezTo>
                  <a:pt x="306380" y="183483"/>
                  <a:pt x="307568" y="174386"/>
                  <a:pt x="308325" y="164426"/>
                </a:cubicBezTo>
                <a:cubicBezTo>
                  <a:pt x="309082" y="154467"/>
                  <a:pt x="309565" y="145134"/>
                  <a:pt x="309774" y="136428"/>
                </a:cubicBezTo>
                <a:cubicBezTo>
                  <a:pt x="309983" y="127722"/>
                  <a:pt x="310074" y="121130"/>
                  <a:pt x="310048" y="116653"/>
                </a:cubicBezTo>
                <a:lnTo>
                  <a:pt x="310048" y="99384"/>
                </a:lnTo>
                <a:close/>
                <a:moveTo>
                  <a:pt x="862479" y="50045"/>
                </a:moveTo>
                <a:lnTo>
                  <a:pt x="862479" y="107843"/>
                </a:lnTo>
                <a:lnTo>
                  <a:pt x="985123" y="107843"/>
                </a:lnTo>
                <a:lnTo>
                  <a:pt x="985123" y="50045"/>
                </a:lnTo>
                <a:close/>
                <a:moveTo>
                  <a:pt x="326612" y="42644"/>
                </a:moveTo>
                <a:lnTo>
                  <a:pt x="326612" y="74715"/>
                </a:lnTo>
                <a:lnTo>
                  <a:pt x="332603" y="74715"/>
                </a:lnTo>
                <a:lnTo>
                  <a:pt x="332603" y="42644"/>
                </a:lnTo>
                <a:close/>
                <a:moveTo>
                  <a:pt x="837810" y="25375"/>
                </a:moveTo>
                <a:lnTo>
                  <a:pt x="1009793" y="25375"/>
                </a:lnTo>
                <a:lnTo>
                  <a:pt x="1009793" y="298152"/>
                </a:lnTo>
                <a:lnTo>
                  <a:pt x="837810" y="298152"/>
                </a:lnTo>
                <a:close/>
                <a:moveTo>
                  <a:pt x="1083364" y="22556"/>
                </a:moveTo>
                <a:lnTo>
                  <a:pt x="1294114" y="22556"/>
                </a:lnTo>
                <a:lnTo>
                  <a:pt x="1294114" y="47225"/>
                </a:lnTo>
                <a:lnTo>
                  <a:pt x="1194378" y="47225"/>
                </a:lnTo>
                <a:lnTo>
                  <a:pt x="1181338" y="95508"/>
                </a:lnTo>
                <a:lnTo>
                  <a:pt x="1272616" y="95508"/>
                </a:lnTo>
                <a:lnTo>
                  <a:pt x="1272616" y="236478"/>
                </a:lnTo>
                <a:lnTo>
                  <a:pt x="1247947" y="236478"/>
                </a:lnTo>
                <a:lnTo>
                  <a:pt x="1247947" y="120177"/>
                </a:lnTo>
                <a:lnTo>
                  <a:pt x="1132351" y="120177"/>
                </a:lnTo>
                <a:lnTo>
                  <a:pt x="1132351" y="236478"/>
                </a:lnTo>
                <a:lnTo>
                  <a:pt x="1107681" y="236478"/>
                </a:lnTo>
                <a:lnTo>
                  <a:pt x="1107681" y="95508"/>
                </a:lnTo>
                <a:lnTo>
                  <a:pt x="1155964" y="95508"/>
                </a:lnTo>
                <a:lnTo>
                  <a:pt x="1169003" y="47225"/>
                </a:lnTo>
                <a:lnTo>
                  <a:pt x="1083364" y="47225"/>
                </a:lnTo>
                <a:close/>
                <a:moveTo>
                  <a:pt x="275158" y="17974"/>
                </a:moveTo>
                <a:lnTo>
                  <a:pt x="380181" y="17974"/>
                </a:lnTo>
                <a:lnTo>
                  <a:pt x="380181" y="42644"/>
                </a:lnTo>
                <a:lnTo>
                  <a:pt x="357273" y="42644"/>
                </a:lnTo>
                <a:lnTo>
                  <a:pt x="357273" y="74715"/>
                </a:lnTo>
                <a:lnTo>
                  <a:pt x="379124" y="74715"/>
                </a:lnTo>
                <a:lnTo>
                  <a:pt x="379124" y="305553"/>
                </a:lnTo>
                <a:lnTo>
                  <a:pt x="280092" y="305553"/>
                </a:lnTo>
                <a:lnTo>
                  <a:pt x="280092" y="74715"/>
                </a:lnTo>
                <a:lnTo>
                  <a:pt x="301943" y="74715"/>
                </a:lnTo>
                <a:lnTo>
                  <a:pt x="301943" y="42644"/>
                </a:lnTo>
                <a:lnTo>
                  <a:pt x="275158" y="42644"/>
                </a:lnTo>
                <a:close/>
                <a:moveTo>
                  <a:pt x="200530" y="16564"/>
                </a:moveTo>
                <a:lnTo>
                  <a:pt x="225200" y="16564"/>
                </a:lnTo>
                <a:lnTo>
                  <a:pt x="225200" y="59560"/>
                </a:lnTo>
                <a:lnTo>
                  <a:pt x="200530" y="59560"/>
                </a:lnTo>
                <a:close/>
                <a:moveTo>
                  <a:pt x="137093" y="4230"/>
                </a:moveTo>
                <a:lnTo>
                  <a:pt x="161763" y="4230"/>
                </a:lnTo>
                <a:lnTo>
                  <a:pt x="161763" y="89164"/>
                </a:lnTo>
                <a:lnTo>
                  <a:pt x="242116" y="89164"/>
                </a:lnTo>
                <a:lnTo>
                  <a:pt x="242116" y="113834"/>
                </a:lnTo>
                <a:lnTo>
                  <a:pt x="160353" y="113834"/>
                </a:lnTo>
                <a:lnTo>
                  <a:pt x="134626" y="312954"/>
                </a:lnTo>
                <a:lnTo>
                  <a:pt x="110309" y="309782"/>
                </a:lnTo>
                <a:lnTo>
                  <a:pt x="135331" y="113834"/>
                </a:lnTo>
                <a:lnTo>
                  <a:pt x="89868" y="113834"/>
                </a:lnTo>
                <a:lnTo>
                  <a:pt x="89868" y="89164"/>
                </a:lnTo>
                <a:lnTo>
                  <a:pt x="137093" y="89164"/>
                </a:lnTo>
                <a:close/>
                <a:moveTo>
                  <a:pt x="601771" y="1410"/>
                </a:moveTo>
                <a:lnTo>
                  <a:pt x="626440" y="1410"/>
                </a:lnTo>
                <a:lnTo>
                  <a:pt x="626440" y="38415"/>
                </a:lnTo>
                <a:lnTo>
                  <a:pt x="691286" y="38415"/>
                </a:lnTo>
                <a:lnTo>
                  <a:pt x="691286" y="1410"/>
                </a:lnTo>
                <a:lnTo>
                  <a:pt x="715956" y="1410"/>
                </a:lnTo>
                <a:lnTo>
                  <a:pt x="715956" y="38415"/>
                </a:lnTo>
                <a:lnTo>
                  <a:pt x="771992" y="38415"/>
                </a:lnTo>
                <a:lnTo>
                  <a:pt x="771992" y="63085"/>
                </a:lnTo>
                <a:lnTo>
                  <a:pt x="715956" y="63085"/>
                </a:lnTo>
                <a:lnTo>
                  <a:pt x="715956" y="103966"/>
                </a:lnTo>
                <a:lnTo>
                  <a:pt x="691286" y="103966"/>
                </a:lnTo>
                <a:lnTo>
                  <a:pt x="691286" y="63085"/>
                </a:lnTo>
                <a:lnTo>
                  <a:pt x="626440" y="63085"/>
                </a:lnTo>
                <a:lnTo>
                  <a:pt x="626440" y="103966"/>
                </a:lnTo>
                <a:lnTo>
                  <a:pt x="601771" y="103966"/>
                </a:lnTo>
                <a:lnTo>
                  <a:pt x="601771" y="63085"/>
                </a:lnTo>
                <a:lnTo>
                  <a:pt x="543268" y="63085"/>
                </a:lnTo>
                <a:lnTo>
                  <a:pt x="543268" y="38415"/>
                </a:lnTo>
                <a:lnTo>
                  <a:pt x="601771" y="38415"/>
                </a:lnTo>
                <a:close/>
                <a:moveTo>
                  <a:pt x="440798" y="1410"/>
                </a:moveTo>
                <a:lnTo>
                  <a:pt x="465468" y="1410"/>
                </a:lnTo>
                <a:lnTo>
                  <a:pt x="465468" y="58855"/>
                </a:lnTo>
                <a:lnTo>
                  <a:pt x="508111" y="58855"/>
                </a:lnTo>
                <a:lnTo>
                  <a:pt x="508111" y="83525"/>
                </a:lnTo>
                <a:lnTo>
                  <a:pt x="465468" y="83525"/>
                </a:lnTo>
                <a:lnTo>
                  <a:pt x="465468" y="138856"/>
                </a:lnTo>
                <a:lnTo>
                  <a:pt x="515512" y="138856"/>
                </a:lnTo>
                <a:lnTo>
                  <a:pt x="515512" y="163526"/>
                </a:lnTo>
                <a:lnTo>
                  <a:pt x="386877" y="163526"/>
                </a:lnTo>
                <a:lnTo>
                  <a:pt x="386877" y="138856"/>
                </a:lnTo>
                <a:lnTo>
                  <a:pt x="440798" y="138856"/>
                </a:lnTo>
                <a:lnTo>
                  <a:pt x="440798" y="83525"/>
                </a:lnTo>
                <a:lnTo>
                  <a:pt x="412604" y="83525"/>
                </a:lnTo>
                <a:lnTo>
                  <a:pt x="408727" y="116301"/>
                </a:lnTo>
                <a:lnTo>
                  <a:pt x="384410" y="113481"/>
                </a:lnTo>
                <a:lnTo>
                  <a:pt x="397802" y="6697"/>
                </a:lnTo>
                <a:lnTo>
                  <a:pt x="422119" y="9868"/>
                </a:lnTo>
                <a:lnTo>
                  <a:pt x="415776" y="58855"/>
                </a:lnTo>
                <a:lnTo>
                  <a:pt x="440798" y="58855"/>
                </a:lnTo>
                <a:close/>
                <a:moveTo>
                  <a:pt x="71895" y="0"/>
                </a:moveTo>
                <a:lnTo>
                  <a:pt x="94450" y="9868"/>
                </a:lnTo>
                <a:lnTo>
                  <a:pt x="70837" y="64494"/>
                </a:lnTo>
                <a:lnTo>
                  <a:pt x="70837" y="312954"/>
                </a:lnTo>
                <a:lnTo>
                  <a:pt x="46168" y="312954"/>
                </a:lnTo>
                <a:lnTo>
                  <a:pt x="46168" y="121587"/>
                </a:lnTo>
                <a:lnTo>
                  <a:pt x="22555" y="176213"/>
                </a:lnTo>
                <a:lnTo>
                  <a:pt x="0" y="166345"/>
                </a:lnTo>
                <a:close/>
              </a:path>
            </a:pathLst>
          </a:custGeom>
          <a:solidFill>
            <a:srgbClr val="3B3838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rgbClr val="3B3838"/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63" name="PA_组合 62">
            <a:extLst>
              <a:ext uri="{FF2B5EF4-FFF2-40B4-BE49-F238E27FC236}">
                <a16:creationId xmlns:a16="http://schemas.microsoft.com/office/drawing/2014/main" xmlns="" id="{CE24AB7D-0F6F-45BF-ACD7-F0569A04C95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16200000">
            <a:off x="11116724" y="905163"/>
            <a:ext cx="366800" cy="521298"/>
            <a:chOff x="302794" y="24846"/>
            <a:chExt cx="757392" cy="1076414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7B930809-04AD-4518-B356-3865BAA79497}"/>
                </a:ext>
              </a:extLst>
            </p:cNvPr>
            <p:cNvSpPr/>
            <p:nvPr/>
          </p:nvSpPr>
          <p:spPr>
            <a:xfrm rot="13500000">
              <a:off x="302794" y="24846"/>
              <a:ext cx="757391" cy="757391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381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E1BC7B9A-0A53-4C3E-9424-2E318952EA47}"/>
                </a:ext>
              </a:extLst>
            </p:cNvPr>
            <p:cNvSpPr/>
            <p:nvPr/>
          </p:nvSpPr>
          <p:spPr>
            <a:xfrm rot="13500000">
              <a:off x="302795" y="343869"/>
              <a:ext cx="757391" cy="757391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381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PA_组合 72">
            <a:extLst>
              <a:ext uri="{FF2B5EF4-FFF2-40B4-BE49-F238E27FC236}">
                <a16:creationId xmlns:a16="http://schemas.microsoft.com/office/drawing/2014/main" xmlns="" id="{14588937-3105-4289-8076-94134064FC2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89268" y="1597281"/>
            <a:ext cx="298537" cy="294091"/>
            <a:chOff x="-1207804" y="4713017"/>
            <a:chExt cx="298537" cy="294091"/>
          </a:xfrm>
        </p:grpSpPr>
        <p:sp>
          <p:nvSpPr>
            <p:cNvPr id="74" name="圆: 空心 73">
              <a:extLst>
                <a:ext uri="{FF2B5EF4-FFF2-40B4-BE49-F238E27FC236}">
                  <a16:creationId xmlns:a16="http://schemas.microsoft.com/office/drawing/2014/main" xmlns="" id="{A97CF771-46C3-4F9B-8433-5463CCE6C607}"/>
                </a:ext>
              </a:extLst>
            </p:cNvPr>
            <p:cNvSpPr/>
            <p:nvPr/>
          </p:nvSpPr>
          <p:spPr>
            <a:xfrm>
              <a:off x="-1168535" y="4747840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圆: 空心 74">
              <a:extLst>
                <a:ext uri="{FF2B5EF4-FFF2-40B4-BE49-F238E27FC236}">
                  <a16:creationId xmlns:a16="http://schemas.microsoft.com/office/drawing/2014/main" xmlns="" id="{B4522667-88E4-46B9-8869-D38C9D11BA60}"/>
                </a:ext>
              </a:extLst>
            </p:cNvPr>
            <p:cNvSpPr/>
            <p:nvPr/>
          </p:nvSpPr>
          <p:spPr>
            <a:xfrm>
              <a:off x="-1207804" y="4713017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1C144A32-44F0-4DE7-B8B2-8A78C6209D25}"/>
              </a:ext>
            </a:extLst>
          </p:cNvPr>
          <p:cNvSpPr/>
          <p:nvPr/>
        </p:nvSpPr>
        <p:spPr>
          <a:xfrm>
            <a:off x="1038537" y="2240094"/>
            <a:ext cx="3675556" cy="1746337"/>
          </a:xfrm>
          <a:prstGeom prst="roundRect">
            <a:avLst>
              <a:gd name="adj" fmla="val 2577"/>
            </a:avLst>
          </a:prstGeom>
          <a:pattFill prst="wdUpDiag">
            <a:fgClr>
              <a:srgbClr val="63B5F3"/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113149CD-71A8-4201-BF1B-42077BA47386}"/>
              </a:ext>
            </a:extLst>
          </p:cNvPr>
          <p:cNvSpPr/>
          <p:nvPr/>
        </p:nvSpPr>
        <p:spPr>
          <a:xfrm>
            <a:off x="996089" y="2199577"/>
            <a:ext cx="3675556" cy="1786853"/>
          </a:xfrm>
          <a:prstGeom prst="roundRect">
            <a:avLst>
              <a:gd name="adj" fmla="val 2577"/>
            </a:avLst>
          </a:prstGeom>
          <a:solidFill>
            <a:srgbClr val="63B5F3"/>
          </a:solidFill>
          <a:ln w="127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230EC57D-4357-41C2-B1A8-A5B5791EF3F7}"/>
              </a:ext>
            </a:extLst>
          </p:cNvPr>
          <p:cNvSpPr/>
          <p:nvPr/>
        </p:nvSpPr>
        <p:spPr>
          <a:xfrm>
            <a:off x="949685" y="2154154"/>
            <a:ext cx="3675556" cy="1824515"/>
          </a:xfrm>
          <a:prstGeom prst="roundRect">
            <a:avLst>
              <a:gd name="adj" fmla="val 2577"/>
            </a:avLst>
          </a:prstGeom>
          <a:solidFill>
            <a:srgbClr val="F1F5F7"/>
          </a:solidFill>
          <a:ln w="127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CAA4B8C-0656-4B8F-A305-FE99E18B558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2803"/>
          <a:stretch/>
        </p:blipFill>
        <p:spPr>
          <a:xfrm>
            <a:off x="976187" y="2188503"/>
            <a:ext cx="3616888" cy="1766885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CDF99F1E-C806-40B0-A5E7-12E92AC9A3B3}"/>
              </a:ext>
            </a:extLst>
          </p:cNvPr>
          <p:cNvCxnSpPr/>
          <p:nvPr/>
        </p:nvCxnSpPr>
        <p:spPr>
          <a:xfrm>
            <a:off x="852816" y="3986432"/>
            <a:ext cx="3944315" cy="0"/>
          </a:xfrm>
          <a:prstGeom prst="line">
            <a:avLst/>
          </a:prstGeom>
          <a:ln w="25400" cap="rnd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xmlns="" id="{3F33B5A6-492B-48AD-9D72-6B2389F22A22}"/>
              </a:ext>
            </a:extLst>
          </p:cNvPr>
          <p:cNvCxnSpPr>
            <a:cxnSpLocks/>
          </p:cNvCxnSpPr>
          <p:nvPr/>
        </p:nvCxnSpPr>
        <p:spPr>
          <a:xfrm>
            <a:off x="4843346" y="3986430"/>
            <a:ext cx="0" cy="2"/>
          </a:xfrm>
          <a:prstGeom prst="line">
            <a:avLst/>
          </a:prstGeom>
          <a:ln w="25400" cap="rnd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A055B6B1-EF2F-4068-BA03-24991C6F7D2B}"/>
              </a:ext>
            </a:extLst>
          </p:cNvPr>
          <p:cNvGrpSpPr/>
          <p:nvPr/>
        </p:nvGrpSpPr>
        <p:grpSpPr>
          <a:xfrm rot="1320794">
            <a:off x="9467727" y="6368444"/>
            <a:ext cx="554384" cy="257489"/>
            <a:chOff x="4084158" y="5541216"/>
            <a:chExt cx="554384" cy="257489"/>
          </a:xfrm>
        </p:grpSpPr>
        <p:sp>
          <p:nvSpPr>
            <p:cNvPr id="77" name="椭圆 67">
              <a:extLst>
                <a:ext uri="{FF2B5EF4-FFF2-40B4-BE49-F238E27FC236}">
                  <a16:creationId xmlns:a16="http://schemas.microsoft.com/office/drawing/2014/main" xmlns="" id="{A849B4CE-95C3-4E31-95A5-4EA3BC6B00D9}"/>
                </a:ext>
              </a:extLst>
            </p:cNvPr>
            <p:cNvSpPr/>
            <p:nvPr/>
          </p:nvSpPr>
          <p:spPr>
            <a:xfrm rot="16200000">
              <a:off x="4273713" y="5433877"/>
              <a:ext cx="243219" cy="486438"/>
            </a:xfrm>
            <a:custGeom>
              <a:avLst/>
              <a:gdLst>
                <a:gd name="connsiteX0" fmla="*/ 0 w 876414"/>
                <a:gd name="connsiteY0" fmla="*/ 438207 h 876414"/>
                <a:gd name="connsiteX1" fmla="*/ 438207 w 876414"/>
                <a:gd name="connsiteY1" fmla="*/ 0 h 876414"/>
                <a:gd name="connsiteX2" fmla="*/ 876414 w 876414"/>
                <a:gd name="connsiteY2" fmla="*/ 438207 h 876414"/>
                <a:gd name="connsiteX3" fmla="*/ 438207 w 876414"/>
                <a:gd name="connsiteY3" fmla="*/ 876414 h 876414"/>
                <a:gd name="connsiteX4" fmla="*/ 0 w 876414"/>
                <a:gd name="connsiteY4" fmla="*/ 438207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4" fmla="*/ 529647 w 876414"/>
                <a:gd name="connsiteY4" fmla="*/ 91440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0" fmla="*/ 0 w 438207"/>
                <a:gd name="connsiteY0" fmla="*/ 0 h 876414"/>
                <a:gd name="connsiteX1" fmla="*/ 438207 w 438207"/>
                <a:gd name="connsiteY1" fmla="*/ 438207 h 876414"/>
                <a:gd name="connsiteX2" fmla="*/ 0 w 438207"/>
                <a:gd name="connsiteY2" fmla="*/ 876414 h 87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207" h="876414">
                  <a:moveTo>
                    <a:pt x="0" y="0"/>
                  </a:moveTo>
                  <a:cubicBezTo>
                    <a:pt x="242015" y="0"/>
                    <a:pt x="438207" y="196192"/>
                    <a:pt x="438207" y="438207"/>
                  </a:cubicBezTo>
                  <a:cubicBezTo>
                    <a:pt x="438207" y="680222"/>
                    <a:pt x="242015" y="876414"/>
                    <a:pt x="0" y="876414"/>
                  </a:cubicBezTo>
                </a:path>
              </a:pathLst>
            </a:custGeom>
            <a:noFill/>
            <a:ln w="76200" cap="rnd">
              <a:solidFill>
                <a:srgbClr val="63B5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椭圆 67">
              <a:extLst>
                <a:ext uri="{FF2B5EF4-FFF2-40B4-BE49-F238E27FC236}">
                  <a16:creationId xmlns:a16="http://schemas.microsoft.com/office/drawing/2014/main" xmlns="" id="{D27AED14-A19D-4D5F-8498-28764CF190FD}"/>
                </a:ext>
              </a:extLst>
            </p:cNvPr>
            <p:cNvSpPr/>
            <p:nvPr/>
          </p:nvSpPr>
          <p:spPr>
            <a:xfrm rot="16200000">
              <a:off x="4205767" y="5419607"/>
              <a:ext cx="243219" cy="486438"/>
            </a:xfrm>
            <a:custGeom>
              <a:avLst/>
              <a:gdLst>
                <a:gd name="connsiteX0" fmla="*/ 0 w 876414"/>
                <a:gd name="connsiteY0" fmla="*/ 438207 h 876414"/>
                <a:gd name="connsiteX1" fmla="*/ 438207 w 876414"/>
                <a:gd name="connsiteY1" fmla="*/ 0 h 876414"/>
                <a:gd name="connsiteX2" fmla="*/ 876414 w 876414"/>
                <a:gd name="connsiteY2" fmla="*/ 438207 h 876414"/>
                <a:gd name="connsiteX3" fmla="*/ 438207 w 876414"/>
                <a:gd name="connsiteY3" fmla="*/ 876414 h 876414"/>
                <a:gd name="connsiteX4" fmla="*/ 0 w 876414"/>
                <a:gd name="connsiteY4" fmla="*/ 438207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4" fmla="*/ 529647 w 876414"/>
                <a:gd name="connsiteY4" fmla="*/ 91440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0" fmla="*/ 0 w 438207"/>
                <a:gd name="connsiteY0" fmla="*/ 0 h 876414"/>
                <a:gd name="connsiteX1" fmla="*/ 438207 w 438207"/>
                <a:gd name="connsiteY1" fmla="*/ 438207 h 876414"/>
                <a:gd name="connsiteX2" fmla="*/ 0 w 438207"/>
                <a:gd name="connsiteY2" fmla="*/ 876414 h 87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207" h="876414">
                  <a:moveTo>
                    <a:pt x="0" y="0"/>
                  </a:moveTo>
                  <a:cubicBezTo>
                    <a:pt x="242015" y="0"/>
                    <a:pt x="438207" y="196192"/>
                    <a:pt x="438207" y="438207"/>
                  </a:cubicBezTo>
                  <a:cubicBezTo>
                    <a:pt x="438207" y="680222"/>
                    <a:pt x="242015" y="876414"/>
                    <a:pt x="0" y="876414"/>
                  </a:cubicBezTo>
                </a:path>
              </a:pathLst>
            </a:custGeom>
            <a:noFill/>
            <a:ln w="76200" cap="rnd">
              <a:solidFill>
                <a:srgbClr val="EFE6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8CC51BB2-E7BB-4B68-8E4B-C285B0919D93}"/>
              </a:ext>
            </a:extLst>
          </p:cNvPr>
          <p:cNvGrpSpPr/>
          <p:nvPr/>
        </p:nvGrpSpPr>
        <p:grpSpPr>
          <a:xfrm rot="4541956" flipV="1">
            <a:off x="6070956" y="293073"/>
            <a:ext cx="239531" cy="274645"/>
            <a:chOff x="57261" y="3173954"/>
            <a:chExt cx="343584" cy="393952"/>
          </a:xfrm>
        </p:grpSpPr>
        <p:sp>
          <p:nvSpPr>
            <p:cNvPr id="80" name="闪电形 79">
              <a:extLst>
                <a:ext uri="{FF2B5EF4-FFF2-40B4-BE49-F238E27FC236}">
                  <a16:creationId xmlns:a16="http://schemas.microsoft.com/office/drawing/2014/main" xmlns="" id="{B5BDEEF3-B092-4F89-B894-7D30E9D51574}"/>
                </a:ext>
              </a:extLst>
            </p:cNvPr>
            <p:cNvSpPr/>
            <p:nvPr/>
          </p:nvSpPr>
          <p:spPr>
            <a:xfrm flipH="1">
              <a:off x="90715" y="3218021"/>
              <a:ext cx="310130" cy="349885"/>
            </a:xfrm>
            <a:prstGeom prst="lightningBolt">
              <a:avLst/>
            </a:prstGeom>
            <a:solidFill>
              <a:srgbClr val="63B5F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闪电形 80">
              <a:extLst>
                <a:ext uri="{FF2B5EF4-FFF2-40B4-BE49-F238E27FC236}">
                  <a16:creationId xmlns:a16="http://schemas.microsoft.com/office/drawing/2014/main" xmlns="" id="{F5D0720F-F1CD-4FFD-9A54-B2B52B8979CF}"/>
                </a:ext>
              </a:extLst>
            </p:cNvPr>
            <p:cNvSpPr/>
            <p:nvPr/>
          </p:nvSpPr>
          <p:spPr>
            <a:xfrm flipH="1">
              <a:off x="57261" y="3173954"/>
              <a:ext cx="310130" cy="349885"/>
            </a:xfrm>
            <a:prstGeom prst="lightningBolt">
              <a:avLst/>
            </a:prstGeom>
            <a:solidFill>
              <a:srgbClr val="EFE62B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A8089061-990E-4097-8E49-18C91DED87CC}"/>
              </a:ext>
            </a:extLst>
          </p:cNvPr>
          <p:cNvGrpSpPr/>
          <p:nvPr/>
        </p:nvGrpSpPr>
        <p:grpSpPr>
          <a:xfrm rot="17487737" flipH="1">
            <a:off x="6213089" y="480206"/>
            <a:ext cx="160923" cy="184514"/>
            <a:chOff x="57261" y="3173954"/>
            <a:chExt cx="343584" cy="393952"/>
          </a:xfrm>
        </p:grpSpPr>
        <p:sp>
          <p:nvSpPr>
            <p:cNvPr id="83" name="闪电形 82">
              <a:extLst>
                <a:ext uri="{FF2B5EF4-FFF2-40B4-BE49-F238E27FC236}">
                  <a16:creationId xmlns:a16="http://schemas.microsoft.com/office/drawing/2014/main" xmlns="" id="{AB389FA9-128B-4659-8D5F-193475EFA10F}"/>
                </a:ext>
              </a:extLst>
            </p:cNvPr>
            <p:cNvSpPr/>
            <p:nvPr/>
          </p:nvSpPr>
          <p:spPr>
            <a:xfrm flipH="1">
              <a:off x="90715" y="3218021"/>
              <a:ext cx="310130" cy="349885"/>
            </a:xfrm>
            <a:prstGeom prst="lightningBolt">
              <a:avLst/>
            </a:prstGeom>
            <a:solidFill>
              <a:srgbClr val="63B5F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闪电形 83">
              <a:extLst>
                <a:ext uri="{FF2B5EF4-FFF2-40B4-BE49-F238E27FC236}">
                  <a16:creationId xmlns:a16="http://schemas.microsoft.com/office/drawing/2014/main" xmlns="" id="{D5B32E76-1645-446F-820F-B5E1B997F764}"/>
                </a:ext>
              </a:extLst>
            </p:cNvPr>
            <p:cNvSpPr/>
            <p:nvPr/>
          </p:nvSpPr>
          <p:spPr>
            <a:xfrm flipH="1">
              <a:off x="57261" y="3173954"/>
              <a:ext cx="310130" cy="349885"/>
            </a:xfrm>
            <a:prstGeom prst="lightningBolt">
              <a:avLst/>
            </a:prstGeom>
            <a:solidFill>
              <a:srgbClr val="EFE62B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6" name="矩形: 圆角 85">
            <a:extLst>
              <a:ext uri="{FF2B5EF4-FFF2-40B4-BE49-F238E27FC236}">
                <a16:creationId xmlns:a16="http://schemas.microsoft.com/office/drawing/2014/main" xmlns="" id="{E919846D-0332-474D-885C-96CFEEDBA29E}"/>
              </a:ext>
            </a:extLst>
          </p:cNvPr>
          <p:cNvSpPr/>
          <p:nvPr/>
        </p:nvSpPr>
        <p:spPr>
          <a:xfrm>
            <a:off x="5176659" y="2240094"/>
            <a:ext cx="3675556" cy="1746337"/>
          </a:xfrm>
          <a:prstGeom prst="roundRect">
            <a:avLst>
              <a:gd name="adj" fmla="val 2577"/>
            </a:avLst>
          </a:prstGeom>
          <a:pattFill prst="wdUpDiag">
            <a:fgClr>
              <a:srgbClr val="63B5F3"/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xmlns="" id="{2F0BD8AB-01DA-4F25-BDD0-637F6097237A}"/>
              </a:ext>
            </a:extLst>
          </p:cNvPr>
          <p:cNvSpPr/>
          <p:nvPr/>
        </p:nvSpPr>
        <p:spPr>
          <a:xfrm>
            <a:off x="5134211" y="2199577"/>
            <a:ext cx="3675556" cy="1786853"/>
          </a:xfrm>
          <a:prstGeom prst="roundRect">
            <a:avLst>
              <a:gd name="adj" fmla="val 2577"/>
            </a:avLst>
          </a:prstGeom>
          <a:solidFill>
            <a:srgbClr val="63B5F3"/>
          </a:solidFill>
          <a:ln w="127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xmlns="" id="{D9D75EF4-A7F4-407A-803B-593554BD52DB}"/>
              </a:ext>
            </a:extLst>
          </p:cNvPr>
          <p:cNvSpPr/>
          <p:nvPr/>
        </p:nvSpPr>
        <p:spPr>
          <a:xfrm>
            <a:off x="5087807" y="2154154"/>
            <a:ext cx="3675556" cy="1824515"/>
          </a:xfrm>
          <a:prstGeom prst="roundRect">
            <a:avLst>
              <a:gd name="adj" fmla="val 2577"/>
            </a:avLst>
          </a:prstGeom>
          <a:solidFill>
            <a:srgbClr val="F1F5F7"/>
          </a:solidFill>
          <a:ln w="127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xmlns="" id="{0DAE79E9-9A58-445B-BB76-DC4C7E250F77}"/>
              </a:ext>
            </a:extLst>
          </p:cNvPr>
          <p:cNvCxnSpPr/>
          <p:nvPr/>
        </p:nvCxnSpPr>
        <p:spPr>
          <a:xfrm>
            <a:off x="4990938" y="3986432"/>
            <a:ext cx="3944315" cy="0"/>
          </a:xfrm>
          <a:prstGeom prst="line">
            <a:avLst/>
          </a:prstGeom>
          <a:ln w="25400" cap="rnd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xmlns="" id="{9A6CC2F8-9FD3-4357-97EB-739E6217CE46}"/>
              </a:ext>
            </a:extLst>
          </p:cNvPr>
          <p:cNvCxnSpPr>
            <a:cxnSpLocks/>
          </p:cNvCxnSpPr>
          <p:nvPr/>
        </p:nvCxnSpPr>
        <p:spPr>
          <a:xfrm>
            <a:off x="8981468" y="3986432"/>
            <a:ext cx="0" cy="0"/>
          </a:xfrm>
          <a:prstGeom prst="line">
            <a:avLst/>
          </a:prstGeom>
          <a:ln w="25400" cap="rnd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: 圆角 92">
            <a:extLst>
              <a:ext uri="{FF2B5EF4-FFF2-40B4-BE49-F238E27FC236}">
                <a16:creationId xmlns:a16="http://schemas.microsoft.com/office/drawing/2014/main" xmlns="" id="{B943C70C-39B6-4C70-A306-D572F8697BD4}"/>
              </a:ext>
            </a:extLst>
          </p:cNvPr>
          <p:cNvSpPr/>
          <p:nvPr/>
        </p:nvSpPr>
        <p:spPr>
          <a:xfrm>
            <a:off x="1038537" y="4454748"/>
            <a:ext cx="3675556" cy="1746337"/>
          </a:xfrm>
          <a:prstGeom prst="roundRect">
            <a:avLst>
              <a:gd name="adj" fmla="val 2577"/>
            </a:avLst>
          </a:prstGeom>
          <a:pattFill prst="wdUpDiag">
            <a:fgClr>
              <a:srgbClr val="63B5F3"/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xmlns="" id="{E52B2261-8508-4722-BBD2-2983A8227CDE}"/>
              </a:ext>
            </a:extLst>
          </p:cNvPr>
          <p:cNvSpPr/>
          <p:nvPr/>
        </p:nvSpPr>
        <p:spPr>
          <a:xfrm>
            <a:off x="996089" y="4414231"/>
            <a:ext cx="3675556" cy="1786853"/>
          </a:xfrm>
          <a:prstGeom prst="roundRect">
            <a:avLst>
              <a:gd name="adj" fmla="val 2577"/>
            </a:avLst>
          </a:prstGeom>
          <a:solidFill>
            <a:srgbClr val="63B5F3"/>
          </a:solidFill>
          <a:ln w="127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: 圆角 94">
            <a:extLst>
              <a:ext uri="{FF2B5EF4-FFF2-40B4-BE49-F238E27FC236}">
                <a16:creationId xmlns:a16="http://schemas.microsoft.com/office/drawing/2014/main" xmlns="" id="{DD8DBAAF-ECF0-433F-96CB-3769683B864C}"/>
              </a:ext>
            </a:extLst>
          </p:cNvPr>
          <p:cNvSpPr/>
          <p:nvPr/>
        </p:nvSpPr>
        <p:spPr>
          <a:xfrm>
            <a:off x="949685" y="4368808"/>
            <a:ext cx="3675556" cy="1824515"/>
          </a:xfrm>
          <a:prstGeom prst="roundRect">
            <a:avLst>
              <a:gd name="adj" fmla="val 2577"/>
            </a:avLst>
          </a:prstGeom>
          <a:solidFill>
            <a:srgbClr val="F1F5F7"/>
          </a:solidFill>
          <a:ln w="127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xmlns="" id="{35BAC8FC-1CDE-4E4B-962D-BB1F8D67AAAC}"/>
              </a:ext>
            </a:extLst>
          </p:cNvPr>
          <p:cNvCxnSpPr/>
          <p:nvPr/>
        </p:nvCxnSpPr>
        <p:spPr>
          <a:xfrm>
            <a:off x="852816" y="6201086"/>
            <a:ext cx="3944315" cy="0"/>
          </a:xfrm>
          <a:prstGeom prst="line">
            <a:avLst/>
          </a:prstGeom>
          <a:ln w="25400" cap="rnd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xmlns="" id="{497CFBB1-931A-4522-A5BD-854DDD1779AE}"/>
              </a:ext>
            </a:extLst>
          </p:cNvPr>
          <p:cNvCxnSpPr>
            <a:cxnSpLocks/>
          </p:cNvCxnSpPr>
          <p:nvPr/>
        </p:nvCxnSpPr>
        <p:spPr>
          <a:xfrm>
            <a:off x="4843346" y="6201086"/>
            <a:ext cx="0" cy="0"/>
          </a:xfrm>
          <a:prstGeom prst="line">
            <a:avLst/>
          </a:prstGeom>
          <a:ln w="25400" cap="rnd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矩形: 圆角 99">
            <a:extLst>
              <a:ext uri="{FF2B5EF4-FFF2-40B4-BE49-F238E27FC236}">
                <a16:creationId xmlns:a16="http://schemas.microsoft.com/office/drawing/2014/main" xmlns="" id="{B0590C51-2FB3-4B14-AB8F-BD60898238AB}"/>
              </a:ext>
            </a:extLst>
          </p:cNvPr>
          <p:cNvSpPr/>
          <p:nvPr/>
        </p:nvSpPr>
        <p:spPr>
          <a:xfrm>
            <a:off x="5176659" y="4454748"/>
            <a:ext cx="3675556" cy="1746337"/>
          </a:xfrm>
          <a:prstGeom prst="roundRect">
            <a:avLst>
              <a:gd name="adj" fmla="val 2577"/>
            </a:avLst>
          </a:prstGeom>
          <a:pattFill prst="wdUpDiag">
            <a:fgClr>
              <a:srgbClr val="63B5F3"/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: 圆角 100">
            <a:extLst>
              <a:ext uri="{FF2B5EF4-FFF2-40B4-BE49-F238E27FC236}">
                <a16:creationId xmlns:a16="http://schemas.microsoft.com/office/drawing/2014/main" xmlns="" id="{6567AB38-ADB5-4482-A3E2-868570DA0EA5}"/>
              </a:ext>
            </a:extLst>
          </p:cNvPr>
          <p:cNvSpPr/>
          <p:nvPr/>
        </p:nvSpPr>
        <p:spPr>
          <a:xfrm>
            <a:off x="5134211" y="4414231"/>
            <a:ext cx="3675556" cy="1786853"/>
          </a:xfrm>
          <a:prstGeom prst="roundRect">
            <a:avLst>
              <a:gd name="adj" fmla="val 2577"/>
            </a:avLst>
          </a:prstGeom>
          <a:solidFill>
            <a:srgbClr val="63B5F3"/>
          </a:solidFill>
          <a:ln w="127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: 圆角 101">
            <a:extLst>
              <a:ext uri="{FF2B5EF4-FFF2-40B4-BE49-F238E27FC236}">
                <a16:creationId xmlns:a16="http://schemas.microsoft.com/office/drawing/2014/main" xmlns="" id="{4B12E7DB-04FF-4A9E-B38B-9B09F6035020}"/>
              </a:ext>
            </a:extLst>
          </p:cNvPr>
          <p:cNvSpPr/>
          <p:nvPr/>
        </p:nvSpPr>
        <p:spPr>
          <a:xfrm>
            <a:off x="5087807" y="4368808"/>
            <a:ext cx="3675556" cy="1824515"/>
          </a:xfrm>
          <a:prstGeom prst="roundRect">
            <a:avLst>
              <a:gd name="adj" fmla="val 2577"/>
            </a:avLst>
          </a:prstGeom>
          <a:solidFill>
            <a:srgbClr val="F1F5F7"/>
          </a:solidFill>
          <a:ln w="127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xmlns="" id="{1897EF17-28C4-4193-8986-27039F3C6864}"/>
              </a:ext>
            </a:extLst>
          </p:cNvPr>
          <p:cNvCxnSpPr/>
          <p:nvPr/>
        </p:nvCxnSpPr>
        <p:spPr>
          <a:xfrm>
            <a:off x="4990938" y="6201086"/>
            <a:ext cx="3944315" cy="0"/>
          </a:xfrm>
          <a:prstGeom prst="line">
            <a:avLst/>
          </a:prstGeom>
          <a:ln w="25400" cap="rnd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xmlns="" id="{56F85841-E351-4672-90C5-D7B5A39AF9AD}"/>
              </a:ext>
            </a:extLst>
          </p:cNvPr>
          <p:cNvCxnSpPr>
            <a:cxnSpLocks/>
          </p:cNvCxnSpPr>
          <p:nvPr/>
        </p:nvCxnSpPr>
        <p:spPr>
          <a:xfrm>
            <a:off x="8981468" y="6201086"/>
            <a:ext cx="0" cy="0"/>
          </a:xfrm>
          <a:prstGeom prst="line">
            <a:avLst/>
          </a:prstGeom>
          <a:ln w="25400" cap="rnd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矩形: 圆角 106">
            <a:extLst>
              <a:ext uri="{FF2B5EF4-FFF2-40B4-BE49-F238E27FC236}">
                <a16:creationId xmlns:a16="http://schemas.microsoft.com/office/drawing/2014/main" xmlns="" id="{8886FD23-E920-48B3-980C-B8673BB79239}"/>
              </a:ext>
            </a:extLst>
          </p:cNvPr>
          <p:cNvSpPr/>
          <p:nvPr/>
        </p:nvSpPr>
        <p:spPr>
          <a:xfrm>
            <a:off x="9371913" y="2240094"/>
            <a:ext cx="3675556" cy="1746337"/>
          </a:xfrm>
          <a:prstGeom prst="roundRect">
            <a:avLst>
              <a:gd name="adj" fmla="val 2577"/>
            </a:avLst>
          </a:prstGeom>
          <a:pattFill prst="wdUpDiag">
            <a:fgClr>
              <a:srgbClr val="63B5F3"/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: 圆角 107">
            <a:extLst>
              <a:ext uri="{FF2B5EF4-FFF2-40B4-BE49-F238E27FC236}">
                <a16:creationId xmlns:a16="http://schemas.microsoft.com/office/drawing/2014/main" xmlns="" id="{D80B9947-B774-48CE-9FD4-D890BD84A111}"/>
              </a:ext>
            </a:extLst>
          </p:cNvPr>
          <p:cNvSpPr/>
          <p:nvPr/>
        </p:nvSpPr>
        <p:spPr>
          <a:xfrm>
            <a:off x="9329465" y="2199577"/>
            <a:ext cx="3675556" cy="1786853"/>
          </a:xfrm>
          <a:prstGeom prst="roundRect">
            <a:avLst>
              <a:gd name="adj" fmla="val 2577"/>
            </a:avLst>
          </a:prstGeom>
          <a:solidFill>
            <a:srgbClr val="63B5F3"/>
          </a:solidFill>
          <a:ln w="127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: 圆角 108">
            <a:extLst>
              <a:ext uri="{FF2B5EF4-FFF2-40B4-BE49-F238E27FC236}">
                <a16:creationId xmlns:a16="http://schemas.microsoft.com/office/drawing/2014/main" xmlns="" id="{BA0ABDFE-F610-4609-B63B-2B46F8201753}"/>
              </a:ext>
            </a:extLst>
          </p:cNvPr>
          <p:cNvSpPr/>
          <p:nvPr/>
        </p:nvSpPr>
        <p:spPr>
          <a:xfrm>
            <a:off x="9283061" y="2154154"/>
            <a:ext cx="3675556" cy="1824515"/>
          </a:xfrm>
          <a:prstGeom prst="roundRect">
            <a:avLst>
              <a:gd name="adj" fmla="val 2577"/>
            </a:avLst>
          </a:prstGeom>
          <a:solidFill>
            <a:srgbClr val="F1F5F7"/>
          </a:solidFill>
          <a:ln w="127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xmlns="" id="{86E37C55-D957-42A6-981F-79FA6E6B5A64}"/>
              </a:ext>
            </a:extLst>
          </p:cNvPr>
          <p:cNvCxnSpPr/>
          <p:nvPr/>
        </p:nvCxnSpPr>
        <p:spPr>
          <a:xfrm>
            <a:off x="9186192" y="3986432"/>
            <a:ext cx="3944315" cy="0"/>
          </a:xfrm>
          <a:prstGeom prst="line">
            <a:avLst/>
          </a:prstGeom>
          <a:ln w="25400" cap="rnd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xmlns="" id="{899E9BC5-2A2E-4522-880D-17B684DA4CBF}"/>
              </a:ext>
            </a:extLst>
          </p:cNvPr>
          <p:cNvCxnSpPr>
            <a:cxnSpLocks/>
          </p:cNvCxnSpPr>
          <p:nvPr/>
        </p:nvCxnSpPr>
        <p:spPr>
          <a:xfrm>
            <a:off x="13162943" y="3986432"/>
            <a:ext cx="13779" cy="0"/>
          </a:xfrm>
          <a:prstGeom prst="line">
            <a:avLst/>
          </a:prstGeom>
          <a:ln w="25400" cap="rnd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: 圆角 113">
            <a:extLst>
              <a:ext uri="{FF2B5EF4-FFF2-40B4-BE49-F238E27FC236}">
                <a16:creationId xmlns:a16="http://schemas.microsoft.com/office/drawing/2014/main" xmlns="" id="{709FBA7F-A6D2-4F63-BEB5-9D6EE1A9A162}"/>
              </a:ext>
            </a:extLst>
          </p:cNvPr>
          <p:cNvSpPr/>
          <p:nvPr/>
        </p:nvSpPr>
        <p:spPr>
          <a:xfrm>
            <a:off x="9371913" y="4454748"/>
            <a:ext cx="3675556" cy="1746337"/>
          </a:xfrm>
          <a:prstGeom prst="roundRect">
            <a:avLst>
              <a:gd name="adj" fmla="val 2577"/>
            </a:avLst>
          </a:prstGeom>
          <a:pattFill prst="wdUpDiag">
            <a:fgClr>
              <a:srgbClr val="63B5F3"/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: 圆角 114">
            <a:extLst>
              <a:ext uri="{FF2B5EF4-FFF2-40B4-BE49-F238E27FC236}">
                <a16:creationId xmlns:a16="http://schemas.microsoft.com/office/drawing/2014/main" xmlns="" id="{B6D2AF61-A125-4E9A-A43D-4D95DDC4EDC7}"/>
              </a:ext>
            </a:extLst>
          </p:cNvPr>
          <p:cNvSpPr/>
          <p:nvPr/>
        </p:nvSpPr>
        <p:spPr>
          <a:xfrm>
            <a:off x="9329465" y="4414231"/>
            <a:ext cx="3675556" cy="1786853"/>
          </a:xfrm>
          <a:prstGeom prst="roundRect">
            <a:avLst>
              <a:gd name="adj" fmla="val 2577"/>
            </a:avLst>
          </a:prstGeom>
          <a:solidFill>
            <a:srgbClr val="63B5F3"/>
          </a:solidFill>
          <a:ln w="127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: 圆角 115">
            <a:extLst>
              <a:ext uri="{FF2B5EF4-FFF2-40B4-BE49-F238E27FC236}">
                <a16:creationId xmlns:a16="http://schemas.microsoft.com/office/drawing/2014/main" xmlns="" id="{99E61BBE-8F26-4687-98FA-F365098909C1}"/>
              </a:ext>
            </a:extLst>
          </p:cNvPr>
          <p:cNvSpPr/>
          <p:nvPr/>
        </p:nvSpPr>
        <p:spPr>
          <a:xfrm>
            <a:off x="9283061" y="4368808"/>
            <a:ext cx="3675556" cy="1824515"/>
          </a:xfrm>
          <a:prstGeom prst="roundRect">
            <a:avLst>
              <a:gd name="adj" fmla="val 2577"/>
            </a:avLst>
          </a:prstGeom>
          <a:solidFill>
            <a:srgbClr val="F1F5F7"/>
          </a:solidFill>
          <a:ln w="127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xmlns="" id="{02EF8C51-5ABC-44FF-BC2A-0A5FD6FD0AD4}"/>
              </a:ext>
            </a:extLst>
          </p:cNvPr>
          <p:cNvCxnSpPr/>
          <p:nvPr/>
        </p:nvCxnSpPr>
        <p:spPr>
          <a:xfrm>
            <a:off x="9186192" y="6201086"/>
            <a:ext cx="3944315" cy="0"/>
          </a:xfrm>
          <a:prstGeom prst="line">
            <a:avLst/>
          </a:prstGeom>
          <a:ln w="25400" cap="rnd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>
            <a:extLst>
              <a:ext uri="{FF2B5EF4-FFF2-40B4-BE49-F238E27FC236}">
                <a16:creationId xmlns:a16="http://schemas.microsoft.com/office/drawing/2014/main" xmlns="" id="{BC8CA52C-ABD8-4A0F-BCA1-D3BACD56B632}"/>
              </a:ext>
            </a:extLst>
          </p:cNvPr>
          <p:cNvCxnSpPr>
            <a:cxnSpLocks/>
          </p:cNvCxnSpPr>
          <p:nvPr/>
        </p:nvCxnSpPr>
        <p:spPr>
          <a:xfrm>
            <a:off x="13162943" y="6201086"/>
            <a:ext cx="13779" cy="0"/>
          </a:xfrm>
          <a:prstGeom prst="line">
            <a:avLst/>
          </a:prstGeom>
          <a:ln w="25400" cap="rnd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矩形 121">
            <a:extLst>
              <a:ext uri="{FF2B5EF4-FFF2-40B4-BE49-F238E27FC236}">
                <a16:creationId xmlns:a16="http://schemas.microsoft.com/office/drawing/2014/main" xmlns="" id="{78616EA1-E70C-4C4C-AF4D-58918DF72379}"/>
              </a:ext>
            </a:extLst>
          </p:cNvPr>
          <p:cNvSpPr/>
          <p:nvPr/>
        </p:nvSpPr>
        <p:spPr>
          <a:xfrm>
            <a:off x="976187" y="4403157"/>
            <a:ext cx="3616888" cy="176688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xmlns="" id="{114C8D44-3BA7-4DE9-9E9E-AD6252B864B3}"/>
              </a:ext>
            </a:extLst>
          </p:cNvPr>
          <p:cNvSpPr/>
          <p:nvPr/>
        </p:nvSpPr>
        <p:spPr>
          <a:xfrm>
            <a:off x="5114309" y="2188503"/>
            <a:ext cx="3616888" cy="176688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xmlns="" id="{FE540792-D7C2-4C7B-AF20-38FB717BD8F3}"/>
              </a:ext>
            </a:extLst>
          </p:cNvPr>
          <p:cNvSpPr/>
          <p:nvPr/>
        </p:nvSpPr>
        <p:spPr>
          <a:xfrm>
            <a:off x="5114309" y="4403157"/>
            <a:ext cx="3616888" cy="176688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xmlns="" id="{426D83A5-0EAF-4D89-A72B-565853AED8D0}"/>
              </a:ext>
            </a:extLst>
          </p:cNvPr>
          <p:cNvSpPr/>
          <p:nvPr/>
        </p:nvSpPr>
        <p:spPr>
          <a:xfrm>
            <a:off x="9309563" y="2188503"/>
            <a:ext cx="3616888" cy="176688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xmlns="" id="{8ED54B88-30EE-4630-91C7-149AB9CBED52}"/>
              </a:ext>
            </a:extLst>
          </p:cNvPr>
          <p:cNvSpPr/>
          <p:nvPr/>
        </p:nvSpPr>
        <p:spPr>
          <a:xfrm>
            <a:off x="9309563" y="4403157"/>
            <a:ext cx="3616888" cy="176688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xmlns="" id="{55A74CB0-8AC9-4702-8242-8D0DBD20C3AF}"/>
              </a:ext>
            </a:extLst>
          </p:cNvPr>
          <p:cNvGrpSpPr/>
          <p:nvPr/>
        </p:nvGrpSpPr>
        <p:grpSpPr>
          <a:xfrm>
            <a:off x="5134211" y="2154152"/>
            <a:ext cx="3629152" cy="1801236"/>
            <a:chOff x="5134211" y="1971696"/>
            <a:chExt cx="3629152" cy="1801236"/>
          </a:xfrm>
        </p:grpSpPr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xmlns="" id="{12C4BDED-22C8-470E-BA83-8845BF75D2FC}"/>
                </a:ext>
              </a:extLst>
            </p:cNvPr>
            <p:cNvCxnSpPr/>
            <p:nvPr/>
          </p:nvCxnSpPr>
          <p:spPr>
            <a:xfrm>
              <a:off x="5134211" y="1971696"/>
              <a:ext cx="3629152" cy="18012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xmlns="" id="{15060C06-E8AD-4928-A606-0836D6F036B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34211" y="1971696"/>
              <a:ext cx="3629152" cy="18012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7CF02D04-EA36-4A5C-B6EC-8DFC1B2037F7}"/>
              </a:ext>
            </a:extLst>
          </p:cNvPr>
          <p:cNvGrpSpPr/>
          <p:nvPr/>
        </p:nvGrpSpPr>
        <p:grpSpPr>
          <a:xfrm>
            <a:off x="9283061" y="2154152"/>
            <a:ext cx="3629152" cy="1801236"/>
            <a:chOff x="5134211" y="1971696"/>
            <a:chExt cx="3629152" cy="1801236"/>
          </a:xfrm>
        </p:grpSpPr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xmlns="" id="{2F064DF9-9B3B-49D9-B919-FB70DEF87EEA}"/>
                </a:ext>
              </a:extLst>
            </p:cNvPr>
            <p:cNvCxnSpPr/>
            <p:nvPr/>
          </p:nvCxnSpPr>
          <p:spPr>
            <a:xfrm>
              <a:off x="5134211" y="1971696"/>
              <a:ext cx="3629152" cy="18012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xmlns="" id="{4C2B0C79-0044-417C-8352-3EE60D825AF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34211" y="1971696"/>
              <a:ext cx="3629152" cy="18012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xmlns="" id="{B6347A46-AD54-42A8-9C41-A233696C6923}"/>
              </a:ext>
            </a:extLst>
          </p:cNvPr>
          <p:cNvGrpSpPr/>
          <p:nvPr/>
        </p:nvGrpSpPr>
        <p:grpSpPr>
          <a:xfrm>
            <a:off x="5100758" y="4380936"/>
            <a:ext cx="3629152" cy="1801236"/>
            <a:chOff x="5134211" y="1971696"/>
            <a:chExt cx="3629152" cy="1801236"/>
          </a:xfrm>
        </p:grpSpPr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xmlns="" id="{88F0BCDE-BA32-468B-A56E-D2C39B4BC0AC}"/>
                </a:ext>
              </a:extLst>
            </p:cNvPr>
            <p:cNvCxnSpPr/>
            <p:nvPr/>
          </p:nvCxnSpPr>
          <p:spPr>
            <a:xfrm>
              <a:off x="5134211" y="1971696"/>
              <a:ext cx="3629152" cy="18012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xmlns="" id="{374A65DF-76FE-4608-BC61-4D2D3666A5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34211" y="1971696"/>
              <a:ext cx="3629152" cy="18012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xmlns="" id="{2E8D18CB-E41E-4029-B4FA-A74FF78624ED}"/>
              </a:ext>
            </a:extLst>
          </p:cNvPr>
          <p:cNvGrpSpPr/>
          <p:nvPr/>
        </p:nvGrpSpPr>
        <p:grpSpPr>
          <a:xfrm>
            <a:off x="9283061" y="4369785"/>
            <a:ext cx="3629152" cy="1801236"/>
            <a:chOff x="5134211" y="1971696"/>
            <a:chExt cx="3629152" cy="1801236"/>
          </a:xfrm>
        </p:grpSpPr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xmlns="" id="{92C3FBB4-26CC-4C75-A87C-064DBE4265F5}"/>
                </a:ext>
              </a:extLst>
            </p:cNvPr>
            <p:cNvCxnSpPr/>
            <p:nvPr/>
          </p:nvCxnSpPr>
          <p:spPr>
            <a:xfrm>
              <a:off x="5134211" y="1971696"/>
              <a:ext cx="3629152" cy="18012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xmlns="" id="{E2AC8C1E-AC04-450B-B4B9-621E6F226C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34211" y="1971696"/>
              <a:ext cx="3629152" cy="18012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xmlns="" id="{F77B0B69-23C0-420E-BA03-1F4C38A6064A}"/>
              </a:ext>
            </a:extLst>
          </p:cNvPr>
          <p:cNvGrpSpPr/>
          <p:nvPr/>
        </p:nvGrpSpPr>
        <p:grpSpPr>
          <a:xfrm>
            <a:off x="972918" y="4380936"/>
            <a:ext cx="3629152" cy="1801236"/>
            <a:chOff x="5134211" y="1971696"/>
            <a:chExt cx="3629152" cy="1801236"/>
          </a:xfrm>
        </p:grpSpPr>
        <p:cxnSp>
          <p:nvCxnSpPr>
            <p:cNvPr id="141" name="直接连接符 140">
              <a:extLst>
                <a:ext uri="{FF2B5EF4-FFF2-40B4-BE49-F238E27FC236}">
                  <a16:creationId xmlns:a16="http://schemas.microsoft.com/office/drawing/2014/main" xmlns="" id="{E7D8A756-ED5A-49DB-8F80-9A3908162C61}"/>
                </a:ext>
              </a:extLst>
            </p:cNvPr>
            <p:cNvCxnSpPr/>
            <p:nvPr/>
          </p:nvCxnSpPr>
          <p:spPr>
            <a:xfrm>
              <a:off x="5134211" y="1971696"/>
              <a:ext cx="3629152" cy="18012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>
              <a:extLst>
                <a:ext uri="{FF2B5EF4-FFF2-40B4-BE49-F238E27FC236}">
                  <a16:creationId xmlns:a16="http://schemas.microsoft.com/office/drawing/2014/main" xmlns="" id="{A1A29AC1-C2E6-430E-8B03-DB41080DB59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34211" y="1971696"/>
              <a:ext cx="3629152" cy="18012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5658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A73210D8-8A79-4C8F-90B9-23BDC5F090E5}"/>
              </a:ext>
            </a:extLst>
          </p:cNvPr>
          <p:cNvGrpSpPr/>
          <p:nvPr/>
        </p:nvGrpSpPr>
        <p:grpSpPr>
          <a:xfrm rot="1574082">
            <a:off x="9838405" y="3462005"/>
            <a:ext cx="1149095" cy="208166"/>
            <a:chOff x="-73687" y="6322674"/>
            <a:chExt cx="1149095" cy="208166"/>
          </a:xfrm>
        </p:grpSpPr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A0561450-DDA9-4A36-A81E-A0A77BA22D9B}"/>
                </a:ext>
              </a:extLst>
            </p:cNvPr>
            <p:cNvSpPr/>
            <p:nvPr/>
          </p:nvSpPr>
          <p:spPr>
            <a:xfrm>
              <a:off x="-29401" y="6372704"/>
              <a:ext cx="1104809" cy="158136"/>
            </a:xfrm>
            <a:prstGeom prst="rect">
              <a:avLst/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8E4781D4-36DD-4810-9D4B-51819E0CE968}"/>
                </a:ext>
              </a:extLst>
            </p:cNvPr>
            <p:cNvSpPr/>
            <p:nvPr/>
          </p:nvSpPr>
          <p:spPr>
            <a:xfrm>
              <a:off x="-73687" y="6322674"/>
              <a:ext cx="1104809" cy="158136"/>
            </a:xfrm>
            <a:prstGeom prst="rect">
              <a:avLst/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1C144A32-44F0-4DE7-B8B2-8A78C6209D25}"/>
              </a:ext>
            </a:extLst>
          </p:cNvPr>
          <p:cNvSpPr/>
          <p:nvPr/>
        </p:nvSpPr>
        <p:spPr>
          <a:xfrm>
            <a:off x="1762571" y="3247956"/>
            <a:ext cx="8994329" cy="1879468"/>
          </a:xfrm>
          <a:prstGeom prst="roundRect">
            <a:avLst>
              <a:gd name="adj" fmla="val 2577"/>
            </a:avLst>
          </a:prstGeom>
          <a:pattFill prst="wdUpDiag">
            <a:fgClr>
              <a:srgbClr val="63B5F3"/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113149CD-71A8-4201-BF1B-42077BA47386}"/>
              </a:ext>
            </a:extLst>
          </p:cNvPr>
          <p:cNvSpPr/>
          <p:nvPr/>
        </p:nvSpPr>
        <p:spPr>
          <a:xfrm>
            <a:off x="1658699" y="3148810"/>
            <a:ext cx="8994329" cy="1986424"/>
          </a:xfrm>
          <a:prstGeom prst="roundRect">
            <a:avLst>
              <a:gd name="adj" fmla="val 2577"/>
            </a:avLst>
          </a:prstGeom>
          <a:solidFill>
            <a:srgbClr val="63B5F3"/>
          </a:solidFill>
          <a:ln w="381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230EC57D-4357-41C2-B1A8-A5B5791EF3F7}"/>
              </a:ext>
            </a:extLst>
          </p:cNvPr>
          <p:cNvSpPr/>
          <p:nvPr/>
        </p:nvSpPr>
        <p:spPr>
          <a:xfrm>
            <a:off x="1545146" y="3037655"/>
            <a:ext cx="8994329" cy="2097579"/>
          </a:xfrm>
          <a:prstGeom prst="roundRect">
            <a:avLst>
              <a:gd name="adj" fmla="val 2577"/>
            </a:avLst>
          </a:prstGeom>
          <a:solidFill>
            <a:srgbClr val="F1F5F7"/>
          </a:solidFill>
          <a:ln w="38100">
            <a:solidFill>
              <a:srgbClr val="2F3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724F1DA-6CCA-4EB6-806B-6BB861D2386C}"/>
              </a:ext>
            </a:extLst>
          </p:cNvPr>
          <p:cNvSpPr/>
          <p:nvPr/>
        </p:nvSpPr>
        <p:spPr>
          <a:xfrm>
            <a:off x="3949701" y="834598"/>
            <a:ext cx="4292600" cy="514614"/>
          </a:xfrm>
          <a:prstGeom prst="rect">
            <a:avLst/>
          </a:prstGeom>
          <a:solidFill>
            <a:srgbClr val="EFE62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50D0F6DE-F7A5-467D-B285-B9331549703C}"/>
              </a:ext>
            </a:extLst>
          </p:cNvPr>
          <p:cNvSpPr txBox="1"/>
          <p:nvPr/>
        </p:nvSpPr>
        <p:spPr>
          <a:xfrm>
            <a:off x="4834102" y="541477"/>
            <a:ext cx="2564892" cy="562052"/>
          </a:xfrm>
          <a:custGeom>
            <a:avLst/>
            <a:gdLst/>
            <a:ahLst/>
            <a:cxnLst/>
            <a:rect l="l" t="t" r="r" b="b"/>
            <a:pathLst>
              <a:path w="2564892" h="562052">
                <a:moveTo>
                  <a:pt x="2424684" y="282855"/>
                </a:moveTo>
                <a:lnTo>
                  <a:pt x="2513686" y="282855"/>
                </a:lnTo>
                <a:lnTo>
                  <a:pt x="2513686" y="475488"/>
                </a:lnTo>
                <a:lnTo>
                  <a:pt x="2545385" y="475488"/>
                </a:lnTo>
                <a:lnTo>
                  <a:pt x="2564892" y="452933"/>
                </a:lnTo>
                <a:lnTo>
                  <a:pt x="2564892" y="549859"/>
                </a:lnTo>
                <a:lnTo>
                  <a:pt x="2424684" y="549859"/>
                </a:lnTo>
                <a:close/>
                <a:moveTo>
                  <a:pt x="2327148" y="282855"/>
                </a:moveTo>
                <a:lnTo>
                  <a:pt x="2409444" y="282855"/>
                </a:lnTo>
                <a:lnTo>
                  <a:pt x="2409444" y="549859"/>
                </a:lnTo>
                <a:lnTo>
                  <a:pt x="2327148" y="549859"/>
                </a:lnTo>
                <a:close/>
                <a:moveTo>
                  <a:pt x="2229612" y="282855"/>
                </a:moveTo>
                <a:lnTo>
                  <a:pt x="2313737" y="282855"/>
                </a:lnTo>
                <a:lnTo>
                  <a:pt x="2313737" y="381000"/>
                </a:lnTo>
                <a:cubicBezTo>
                  <a:pt x="2313696" y="395262"/>
                  <a:pt x="2313101" y="412594"/>
                  <a:pt x="2311953" y="432997"/>
                </a:cubicBezTo>
                <a:cubicBezTo>
                  <a:pt x="2310806" y="453400"/>
                  <a:pt x="2309353" y="474209"/>
                  <a:pt x="2307596" y="495424"/>
                </a:cubicBezTo>
                <a:cubicBezTo>
                  <a:pt x="2305839" y="516640"/>
                  <a:pt x="2304025" y="535598"/>
                  <a:pt x="2302155" y="552298"/>
                </a:cubicBezTo>
                <a:lnTo>
                  <a:pt x="2214982" y="546811"/>
                </a:lnTo>
                <a:cubicBezTo>
                  <a:pt x="2216506" y="535150"/>
                  <a:pt x="2218402" y="520745"/>
                  <a:pt x="2220671" y="503598"/>
                </a:cubicBezTo>
                <a:cubicBezTo>
                  <a:pt x="2222941" y="486450"/>
                  <a:pt x="2224973" y="469471"/>
                  <a:pt x="2226768" y="452662"/>
                </a:cubicBezTo>
                <a:cubicBezTo>
                  <a:pt x="2228562" y="435853"/>
                  <a:pt x="2229511" y="422126"/>
                  <a:pt x="2229612" y="411480"/>
                </a:cubicBezTo>
                <a:close/>
                <a:moveTo>
                  <a:pt x="1303782" y="282855"/>
                </a:moveTo>
                <a:cubicBezTo>
                  <a:pt x="1307148" y="295402"/>
                  <a:pt x="1311999" y="308255"/>
                  <a:pt x="1318336" y="321412"/>
                </a:cubicBezTo>
                <a:cubicBezTo>
                  <a:pt x="1324674" y="334569"/>
                  <a:pt x="1332421" y="347726"/>
                  <a:pt x="1341577" y="360883"/>
                </a:cubicBezTo>
                <a:cubicBezTo>
                  <a:pt x="1347978" y="349631"/>
                  <a:pt x="1353617" y="337541"/>
                  <a:pt x="1358494" y="324612"/>
                </a:cubicBezTo>
                <a:cubicBezTo>
                  <a:pt x="1363371" y="311684"/>
                  <a:pt x="1367485" y="297764"/>
                  <a:pt x="1370838" y="282855"/>
                </a:cubicBezTo>
                <a:close/>
                <a:moveTo>
                  <a:pt x="2112569" y="273711"/>
                </a:moveTo>
                <a:lnTo>
                  <a:pt x="2205838" y="292608"/>
                </a:lnTo>
                <a:lnTo>
                  <a:pt x="2152193" y="548031"/>
                </a:lnTo>
                <a:lnTo>
                  <a:pt x="2060143" y="526695"/>
                </a:lnTo>
                <a:close/>
                <a:moveTo>
                  <a:pt x="108509" y="184099"/>
                </a:moveTo>
                <a:lnTo>
                  <a:pt x="105461" y="252375"/>
                </a:lnTo>
                <a:lnTo>
                  <a:pt x="210922" y="252375"/>
                </a:lnTo>
                <a:lnTo>
                  <a:pt x="210922" y="505359"/>
                </a:lnTo>
                <a:lnTo>
                  <a:pt x="262738" y="393802"/>
                </a:lnTo>
                <a:cubicBezTo>
                  <a:pt x="251752" y="362738"/>
                  <a:pt x="240957" y="329768"/>
                  <a:pt x="230353" y="294894"/>
                </a:cubicBezTo>
                <a:cubicBezTo>
                  <a:pt x="219748" y="260020"/>
                  <a:pt x="209411" y="223088"/>
                  <a:pt x="199340" y="184099"/>
                </a:cubicBezTo>
                <a:close/>
                <a:moveTo>
                  <a:pt x="2091233" y="159715"/>
                </a:moveTo>
                <a:lnTo>
                  <a:pt x="2194865" y="159715"/>
                </a:lnTo>
                <a:lnTo>
                  <a:pt x="2194865" y="252984"/>
                </a:lnTo>
                <a:lnTo>
                  <a:pt x="2091233" y="252984"/>
                </a:lnTo>
                <a:close/>
                <a:moveTo>
                  <a:pt x="1861185" y="34138"/>
                </a:moveTo>
                <a:lnTo>
                  <a:pt x="1956892" y="34138"/>
                </a:lnTo>
                <a:lnTo>
                  <a:pt x="1956892" y="106680"/>
                </a:lnTo>
                <a:lnTo>
                  <a:pt x="1861185" y="106680"/>
                </a:lnTo>
                <a:close/>
                <a:moveTo>
                  <a:pt x="2091233" y="31699"/>
                </a:moveTo>
                <a:lnTo>
                  <a:pt x="2194865" y="31699"/>
                </a:lnTo>
                <a:lnTo>
                  <a:pt x="2194865" y="124968"/>
                </a:lnTo>
                <a:lnTo>
                  <a:pt x="2091233" y="124968"/>
                </a:lnTo>
                <a:close/>
                <a:moveTo>
                  <a:pt x="303581" y="20727"/>
                </a:moveTo>
                <a:lnTo>
                  <a:pt x="390144" y="20727"/>
                </a:lnTo>
                <a:lnTo>
                  <a:pt x="390144" y="83515"/>
                </a:lnTo>
                <a:lnTo>
                  <a:pt x="303581" y="83515"/>
                </a:lnTo>
                <a:close/>
                <a:moveTo>
                  <a:pt x="1061771" y="15240"/>
                </a:moveTo>
                <a:lnTo>
                  <a:pt x="1159917" y="15240"/>
                </a:lnTo>
                <a:lnTo>
                  <a:pt x="1159917" y="113386"/>
                </a:lnTo>
                <a:lnTo>
                  <a:pt x="1192835" y="113386"/>
                </a:lnTo>
                <a:lnTo>
                  <a:pt x="1192835" y="193853"/>
                </a:lnTo>
                <a:lnTo>
                  <a:pt x="1159917" y="193853"/>
                </a:lnTo>
                <a:lnTo>
                  <a:pt x="1159917" y="276149"/>
                </a:lnTo>
                <a:lnTo>
                  <a:pt x="1198931" y="266395"/>
                </a:lnTo>
                <a:lnTo>
                  <a:pt x="1198931" y="357835"/>
                </a:lnTo>
                <a:lnTo>
                  <a:pt x="1159917" y="367589"/>
                </a:lnTo>
                <a:lnTo>
                  <a:pt x="1159917" y="550469"/>
                </a:lnTo>
                <a:lnTo>
                  <a:pt x="1039826" y="550469"/>
                </a:lnTo>
                <a:lnTo>
                  <a:pt x="1061771" y="522427"/>
                </a:lnTo>
                <a:lnTo>
                  <a:pt x="1061771" y="392583"/>
                </a:lnTo>
                <a:lnTo>
                  <a:pt x="1016051" y="403555"/>
                </a:lnTo>
                <a:lnTo>
                  <a:pt x="1016051" y="311506"/>
                </a:lnTo>
                <a:lnTo>
                  <a:pt x="1061771" y="300533"/>
                </a:lnTo>
                <a:lnTo>
                  <a:pt x="1061771" y="193853"/>
                </a:lnTo>
                <a:lnTo>
                  <a:pt x="1023976" y="193853"/>
                </a:lnTo>
                <a:lnTo>
                  <a:pt x="1023976" y="113386"/>
                </a:lnTo>
                <a:lnTo>
                  <a:pt x="1061771" y="113386"/>
                </a:lnTo>
                <a:close/>
                <a:moveTo>
                  <a:pt x="1295248" y="9754"/>
                </a:moveTo>
                <a:lnTo>
                  <a:pt x="1393393" y="9754"/>
                </a:lnTo>
                <a:lnTo>
                  <a:pt x="1393393" y="68885"/>
                </a:lnTo>
                <a:lnTo>
                  <a:pt x="1492149" y="68885"/>
                </a:lnTo>
                <a:lnTo>
                  <a:pt x="1492149" y="146914"/>
                </a:lnTo>
                <a:lnTo>
                  <a:pt x="1393393" y="146914"/>
                </a:lnTo>
                <a:lnTo>
                  <a:pt x="1393393" y="198120"/>
                </a:lnTo>
                <a:lnTo>
                  <a:pt x="1479957" y="198120"/>
                </a:lnTo>
                <a:cubicBezTo>
                  <a:pt x="1479220" y="248311"/>
                  <a:pt x="1472159" y="292710"/>
                  <a:pt x="1458773" y="331318"/>
                </a:cubicBezTo>
                <a:cubicBezTo>
                  <a:pt x="1445387" y="369926"/>
                  <a:pt x="1428268" y="403352"/>
                  <a:pt x="1407414" y="431597"/>
                </a:cubicBezTo>
                <a:cubicBezTo>
                  <a:pt x="1432509" y="453035"/>
                  <a:pt x="1462177" y="472339"/>
                  <a:pt x="1496416" y="489509"/>
                </a:cubicBezTo>
                <a:lnTo>
                  <a:pt x="1436675" y="562052"/>
                </a:lnTo>
                <a:cubicBezTo>
                  <a:pt x="1420775" y="555016"/>
                  <a:pt x="1404874" y="546380"/>
                  <a:pt x="1388974" y="536144"/>
                </a:cubicBezTo>
                <a:cubicBezTo>
                  <a:pt x="1373073" y="525907"/>
                  <a:pt x="1357478" y="514223"/>
                  <a:pt x="1342187" y="501091"/>
                </a:cubicBezTo>
                <a:cubicBezTo>
                  <a:pt x="1324940" y="515100"/>
                  <a:pt x="1308380" y="526860"/>
                  <a:pt x="1292505" y="536372"/>
                </a:cubicBezTo>
                <a:cubicBezTo>
                  <a:pt x="1276630" y="545884"/>
                  <a:pt x="1262507" y="553225"/>
                  <a:pt x="1250137" y="558394"/>
                </a:cubicBezTo>
                <a:lnTo>
                  <a:pt x="1184910" y="487071"/>
                </a:lnTo>
                <a:cubicBezTo>
                  <a:pt x="1202297" y="479171"/>
                  <a:pt x="1218730" y="470738"/>
                  <a:pt x="1234212" y="461772"/>
                </a:cubicBezTo>
                <a:cubicBezTo>
                  <a:pt x="1249693" y="452806"/>
                  <a:pt x="1264146" y="443154"/>
                  <a:pt x="1277569" y="432816"/>
                </a:cubicBezTo>
                <a:cubicBezTo>
                  <a:pt x="1262799" y="413233"/>
                  <a:pt x="1250277" y="392506"/>
                  <a:pt x="1240003" y="370637"/>
                </a:cubicBezTo>
                <a:cubicBezTo>
                  <a:pt x="1229728" y="348768"/>
                  <a:pt x="1222540" y="326212"/>
                  <a:pt x="1218438" y="302971"/>
                </a:cubicBezTo>
                <a:lnTo>
                  <a:pt x="1287933" y="282855"/>
                </a:lnTo>
                <a:lnTo>
                  <a:pt x="1217829" y="282855"/>
                </a:lnTo>
                <a:lnTo>
                  <a:pt x="1217829" y="198120"/>
                </a:lnTo>
                <a:lnTo>
                  <a:pt x="1295248" y="198120"/>
                </a:lnTo>
                <a:lnTo>
                  <a:pt x="1295248" y="146914"/>
                </a:lnTo>
                <a:lnTo>
                  <a:pt x="1205637" y="146914"/>
                </a:lnTo>
                <a:lnTo>
                  <a:pt x="1205637" y="68885"/>
                </a:lnTo>
                <a:lnTo>
                  <a:pt x="1295248" y="68885"/>
                </a:lnTo>
                <a:close/>
                <a:moveTo>
                  <a:pt x="2320443" y="8535"/>
                </a:moveTo>
                <a:lnTo>
                  <a:pt x="2421636" y="8535"/>
                </a:lnTo>
                <a:lnTo>
                  <a:pt x="2421636" y="50597"/>
                </a:lnTo>
                <a:lnTo>
                  <a:pt x="2538070" y="50597"/>
                </a:lnTo>
                <a:lnTo>
                  <a:pt x="2538070" y="122530"/>
                </a:lnTo>
                <a:lnTo>
                  <a:pt x="2370430" y="122530"/>
                </a:lnTo>
                <a:lnTo>
                  <a:pt x="2338121" y="182880"/>
                </a:lnTo>
                <a:lnTo>
                  <a:pt x="2425904" y="182880"/>
                </a:lnTo>
                <a:lnTo>
                  <a:pt x="2400910" y="135941"/>
                </a:lnTo>
                <a:lnTo>
                  <a:pt x="2490521" y="135941"/>
                </a:lnTo>
                <a:lnTo>
                  <a:pt x="2545385" y="245669"/>
                </a:lnTo>
                <a:cubicBezTo>
                  <a:pt x="2546808" y="249162"/>
                  <a:pt x="2546401" y="252235"/>
                  <a:pt x="2544166" y="254889"/>
                </a:cubicBezTo>
                <a:cubicBezTo>
                  <a:pt x="2541931" y="257544"/>
                  <a:pt x="2538476" y="258941"/>
                  <a:pt x="2533803" y="259080"/>
                </a:cubicBezTo>
                <a:lnTo>
                  <a:pt x="2221688" y="259080"/>
                </a:lnTo>
                <a:cubicBezTo>
                  <a:pt x="2216214" y="258979"/>
                  <a:pt x="2212683" y="257505"/>
                  <a:pt x="2211096" y="254661"/>
                </a:cubicBezTo>
                <a:cubicBezTo>
                  <a:pt x="2209508" y="251816"/>
                  <a:pt x="2209788" y="248209"/>
                  <a:pt x="2211934" y="243840"/>
                </a:cubicBezTo>
                <a:lnTo>
                  <a:pt x="2269236" y="122530"/>
                </a:lnTo>
                <a:lnTo>
                  <a:pt x="2212543" y="122530"/>
                </a:lnTo>
                <a:lnTo>
                  <a:pt x="2212543" y="50597"/>
                </a:lnTo>
                <a:lnTo>
                  <a:pt x="2320443" y="50597"/>
                </a:lnTo>
                <a:close/>
                <a:moveTo>
                  <a:pt x="1734389" y="8535"/>
                </a:moveTo>
                <a:lnTo>
                  <a:pt x="1836192" y="8535"/>
                </a:lnTo>
                <a:lnTo>
                  <a:pt x="1836192" y="124359"/>
                </a:lnTo>
                <a:lnTo>
                  <a:pt x="1998345" y="124359"/>
                </a:lnTo>
                <a:lnTo>
                  <a:pt x="1998345" y="210922"/>
                </a:lnTo>
                <a:lnTo>
                  <a:pt x="1871549" y="210922"/>
                </a:lnTo>
                <a:lnTo>
                  <a:pt x="2028825" y="431597"/>
                </a:lnTo>
                <a:lnTo>
                  <a:pt x="1952016" y="499263"/>
                </a:lnTo>
                <a:lnTo>
                  <a:pt x="1836192" y="312115"/>
                </a:lnTo>
                <a:lnTo>
                  <a:pt x="1836192" y="549859"/>
                </a:lnTo>
                <a:lnTo>
                  <a:pt x="1734389" y="549859"/>
                </a:lnTo>
                <a:lnTo>
                  <a:pt x="1734389" y="309677"/>
                </a:lnTo>
                <a:lnTo>
                  <a:pt x="1615516" y="499263"/>
                </a:lnTo>
                <a:lnTo>
                  <a:pt x="1538707" y="431597"/>
                </a:lnTo>
                <a:lnTo>
                  <a:pt x="1694765" y="210922"/>
                </a:lnTo>
                <a:lnTo>
                  <a:pt x="1572844" y="210922"/>
                </a:lnTo>
                <a:lnTo>
                  <a:pt x="1572844" y="124359"/>
                </a:lnTo>
                <a:lnTo>
                  <a:pt x="1734389" y="124359"/>
                </a:lnTo>
                <a:close/>
                <a:moveTo>
                  <a:pt x="620192" y="6706"/>
                </a:moveTo>
                <a:lnTo>
                  <a:pt x="663474" y="93879"/>
                </a:lnTo>
                <a:lnTo>
                  <a:pt x="587274" y="132893"/>
                </a:lnTo>
                <a:lnTo>
                  <a:pt x="542773" y="45720"/>
                </a:lnTo>
                <a:close/>
                <a:moveTo>
                  <a:pt x="694563" y="3048"/>
                </a:moveTo>
                <a:lnTo>
                  <a:pt x="800024" y="18898"/>
                </a:lnTo>
                <a:lnTo>
                  <a:pt x="765887" y="135331"/>
                </a:lnTo>
                <a:lnTo>
                  <a:pt x="955472" y="135331"/>
                </a:lnTo>
                <a:lnTo>
                  <a:pt x="948767" y="552298"/>
                </a:lnTo>
                <a:lnTo>
                  <a:pt x="817702" y="552298"/>
                </a:lnTo>
                <a:lnTo>
                  <a:pt x="846963" y="524866"/>
                </a:lnTo>
                <a:lnTo>
                  <a:pt x="853669" y="227381"/>
                </a:lnTo>
                <a:lnTo>
                  <a:pt x="738455" y="227381"/>
                </a:lnTo>
                <a:lnTo>
                  <a:pt x="715290" y="307239"/>
                </a:lnTo>
                <a:lnTo>
                  <a:pt x="796367" y="266395"/>
                </a:lnTo>
                <a:lnTo>
                  <a:pt x="846963" y="371247"/>
                </a:lnTo>
                <a:lnTo>
                  <a:pt x="766496" y="413309"/>
                </a:lnTo>
                <a:lnTo>
                  <a:pt x="714680" y="308458"/>
                </a:lnTo>
                <a:lnTo>
                  <a:pt x="641528" y="559004"/>
                </a:lnTo>
                <a:lnTo>
                  <a:pt x="539725" y="542544"/>
                </a:lnTo>
                <a:lnTo>
                  <a:pt x="629946" y="227381"/>
                </a:lnTo>
                <a:lnTo>
                  <a:pt x="510464" y="227381"/>
                </a:lnTo>
                <a:lnTo>
                  <a:pt x="510464" y="135331"/>
                </a:lnTo>
                <a:lnTo>
                  <a:pt x="656768" y="135331"/>
                </a:lnTo>
                <a:close/>
                <a:moveTo>
                  <a:pt x="250546" y="0"/>
                </a:moveTo>
                <a:cubicBezTo>
                  <a:pt x="253632" y="15888"/>
                  <a:pt x="257061" y="32119"/>
                  <a:pt x="260833" y="48692"/>
                </a:cubicBezTo>
                <a:cubicBezTo>
                  <a:pt x="264605" y="65266"/>
                  <a:pt x="268491" y="81953"/>
                  <a:pt x="272492" y="98755"/>
                </a:cubicBezTo>
                <a:lnTo>
                  <a:pt x="423063" y="98755"/>
                </a:lnTo>
                <a:lnTo>
                  <a:pt x="423063" y="184099"/>
                </a:lnTo>
                <a:lnTo>
                  <a:pt x="295047" y="184099"/>
                </a:lnTo>
                <a:cubicBezTo>
                  <a:pt x="298984" y="198146"/>
                  <a:pt x="302997" y="212268"/>
                  <a:pt x="307086" y="226467"/>
                </a:cubicBezTo>
                <a:cubicBezTo>
                  <a:pt x="311176" y="240665"/>
                  <a:pt x="315494" y="254788"/>
                  <a:pt x="320040" y="268834"/>
                </a:cubicBezTo>
                <a:lnTo>
                  <a:pt x="355397" y="193243"/>
                </a:lnTo>
                <a:lnTo>
                  <a:pt x="432207" y="228600"/>
                </a:lnTo>
                <a:lnTo>
                  <a:pt x="358445" y="379781"/>
                </a:lnTo>
                <a:cubicBezTo>
                  <a:pt x="375006" y="424383"/>
                  <a:pt x="393091" y="468071"/>
                  <a:pt x="412700" y="510845"/>
                </a:cubicBezTo>
                <a:lnTo>
                  <a:pt x="443789" y="529743"/>
                </a:lnTo>
                <a:lnTo>
                  <a:pt x="329794" y="559004"/>
                </a:lnTo>
                <a:cubicBezTo>
                  <a:pt x="320142" y="538785"/>
                  <a:pt x="310795" y="517652"/>
                  <a:pt x="301752" y="495605"/>
                </a:cubicBezTo>
                <a:lnTo>
                  <a:pt x="270663" y="559004"/>
                </a:lnTo>
                <a:lnTo>
                  <a:pt x="210922" y="527914"/>
                </a:lnTo>
                <a:lnTo>
                  <a:pt x="210922" y="538887"/>
                </a:lnTo>
                <a:lnTo>
                  <a:pt x="110948" y="538887"/>
                </a:lnTo>
                <a:lnTo>
                  <a:pt x="126797" y="515112"/>
                </a:lnTo>
                <a:lnTo>
                  <a:pt x="126797" y="330403"/>
                </a:lnTo>
                <a:lnTo>
                  <a:pt x="101804" y="330403"/>
                </a:lnTo>
                <a:lnTo>
                  <a:pt x="92660" y="553517"/>
                </a:lnTo>
                <a:lnTo>
                  <a:pt x="0" y="549859"/>
                </a:lnTo>
                <a:lnTo>
                  <a:pt x="17679" y="98755"/>
                </a:lnTo>
                <a:lnTo>
                  <a:pt x="178613" y="98755"/>
                </a:lnTo>
                <a:cubicBezTo>
                  <a:pt x="175845" y="86246"/>
                  <a:pt x="173000" y="73470"/>
                  <a:pt x="170079" y="60427"/>
                </a:cubicBezTo>
                <a:cubicBezTo>
                  <a:pt x="167158" y="47384"/>
                  <a:pt x="164313" y="34151"/>
                  <a:pt x="161544" y="20727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245A342C-55CB-4C6E-9828-B236C0BDC38C}"/>
              </a:ext>
            </a:extLst>
          </p:cNvPr>
          <p:cNvSpPr txBox="1"/>
          <p:nvPr/>
        </p:nvSpPr>
        <p:spPr>
          <a:xfrm>
            <a:off x="2170389" y="2395103"/>
            <a:ext cx="2508856" cy="332337"/>
          </a:xfrm>
          <a:custGeom>
            <a:avLst/>
            <a:gdLst/>
            <a:ahLst/>
            <a:cxnLst/>
            <a:rect l="l" t="t" r="r" b="b"/>
            <a:pathLst>
              <a:path w="2508856" h="332337">
                <a:moveTo>
                  <a:pt x="583444" y="210045"/>
                </a:moveTo>
                <a:lnTo>
                  <a:pt x="583444" y="236830"/>
                </a:lnTo>
                <a:lnTo>
                  <a:pt x="627497" y="236830"/>
                </a:lnTo>
                <a:lnTo>
                  <a:pt x="627497" y="210045"/>
                </a:lnTo>
                <a:close/>
                <a:moveTo>
                  <a:pt x="2277399" y="177270"/>
                </a:moveTo>
                <a:lnTo>
                  <a:pt x="2277399" y="210398"/>
                </a:lnTo>
                <a:lnTo>
                  <a:pt x="2299602" y="210398"/>
                </a:lnTo>
                <a:lnTo>
                  <a:pt x="2299602" y="177270"/>
                </a:lnTo>
                <a:close/>
                <a:moveTo>
                  <a:pt x="2230879" y="177270"/>
                </a:moveTo>
                <a:lnTo>
                  <a:pt x="2230879" y="210398"/>
                </a:lnTo>
                <a:lnTo>
                  <a:pt x="2252729" y="210398"/>
                </a:lnTo>
                <a:lnTo>
                  <a:pt x="2252729" y="177270"/>
                </a:lnTo>
                <a:close/>
                <a:moveTo>
                  <a:pt x="679304" y="170574"/>
                </a:moveTo>
                <a:lnTo>
                  <a:pt x="703974" y="170574"/>
                </a:lnTo>
                <a:lnTo>
                  <a:pt x="703974" y="212865"/>
                </a:lnTo>
                <a:lnTo>
                  <a:pt x="766353" y="212865"/>
                </a:lnTo>
                <a:lnTo>
                  <a:pt x="766353" y="237535"/>
                </a:lnTo>
                <a:lnTo>
                  <a:pt x="703974" y="237535"/>
                </a:lnTo>
                <a:lnTo>
                  <a:pt x="703974" y="286522"/>
                </a:lnTo>
                <a:lnTo>
                  <a:pt x="767410" y="286522"/>
                </a:lnTo>
                <a:lnTo>
                  <a:pt x="767410" y="311191"/>
                </a:lnTo>
                <a:lnTo>
                  <a:pt x="679304" y="311191"/>
                </a:lnTo>
                <a:close/>
                <a:moveTo>
                  <a:pt x="583444" y="156829"/>
                </a:moveTo>
                <a:lnTo>
                  <a:pt x="583444" y="185376"/>
                </a:lnTo>
                <a:lnTo>
                  <a:pt x="627497" y="185376"/>
                </a:lnTo>
                <a:lnTo>
                  <a:pt x="627497" y="156829"/>
                </a:lnTo>
                <a:close/>
                <a:moveTo>
                  <a:pt x="1058694" y="154715"/>
                </a:moveTo>
                <a:lnTo>
                  <a:pt x="1323013" y="154715"/>
                </a:lnTo>
                <a:lnTo>
                  <a:pt x="1323013" y="181851"/>
                </a:lnTo>
                <a:lnTo>
                  <a:pt x="1058694" y="181851"/>
                </a:lnTo>
                <a:close/>
                <a:moveTo>
                  <a:pt x="791994" y="154715"/>
                </a:moveTo>
                <a:lnTo>
                  <a:pt x="1056313" y="154715"/>
                </a:lnTo>
                <a:lnTo>
                  <a:pt x="1056313" y="181851"/>
                </a:lnTo>
                <a:lnTo>
                  <a:pt x="791994" y="181851"/>
                </a:lnTo>
                <a:close/>
                <a:moveTo>
                  <a:pt x="558775" y="132160"/>
                </a:moveTo>
                <a:lnTo>
                  <a:pt x="652167" y="132160"/>
                </a:lnTo>
                <a:lnTo>
                  <a:pt x="652167" y="320002"/>
                </a:lnTo>
                <a:lnTo>
                  <a:pt x="627497" y="320002"/>
                </a:lnTo>
                <a:lnTo>
                  <a:pt x="627497" y="261500"/>
                </a:lnTo>
                <a:lnTo>
                  <a:pt x="583444" y="261500"/>
                </a:lnTo>
                <a:lnTo>
                  <a:pt x="583444" y="319297"/>
                </a:lnTo>
                <a:lnTo>
                  <a:pt x="558775" y="319297"/>
                </a:lnTo>
                <a:close/>
                <a:moveTo>
                  <a:pt x="1879244" y="119825"/>
                </a:moveTo>
                <a:lnTo>
                  <a:pt x="1999069" y="119825"/>
                </a:lnTo>
                <a:lnTo>
                  <a:pt x="1999069" y="144494"/>
                </a:lnTo>
                <a:lnTo>
                  <a:pt x="1940214" y="144494"/>
                </a:lnTo>
                <a:lnTo>
                  <a:pt x="1921535" y="234715"/>
                </a:lnTo>
                <a:lnTo>
                  <a:pt x="1968408" y="234715"/>
                </a:lnTo>
                <a:lnTo>
                  <a:pt x="1962417" y="189957"/>
                </a:lnTo>
                <a:lnTo>
                  <a:pt x="1986734" y="186785"/>
                </a:lnTo>
                <a:lnTo>
                  <a:pt x="1998364" y="272072"/>
                </a:lnTo>
                <a:lnTo>
                  <a:pt x="1974047" y="275597"/>
                </a:lnTo>
                <a:lnTo>
                  <a:pt x="1971580" y="259385"/>
                </a:lnTo>
                <a:lnTo>
                  <a:pt x="1891579" y="259385"/>
                </a:lnTo>
                <a:lnTo>
                  <a:pt x="1914839" y="144494"/>
                </a:lnTo>
                <a:lnTo>
                  <a:pt x="1879244" y="144494"/>
                </a:lnTo>
                <a:close/>
                <a:moveTo>
                  <a:pt x="2277399" y="119472"/>
                </a:moveTo>
                <a:lnTo>
                  <a:pt x="2277399" y="152600"/>
                </a:lnTo>
                <a:lnTo>
                  <a:pt x="2299602" y="152600"/>
                </a:lnTo>
                <a:lnTo>
                  <a:pt x="2299602" y="119472"/>
                </a:lnTo>
                <a:close/>
                <a:moveTo>
                  <a:pt x="2230879" y="119472"/>
                </a:moveTo>
                <a:lnTo>
                  <a:pt x="2230879" y="152600"/>
                </a:lnTo>
                <a:lnTo>
                  <a:pt x="2252729" y="152600"/>
                </a:lnTo>
                <a:lnTo>
                  <a:pt x="2252729" y="119472"/>
                </a:lnTo>
                <a:close/>
                <a:moveTo>
                  <a:pt x="2157927" y="110309"/>
                </a:moveTo>
                <a:lnTo>
                  <a:pt x="2182597" y="110309"/>
                </a:lnTo>
                <a:lnTo>
                  <a:pt x="2182597" y="278768"/>
                </a:lnTo>
                <a:lnTo>
                  <a:pt x="2347179" y="278768"/>
                </a:lnTo>
                <a:lnTo>
                  <a:pt x="2347179" y="110309"/>
                </a:lnTo>
                <a:lnTo>
                  <a:pt x="2371849" y="110309"/>
                </a:lnTo>
                <a:lnTo>
                  <a:pt x="2371849" y="303438"/>
                </a:lnTo>
                <a:lnTo>
                  <a:pt x="2157927" y="303438"/>
                </a:lnTo>
                <a:close/>
                <a:moveTo>
                  <a:pt x="2206209" y="94802"/>
                </a:moveTo>
                <a:lnTo>
                  <a:pt x="2324271" y="94802"/>
                </a:lnTo>
                <a:lnTo>
                  <a:pt x="2324271" y="235068"/>
                </a:lnTo>
                <a:lnTo>
                  <a:pt x="2206209" y="235068"/>
                </a:lnTo>
                <a:close/>
                <a:moveTo>
                  <a:pt x="1767030" y="76829"/>
                </a:moveTo>
                <a:lnTo>
                  <a:pt x="1767030" y="273482"/>
                </a:lnTo>
                <a:lnTo>
                  <a:pt x="1796986" y="273482"/>
                </a:lnTo>
                <a:cubicBezTo>
                  <a:pt x="1806840" y="273438"/>
                  <a:pt x="1814182" y="270442"/>
                  <a:pt x="1819013" y="264495"/>
                </a:cubicBezTo>
                <a:cubicBezTo>
                  <a:pt x="1823844" y="258548"/>
                  <a:pt x="1826252" y="249914"/>
                  <a:pt x="1826238" y="238592"/>
                </a:cubicBezTo>
                <a:lnTo>
                  <a:pt x="1826238" y="111719"/>
                </a:lnTo>
                <a:cubicBezTo>
                  <a:pt x="1826260" y="100397"/>
                  <a:pt x="1823837" y="91763"/>
                  <a:pt x="1818969" y="85816"/>
                </a:cubicBezTo>
                <a:cubicBezTo>
                  <a:pt x="1814101" y="79868"/>
                  <a:pt x="1806656" y="76873"/>
                  <a:pt x="1796634" y="76829"/>
                </a:cubicBezTo>
                <a:close/>
                <a:moveTo>
                  <a:pt x="53216" y="69075"/>
                </a:moveTo>
                <a:lnTo>
                  <a:pt x="53216" y="121587"/>
                </a:lnTo>
                <a:lnTo>
                  <a:pt x="80000" y="121587"/>
                </a:lnTo>
                <a:lnTo>
                  <a:pt x="80000" y="69075"/>
                </a:lnTo>
                <a:close/>
                <a:moveTo>
                  <a:pt x="1739541" y="51807"/>
                </a:moveTo>
                <a:lnTo>
                  <a:pt x="1797339" y="51807"/>
                </a:lnTo>
                <a:cubicBezTo>
                  <a:pt x="1816480" y="51983"/>
                  <a:pt x="1830621" y="57445"/>
                  <a:pt x="1839762" y="68194"/>
                </a:cubicBezTo>
                <a:cubicBezTo>
                  <a:pt x="1848903" y="78943"/>
                  <a:pt x="1853441" y="93921"/>
                  <a:pt x="1853375" y="113129"/>
                </a:cubicBezTo>
                <a:lnTo>
                  <a:pt x="1853375" y="237535"/>
                </a:lnTo>
                <a:cubicBezTo>
                  <a:pt x="1853441" y="256573"/>
                  <a:pt x="1848903" y="271448"/>
                  <a:pt x="1839762" y="282160"/>
                </a:cubicBezTo>
                <a:cubicBezTo>
                  <a:pt x="1830621" y="292873"/>
                  <a:pt x="1816480" y="298321"/>
                  <a:pt x="1797339" y="298504"/>
                </a:cubicBezTo>
                <a:lnTo>
                  <a:pt x="1739541" y="298504"/>
                </a:lnTo>
                <a:close/>
                <a:moveTo>
                  <a:pt x="1660112" y="49340"/>
                </a:moveTo>
                <a:cubicBezTo>
                  <a:pt x="1679084" y="49567"/>
                  <a:pt x="1693123" y="55191"/>
                  <a:pt x="1702227" y="66212"/>
                </a:cubicBezTo>
                <a:cubicBezTo>
                  <a:pt x="1711331" y="77233"/>
                  <a:pt x="1715854" y="92284"/>
                  <a:pt x="1715795" y="111366"/>
                </a:cubicBezTo>
                <a:lnTo>
                  <a:pt x="1715795" y="117710"/>
                </a:lnTo>
                <a:cubicBezTo>
                  <a:pt x="1715781" y="130463"/>
                  <a:pt x="1713255" y="141168"/>
                  <a:pt x="1708218" y="149825"/>
                </a:cubicBezTo>
                <a:cubicBezTo>
                  <a:pt x="1703182" y="158481"/>
                  <a:pt x="1695722" y="164693"/>
                  <a:pt x="1685839" y="168459"/>
                </a:cubicBezTo>
                <a:cubicBezTo>
                  <a:pt x="1696184" y="172439"/>
                  <a:pt x="1703776" y="178841"/>
                  <a:pt x="1708615" y="187666"/>
                </a:cubicBezTo>
                <a:cubicBezTo>
                  <a:pt x="1713453" y="196492"/>
                  <a:pt x="1715847" y="207123"/>
                  <a:pt x="1715795" y="219561"/>
                </a:cubicBezTo>
                <a:lnTo>
                  <a:pt x="1715795" y="238592"/>
                </a:lnTo>
                <a:cubicBezTo>
                  <a:pt x="1715854" y="257689"/>
                  <a:pt x="1711331" y="272799"/>
                  <a:pt x="1702227" y="283923"/>
                </a:cubicBezTo>
                <a:cubicBezTo>
                  <a:pt x="1693123" y="295046"/>
                  <a:pt x="1679084" y="300729"/>
                  <a:pt x="1660112" y="300971"/>
                </a:cubicBezTo>
                <a:cubicBezTo>
                  <a:pt x="1641309" y="300729"/>
                  <a:pt x="1627373" y="295046"/>
                  <a:pt x="1618306" y="283923"/>
                </a:cubicBezTo>
                <a:cubicBezTo>
                  <a:pt x="1609238" y="272799"/>
                  <a:pt x="1604730" y="257689"/>
                  <a:pt x="1604782" y="238592"/>
                </a:cubicBezTo>
                <a:lnTo>
                  <a:pt x="1604782" y="221676"/>
                </a:lnTo>
                <a:lnTo>
                  <a:pt x="1630508" y="221676"/>
                </a:lnTo>
                <a:lnTo>
                  <a:pt x="1630508" y="240354"/>
                </a:lnTo>
                <a:cubicBezTo>
                  <a:pt x="1630479" y="251551"/>
                  <a:pt x="1632829" y="260259"/>
                  <a:pt x="1637557" y="266478"/>
                </a:cubicBezTo>
                <a:cubicBezTo>
                  <a:pt x="1642285" y="272696"/>
                  <a:pt x="1649569" y="275853"/>
                  <a:pt x="1659407" y="275949"/>
                </a:cubicBezTo>
                <a:cubicBezTo>
                  <a:pt x="1669400" y="275927"/>
                  <a:pt x="1676728" y="272711"/>
                  <a:pt x="1681390" y="266301"/>
                </a:cubicBezTo>
                <a:cubicBezTo>
                  <a:pt x="1686052" y="259892"/>
                  <a:pt x="1688358" y="250420"/>
                  <a:pt x="1688306" y="237887"/>
                </a:cubicBezTo>
                <a:lnTo>
                  <a:pt x="1688306" y="218856"/>
                </a:lnTo>
                <a:cubicBezTo>
                  <a:pt x="1688314" y="206734"/>
                  <a:pt x="1685744" y="197674"/>
                  <a:pt x="1680597" y="191675"/>
                </a:cubicBezTo>
                <a:cubicBezTo>
                  <a:pt x="1675450" y="185677"/>
                  <a:pt x="1667682" y="182520"/>
                  <a:pt x="1657293" y="182204"/>
                </a:cubicBezTo>
                <a:lnTo>
                  <a:pt x="1642491" y="182204"/>
                </a:lnTo>
                <a:lnTo>
                  <a:pt x="1642491" y="157534"/>
                </a:lnTo>
                <a:lnTo>
                  <a:pt x="1658703" y="157534"/>
                </a:lnTo>
                <a:cubicBezTo>
                  <a:pt x="1667954" y="157160"/>
                  <a:pt x="1675178" y="154120"/>
                  <a:pt x="1680377" y="148415"/>
                </a:cubicBezTo>
                <a:cubicBezTo>
                  <a:pt x="1685575" y="142710"/>
                  <a:pt x="1688218" y="134472"/>
                  <a:pt x="1688306" y="123701"/>
                </a:cubicBezTo>
                <a:lnTo>
                  <a:pt x="1688306" y="112424"/>
                </a:lnTo>
                <a:cubicBezTo>
                  <a:pt x="1688358" y="99722"/>
                  <a:pt x="1686052" y="90148"/>
                  <a:pt x="1681390" y="83701"/>
                </a:cubicBezTo>
                <a:cubicBezTo>
                  <a:pt x="1676728" y="77255"/>
                  <a:pt x="1669400" y="74024"/>
                  <a:pt x="1659407" y="74009"/>
                </a:cubicBezTo>
                <a:cubicBezTo>
                  <a:pt x="1649569" y="74120"/>
                  <a:pt x="1642285" y="77335"/>
                  <a:pt x="1637557" y="83657"/>
                </a:cubicBezTo>
                <a:cubicBezTo>
                  <a:pt x="1632829" y="89979"/>
                  <a:pt x="1630479" y="98745"/>
                  <a:pt x="1630508" y="109957"/>
                </a:cubicBezTo>
                <a:lnTo>
                  <a:pt x="1630508" y="122644"/>
                </a:lnTo>
                <a:lnTo>
                  <a:pt x="1604782" y="122644"/>
                </a:lnTo>
                <a:lnTo>
                  <a:pt x="1604782" y="111366"/>
                </a:lnTo>
                <a:cubicBezTo>
                  <a:pt x="1604730" y="92284"/>
                  <a:pt x="1609238" y="77233"/>
                  <a:pt x="1618306" y="66212"/>
                </a:cubicBezTo>
                <a:cubicBezTo>
                  <a:pt x="1627373" y="55191"/>
                  <a:pt x="1641309" y="49567"/>
                  <a:pt x="1660112" y="49340"/>
                </a:cubicBezTo>
                <a:close/>
                <a:moveTo>
                  <a:pt x="2483834" y="36300"/>
                </a:moveTo>
                <a:lnTo>
                  <a:pt x="2508856" y="36300"/>
                </a:lnTo>
                <a:lnTo>
                  <a:pt x="2508856" y="332337"/>
                </a:lnTo>
                <a:lnTo>
                  <a:pt x="2437666" y="332337"/>
                </a:lnTo>
                <a:lnTo>
                  <a:pt x="2437666" y="307667"/>
                </a:lnTo>
                <a:lnTo>
                  <a:pt x="2483834" y="307667"/>
                </a:lnTo>
                <a:close/>
                <a:moveTo>
                  <a:pt x="1888055" y="36300"/>
                </a:moveTo>
                <a:lnTo>
                  <a:pt x="1992373" y="36300"/>
                </a:lnTo>
                <a:lnTo>
                  <a:pt x="1992373" y="60970"/>
                </a:lnTo>
                <a:lnTo>
                  <a:pt x="1888055" y="60970"/>
                </a:lnTo>
                <a:close/>
                <a:moveTo>
                  <a:pt x="2142420" y="31366"/>
                </a:moveTo>
                <a:lnTo>
                  <a:pt x="2388060" y="31366"/>
                </a:lnTo>
                <a:lnTo>
                  <a:pt x="2388060" y="56036"/>
                </a:lnTo>
                <a:lnTo>
                  <a:pt x="2142420" y="56036"/>
                </a:lnTo>
                <a:close/>
                <a:moveTo>
                  <a:pt x="240354" y="23260"/>
                </a:moveTo>
                <a:lnTo>
                  <a:pt x="242468" y="47930"/>
                </a:lnTo>
                <a:lnTo>
                  <a:pt x="163878" y="54626"/>
                </a:lnTo>
                <a:lnTo>
                  <a:pt x="163878" y="137446"/>
                </a:lnTo>
                <a:lnTo>
                  <a:pt x="242116" y="137446"/>
                </a:lnTo>
                <a:lnTo>
                  <a:pt x="242116" y="162116"/>
                </a:lnTo>
                <a:lnTo>
                  <a:pt x="219561" y="162116"/>
                </a:lnTo>
                <a:lnTo>
                  <a:pt x="219561" y="320002"/>
                </a:lnTo>
                <a:lnTo>
                  <a:pt x="194891" y="320002"/>
                </a:lnTo>
                <a:lnTo>
                  <a:pt x="194891" y="162116"/>
                </a:lnTo>
                <a:lnTo>
                  <a:pt x="163878" y="162116"/>
                </a:lnTo>
                <a:lnTo>
                  <a:pt x="163878" y="319297"/>
                </a:lnTo>
                <a:lnTo>
                  <a:pt x="139208" y="319297"/>
                </a:lnTo>
                <a:lnTo>
                  <a:pt x="139208" y="32071"/>
                </a:lnTo>
                <a:close/>
                <a:moveTo>
                  <a:pt x="678247" y="13040"/>
                </a:moveTo>
                <a:lnTo>
                  <a:pt x="702916" y="13040"/>
                </a:lnTo>
                <a:lnTo>
                  <a:pt x="702916" y="54978"/>
                </a:lnTo>
                <a:lnTo>
                  <a:pt x="766353" y="54978"/>
                </a:lnTo>
                <a:lnTo>
                  <a:pt x="766353" y="79648"/>
                </a:lnTo>
                <a:lnTo>
                  <a:pt x="702916" y="79648"/>
                </a:lnTo>
                <a:lnTo>
                  <a:pt x="702916" y="130045"/>
                </a:lnTo>
                <a:lnTo>
                  <a:pt x="767410" y="130045"/>
                </a:lnTo>
                <a:lnTo>
                  <a:pt x="767410" y="154715"/>
                </a:lnTo>
                <a:lnTo>
                  <a:pt x="678247" y="154715"/>
                </a:lnTo>
                <a:close/>
                <a:moveTo>
                  <a:pt x="302295" y="10220"/>
                </a:moveTo>
                <a:lnTo>
                  <a:pt x="326965" y="10220"/>
                </a:lnTo>
                <a:lnTo>
                  <a:pt x="326965" y="78239"/>
                </a:lnTo>
                <a:lnTo>
                  <a:pt x="355159" y="78239"/>
                </a:lnTo>
                <a:lnTo>
                  <a:pt x="355159" y="102908"/>
                </a:lnTo>
                <a:lnTo>
                  <a:pt x="326965" y="102908"/>
                </a:lnTo>
                <a:lnTo>
                  <a:pt x="326965" y="177975"/>
                </a:lnTo>
                <a:lnTo>
                  <a:pt x="355159" y="169869"/>
                </a:lnTo>
                <a:lnTo>
                  <a:pt x="361855" y="193834"/>
                </a:lnTo>
                <a:lnTo>
                  <a:pt x="326965" y="203702"/>
                </a:lnTo>
                <a:lnTo>
                  <a:pt x="326965" y="320002"/>
                </a:lnTo>
                <a:lnTo>
                  <a:pt x="302295" y="320002"/>
                </a:lnTo>
                <a:lnTo>
                  <a:pt x="302295" y="210750"/>
                </a:lnTo>
                <a:lnTo>
                  <a:pt x="269519" y="219913"/>
                </a:lnTo>
                <a:lnTo>
                  <a:pt x="262823" y="195948"/>
                </a:lnTo>
                <a:lnTo>
                  <a:pt x="302295" y="185023"/>
                </a:lnTo>
                <a:lnTo>
                  <a:pt x="302295" y="102908"/>
                </a:lnTo>
                <a:lnTo>
                  <a:pt x="270224" y="102908"/>
                </a:lnTo>
                <a:lnTo>
                  <a:pt x="270224" y="78239"/>
                </a:lnTo>
                <a:lnTo>
                  <a:pt x="302295" y="78239"/>
                </a:lnTo>
                <a:close/>
                <a:moveTo>
                  <a:pt x="420005" y="7049"/>
                </a:moveTo>
                <a:lnTo>
                  <a:pt x="444675" y="7049"/>
                </a:lnTo>
                <a:lnTo>
                  <a:pt x="444675" y="51102"/>
                </a:lnTo>
                <a:lnTo>
                  <a:pt x="505996" y="51102"/>
                </a:lnTo>
                <a:lnTo>
                  <a:pt x="505996" y="75772"/>
                </a:lnTo>
                <a:lnTo>
                  <a:pt x="444675" y="75772"/>
                </a:lnTo>
                <a:lnTo>
                  <a:pt x="444675" y="128635"/>
                </a:lnTo>
                <a:lnTo>
                  <a:pt x="490137" y="128635"/>
                </a:lnTo>
                <a:lnTo>
                  <a:pt x="488728" y="142380"/>
                </a:lnTo>
                <a:cubicBezTo>
                  <a:pt x="486275" y="164003"/>
                  <a:pt x="481400" y="184106"/>
                  <a:pt x="474102" y="202689"/>
                </a:cubicBezTo>
                <a:cubicBezTo>
                  <a:pt x="466804" y="221272"/>
                  <a:pt x="456995" y="238643"/>
                  <a:pt x="444675" y="254803"/>
                </a:cubicBezTo>
                <a:cubicBezTo>
                  <a:pt x="453397" y="264473"/>
                  <a:pt x="462296" y="272799"/>
                  <a:pt x="471371" y="279782"/>
                </a:cubicBezTo>
                <a:cubicBezTo>
                  <a:pt x="480446" y="286764"/>
                  <a:pt x="489168" y="292535"/>
                  <a:pt x="497538" y="297094"/>
                </a:cubicBezTo>
                <a:lnTo>
                  <a:pt x="485556" y="318592"/>
                </a:lnTo>
                <a:cubicBezTo>
                  <a:pt x="463999" y="306551"/>
                  <a:pt x="445086" y="291514"/>
                  <a:pt x="428815" y="273482"/>
                </a:cubicBezTo>
                <a:cubicBezTo>
                  <a:pt x="421436" y="281213"/>
                  <a:pt x="413463" y="288658"/>
                  <a:pt x="404895" y="295817"/>
                </a:cubicBezTo>
                <a:cubicBezTo>
                  <a:pt x="396326" y="302976"/>
                  <a:pt x="387031" y="309980"/>
                  <a:pt x="377009" y="316830"/>
                </a:cubicBezTo>
                <a:lnTo>
                  <a:pt x="363264" y="296037"/>
                </a:lnTo>
                <a:cubicBezTo>
                  <a:pt x="382941" y="283056"/>
                  <a:pt x="399623" y="269194"/>
                  <a:pt x="413309" y="254451"/>
                </a:cubicBezTo>
                <a:cubicBezTo>
                  <a:pt x="395981" y="230486"/>
                  <a:pt x="383411" y="203349"/>
                  <a:pt x="375599" y="173041"/>
                </a:cubicBezTo>
                <a:lnTo>
                  <a:pt x="399564" y="167050"/>
                </a:lnTo>
                <a:cubicBezTo>
                  <a:pt x="402956" y="180596"/>
                  <a:pt x="407185" y="192975"/>
                  <a:pt x="412251" y="204186"/>
                </a:cubicBezTo>
                <a:cubicBezTo>
                  <a:pt x="417318" y="215398"/>
                  <a:pt x="422956" y="225574"/>
                  <a:pt x="429168" y="234715"/>
                </a:cubicBezTo>
                <a:cubicBezTo>
                  <a:pt x="437619" y="222755"/>
                  <a:pt x="444594" y="210023"/>
                  <a:pt x="450093" y="196521"/>
                </a:cubicBezTo>
                <a:cubicBezTo>
                  <a:pt x="455592" y="183019"/>
                  <a:pt x="459660" y="168613"/>
                  <a:pt x="462296" y="153305"/>
                </a:cubicBezTo>
                <a:lnTo>
                  <a:pt x="367846" y="153305"/>
                </a:lnTo>
                <a:lnTo>
                  <a:pt x="367846" y="128635"/>
                </a:lnTo>
                <a:lnTo>
                  <a:pt x="420005" y="128635"/>
                </a:lnTo>
                <a:lnTo>
                  <a:pt x="420005" y="75772"/>
                </a:lnTo>
                <a:lnTo>
                  <a:pt x="361502" y="75772"/>
                </a:lnTo>
                <a:lnTo>
                  <a:pt x="361502" y="51102"/>
                </a:lnTo>
                <a:lnTo>
                  <a:pt x="420005" y="51102"/>
                </a:lnTo>
                <a:close/>
                <a:moveTo>
                  <a:pt x="587321" y="6696"/>
                </a:moveTo>
                <a:lnTo>
                  <a:pt x="610581" y="15154"/>
                </a:lnTo>
                <a:lnTo>
                  <a:pt x="585911" y="82468"/>
                </a:lnTo>
                <a:lnTo>
                  <a:pt x="626440" y="82468"/>
                </a:lnTo>
                <a:lnTo>
                  <a:pt x="615867" y="46873"/>
                </a:lnTo>
                <a:lnTo>
                  <a:pt x="639832" y="40177"/>
                </a:lnTo>
                <a:lnTo>
                  <a:pt x="659216" y="107137"/>
                </a:lnTo>
                <a:lnTo>
                  <a:pt x="550669" y="107137"/>
                </a:lnTo>
                <a:close/>
                <a:moveTo>
                  <a:pt x="54978" y="5991"/>
                </a:moveTo>
                <a:lnTo>
                  <a:pt x="79648" y="5991"/>
                </a:lnTo>
                <a:lnTo>
                  <a:pt x="79648" y="44406"/>
                </a:lnTo>
                <a:lnTo>
                  <a:pt x="121234" y="44406"/>
                </a:lnTo>
                <a:lnTo>
                  <a:pt x="121234" y="69075"/>
                </a:lnTo>
                <a:lnTo>
                  <a:pt x="104670" y="69075"/>
                </a:lnTo>
                <a:lnTo>
                  <a:pt x="104670" y="121587"/>
                </a:lnTo>
                <a:lnTo>
                  <a:pt x="122291" y="121587"/>
                </a:lnTo>
                <a:lnTo>
                  <a:pt x="122291" y="146257"/>
                </a:lnTo>
                <a:lnTo>
                  <a:pt x="78943" y="146257"/>
                </a:lnTo>
                <a:lnTo>
                  <a:pt x="78943" y="182204"/>
                </a:lnTo>
                <a:lnTo>
                  <a:pt x="123701" y="182204"/>
                </a:lnTo>
                <a:lnTo>
                  <a:pt x="123701" y="206874"/>
                </a:lnTo>
                <a:lnTo>
                  <a:pt x="88459" y="206874"/>
                </a:lnTo>
                <a:lnTo>
                  <a:pt x="129692" y="274539"/>
                </a:lnTo>
                <a:lnTo>
                  <a:pt x="108547" y="287227"/>
                </a:lnTo>
                <a:lnTo>
                  <a:pt x="78943" y="238592"/>
                </a:lnTo>
                <a:lnTo>
                  <a:pt x="78943" y="320354"/>
                </a:lnTo>
                <a:lnTo>
                  <a:pt x="54273" y="320354"/>
                </a:lnTo>
                <a:lnTo>
                  <a:pt x="54273" y="245993"/>
                </a:lnTo>
                <a:lnTo>
                  <a:pt x="20793" y="297447"/>
                </a:lnTo>
                <a:lnTo>
                  <a:pt x="0" y="284055"/>
                </a:lnTo>
                <a:lnTo>
                  <a:pt x="50044" y="206874"/>
                </a:lnTo>
                <a:lnTo>
                  <a:pt x="6696" y="206874"/>
                </a:lnTo>
                <a:lnTo>
                  <a:pt x="6696" y="182204"/>
                </a:lnTo>
                <a:lnTo>
                  <a:pt x="54273" y="182204"/>
                </a:lnTo>
                <a:lnTo>
                  <a:pt x="54273" y="146257"/>
                </a:lnTo>
                <a:lnTo>
                  <a:pt x="10220" y="146257"/>
                </a:lnTo>
                <a:lnTo>
                  <a:pt x="10220" y="121587"/>
                </a:lnTo>
                <a:lnTo>
                  <a:pt x="28546" y="121587"/>
                </a:lnTo>
                <a:lnTo>
                  <a:pt x="28546" y="69075"/>
                </a:lnTo>
                <a:lnTo>
                  <a:pt x="11278" y="69075"/>
                </a:lnTo>
                <a:lnTo>
                  <a:pt x="11278" y="44406"/>
                </a:lnTo>
                <a:lnTo>
                  <a:pt x="54978" y="44406"/>
                </a:lnTo>
                <a:close/>
                <a:moveTo>
                  <a:pt x="2029025" y="3172"/>
                </a:moveTo>
                <a:lnTo>
                  <a:pt x="2053695" y="4582"/>
                </a:lnTo>
                <a:lnTo>
                  <a:pt x="2051228" y="47578"/>
                </a:lnTo>
                <a:lnTo>
                  <a:pt x="2105501" y="47578"/>
                </a:lnTo>
                <a:lnTo>
                  <a:pt x="2105501" y="318592"/>
                </a:lnTo>
                <a:lnTo>
                  <a:pt x="2080831" y="318592"/>
                </a:lnTo>
                <a:lnTo>
                  <a:pt x="2080831" y="72247"/>
                </a:lnTo>
                <a:lnTo>
                  <a:pt x="2049818" y="72247"/>
                </a:lnTo>
                <a:lnTo>
                  <a:pt x="2036426" y="319297"/>
                </a:lnTo>
                <a:lnTo>
                  <a:pt x="2011756" y="317888"/>
                </a:lnTo>
                <a:lnTo>
                  <a:pt x="2025148" y="72247"/>
                </a:lnTo>
                <a:lnTo>
                  <a:pt x="1996954" y="72247"/>
                </a:lnTo>
                <a:lnTo>
                  <a:pt x="1996954" y="47578"/>
                </a:lnTo>
                <a:lnTo>
                  <a:pt x="2026558" y="47578"/>
                </a:lnTo>
                <a:close/>
                <a:moveTo>
                  <a:pt x="1482576" y="0"/>
                </a:moveTo>
                <a:lnTo>
                  <a:pt x="1554118" y="0"/>
                </a:lnTo>
                <a:lnTo>
                  <a:pt x="1554118" y="24670"/>
                </a:lnTo>
                <a:lnTo>
                  <a:pt x="1507598" y="24670"/>
                </a:lnTo>
                <a:lnTo>
                  <a:pt x="1507598" y="296037"/>
                </a:lnTo>
                <a:lnTo>
                  <a:pt x="1482576" y="296037"/>
                </a:lnTo>
                <a:close/>
              </a:path>
            </a:pathLst>
          </a:custGeom>
          <a:solidFill>
            <a:srgbClr val="3B3838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rgbClr val="3B3838"/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63" name="PA_组合 62">
            <a:extLst>
              <a:ext uri="{FF2B5EF4-FFF2-40B4-BE49-F238E27FC236}">
                <a16:creationId xmlns:a16="http://schemas.microsoft.com/office/drawing/2014/main" xmlns="" id="{CE24AB7D-0F6F-45BF-ACD7-F0569A04C95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16200000">
            <a:off x="11116724" y="905163"/>
            <a:ext cx="366800" cy="521298"/>
            <a:chOff x="302794" y="24846"/>
            <a:chExt cx="757392" cy="1076414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7B930809-04AD-4518-B356-3865BAA79497}"/>
                </a:ext>
              </a:extLst>
            </p:cNvPr>
            <p:cNvSpPr/>
            <p:nvPr/>
          </p:nvSpPr>
          <p:spPr>
            <a:xfrm rot="13500000">
              <a:off x="302794" y="24846"/>
              <a:ext cx="757391" cy="757391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381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E1BC7B9A-0A53-4C3E-9424-2E318952EA47}"/>
                </a:ext>
              </a:extLst>
            </p:cNvPr>
            <p:cNvSpPr/>
            <p:nvPr/>
          </p:nvSpPr>
          <p:spPr>
            <a:xfrm rot="13500000">
              <a:off x="302795" y="343869"/>
              <a:ext cx="757391" cy="757391"/>
            </a:xfrm>
            <a:custGeom>
              <a:avLst/>
              <a:gdLst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16" fmla="*/ 91440 w 3964077"/>
                <a:gd name="connsiteY16" fmla="*/ 2785517 h 3964077"/>
                <a:gd name="connsiteX0" fmla="*/ 0 w 3964077"/>
                <a:gd name="connsiteY0" fmla="*/ 2694077 h 3964077"/>
                <a:gd name="connsiteX1" fmla="*/ 898026 w 3964077"/>
                <a:gd name="connsiteY1" fmla="*/ 2694077 h 3964077"/>
                <a:gd name="connsiteX2" fmla="*/ 898026 w 3964077"/>
                <a:gd name="connsiteY2" fmla="*/ 1796051 h 3964077"/>
                <a:gd name="connsiteX3" fmla="*/ 1796051 w 3964077"/>
                <a:gd name="connsiteY3" fmla="*/ 1796051 h 3964077"/>
                <a:gd name="connsiteX4" fmla="*/ 1796051 w 3964077"/>
                <a:gd name="connsiteY4" fmla="*/ 898026 h 3964077"/>
                <a:gd name="connsiteX5" fmla="*/ 2694077 w 3964077"/>
                <a:gd name="connsiteY5" fmla="*/ 898026 h 3964077"/>
                <a:gd name="connsiteX6" fmla="*/ 2694077 w 3964077"/>
                <a:gd name="connsiteY6" fmla="*/ 0 h 3964077"/>
                <a:gd name="connsiteX7" fmla="*/ 3964077 w 3964077"/>
                <a:gd name="connsiteY7" fmla="*/ 0 h 3964077"/>
                <a:gd name="connsiteX8" fmla="*/ 3964077 w 3964077"/>
                <a:gd name="connsiteY8" fmla="*/ 1270000 h 3964077"/>
                <a:gd name="connsiteX9" fmla="*/ 3066051 w 3964077"/>
                <a:gd name="connsiteY9" fmla="*/ 1270000 h 3964077"/>
                <a:gd name="connsiteX10" fmla="*/ 3066051 w 3964077"/>
                <a:gd name="connsiteY10" fmla="*/ 2168026 h 3964077"/>
                <a:gd name="connsiteX11" fmla="*/ 2168026 w 3964077"/>
                <a:gd name="connsiteY11" fmla="*/ 2168026 h 3964077"/>
                <a:gd name="connsiteX12" fmla="*/ 2168026 w 3964077"/>
                <a:gd name="connsiteY12" fmla="*/ 3066051 h 3964077"/>
                <a:gd name="connsiteX13" fmla="*/ 1270000 w 3964077"/>
                <a:gd name="connsiteY13" fmla="*/ 3066051 h 3964077"/>
                <a:gd name="connsiteX14" fmla="*/ 1270000 w 3964077"/>
                <a:gd name="connsiteY14" fmla="*/ 3964077 h 3964077"/>
                <a:gd name="connsiteX15" fmla="*/ 0 w 3964077"/>
                <a:gd name="connsiteY15" fmla="*/ 3964077 h 3964077"/>
                <a:gd name="connsiteX0" fmla="*/ 898026 w 3964077"/>
                <a:gd name="connsiteY0" fmla="*/ 2694077 h 3964077"/>
                <a:gd name="connsiteX1" fmla="*/ 898026 w 3964077"/>
                <a:gd name="connsiteY1" fmla="*/ 1796051 h 3964077"/>
                <a:gd name="connsiteX2" fmla="*/ 1796051 w 3964077"/>
                <a:gd name="connsiteY2" fmla="*/ 1796051 h 3964077"/>
                <a:gd name="connsiteX3" fmla="*/ 1796051 w 3964077"/>
                <a:gd name="connsiteY3" fmla="*/ 898026 h 3964077"/>
                <a:gd name="connsiteX4" fmla="*/ 2694077 w 3964077"/>
                <a:gd name="connsiteY4" fmla="*/ 898026 h 3964077"/>
                <a:gd name="connsiteX5" fmla="*/ 2694077 w 3964077"/>
                <a:gd name="connsiteY5" fmla="*/ 0 h 3964077"/>
                <a:gd name="connsiteX6" fmla="*/ 3964077 w 3964077"/>
                <a:gd name="connsiteY6" fmla="*/ 0 h 3964077"/>
                <a:gd name="connsiteX7" fmla="*/ 3964077 w 3964077"/>
                <a:gd name="connsiteY7" fmla="*/ 1270000 h 3964077"/>
                <a:gd name="connsiteX8" fmla="*/ 3066051 w 3964077"/>
                <a:gd name="connsiteY8" fmla="*/ 1270000 h 3964077"/>
                <a:gd name="connsiteX9" fmla="*/ 3066051 w 3964077"/>
                <a:gd name="connsiteY9" fmla="*/ 2168026 h 3964077"/>
                <a:gd name="connsiteX10" fmla="*/ 2168026 w 3964077"/>
                <a:gd name="connsiteY10" fmla="*/ 2168026 h 3964077"/>
                <a:gd name="connsiteX11" fmla="*/ 2168026 w 3964077"/>
                <a:gd name="connsiteY11" fmla="*/ 3066051 h 3964077"/>
                <a:gd name="connsiteX12" fmla="*/ 1270000 w 3964077"/>
                <a:gd name="connsiteY12" fmla="*/ 3066051 h 3964077"/>
                <a:gd name="connsiteX13" fmla="*/ 1270000 w 3964077"/>
                <a:gd name="connsiteY13" fmla="*/ 3964077 h 3964077"/>
                <a:gd name="connsiteX14" fmla="*/ 0 w 3964077"/>
                <a:gd name="connsiteY14" fmla="*/ 3964077 h 3964077"/>
                <a:gd name="connsiteX0" fmla="*/ 898026 w 3964077"/>
                <a:gd name="connsiteY0" fmla="*/ 1796051 h 3964077"/>
                <a:gd name="connsiteX1" fmla="*/ 1796051 w 3964077"/>
                <a:gd name="connsiteY1" fmla="*/ 1796051 h 3964077"/>
                <a:gd name="connsiteX2" fmla="*/ 1796051 w 3964077"/>
                <a:gd name="connsiteY2" fmla="*/ 898026 h 3964077"/>
                <a:gd name="connsiteX3" fmla="*/ 2694077 w 3964077"/>
                <a:gd name="connsiteY3" fmla="*/ 898026 h 3964077"/>
                <a:gd name="connsiteX4" fmla="*/ 2694077 w 3964077"/>
                <a:gd name="connsiteY4" fmla="*/ 0 h 3964077"/>
                <a:gd name="connsiteX5" fmla="*/ 3964077 w 3964077"/>
                <a:gd name="connsiteY5" fmla="*/ 0 h 3964077"/>
                <a:gd name="connsiteX6" fmla="*/ 3964077 w 3964077"/>
                <a:gd name="connsiteY6" fmla="*/ 1270000 h 3964077"/>
                <a:gd name="connsiteX7" fmla="*/ 3066051 w 3964077"/>
                <a:gd name="connsiteY7" fmla="*/ 1270000 h 3964077"/>
                <a:gd name="connsiteX8" fmla="*/ 3066051 w 3964077"/>
                <a:gd name="connsiteY8" fmla="*/ 2168026 h 3964077"/>
                <a:gd name="connsiteX9" fmla="*/ 2168026 w 3964077"/>
                <a:gd name="connsiteY9" fmla="*/ 2168026 h 3964077"/>
                <a:gd name="connsiteX10" fmla="*/ 2168026 w 3964077"/>
                <a:gd name="connsiteY10" fmla="*/ 3066051 h 3964077"/>
                <a:gd name="connsiteX11" fmla="*/ 1270000 w 3964077"/>
                <a:gd name="connsiteY11" fmla="*/ 3066051 h 3964077"/>
                <a:gd name="connsiteX12" fmla="*/ 1270000 w 3964077"/>
                <a:gd name="connsiteY12" fmla="*/ 3964077 h 3964077"/>
                <a:gd name="connsiteX13" fmla="*/ 0 w 3964077"/>
                <a:gd name="connsiteY13" fmla="*/ 3964077 h 3964077"/>
                <a:gd name="connsiteX0" fmla="*/ 1796051 w 3964077"/>
                <a:gd name="connsiteY0" fmla="*/ 1796051 h 3964077"/>
                <a:gd name="connsiteX1" fmla="*/ 1796051 w 3964077"/>
                <a:gd name="connsiteY1" fmla="*/ 898026 h 3964077"/>
                <a:gd name="connsiteX2" fmla="*/ 2694077 w 3964077"/>
                <a:gd name="connsiteY2" fmla="*/ 898026 h 3964077"/>
                <a:gd name="connsiteX3" fmla="*/ 2694077 w 3964077"/>
                <a:gd name="connsiteY3" fmla="*/ 0 h 3964077"/>
                <a:gd name="connsiteX4" fmla="*/ 3964077 w 3964077"/>
                <a:gd name="connsiteY4" fmla="*/ 0 h 3964077"/>
                <a:gd name="connsiteX5" fmla="*/ 3964077 w 3964077"/>
                <a:gd name="connsiteY5" fmla="*/ 1270000 h 3964077"/>
                <a:gd name="connsiteX6" fmla="*/ 3066051 w 3964077"/>
                <a:gd name="connsiteY6" fmla="*/ 1270000 h 3964077"/>
                <a:gd name="connsiteX7" fmla="*/ 3066051 w 3964077"/>
                <a:gd name="connsiteY7" fmla="*/ 2168026 h 3964077"/>
                <a:gd name="connsiteX8" fmla="*/ 2168026 w 3964077"/>
                <a:gd name="connsiteY8" fmla="*/ 2168026 h 3964077"/>
                <a:gd name="connsiteX9" fmla="*/ 2168026 w 3964077"/>
                <a:gd name="connsiteY9" fmla="*/ 3066051 h 3964077"/>
                <a:gd name="connsiteX10" fmla="*/ 1270000 w 3964077"/>
                <a:gd name="connsiteY10" fmla="*/ 3066051 h 3964077"/>
                <a:gd name="connsiteX11" fmla="*/ 1270000 w 3964077"/>
                <a:gd name="connsiteY11" fmla="*/ 3964077 h 3964077"/>
                <a:gd name="connsiteX12" fmla="*/ 0 w 3964077"/>
                <a:gd name="connsiteY12" fmla="*/ 3964077 h 3964077"/>
                <a:gd name="connsiteX0" fmla="*/ 1796051 w 3964077"/>
                <a:gd name="connsiteY0" fmla="*/ 898026 h 3964077"/>
                <a:gd name="connsiteX1" fmla="*/ 2694077 w 3964077"/>
                <a:gd name="connsiteY1" fmla="*/ 898026 h 3964077"/>
                <a:gd name="connsiteX2" fmla="*/ 2694077 w 3964077"/>
                <a:gd name="connsiteY2" fmla="*/ 0 h 3964077"/>
                <a:gd name="connsiteX3" fmla="*/ 3964077 w 3964077"/>
                <a:gd name="connsiteY3" fmla="*/ 0 h 3964077"/>
                <a:gd name="connsiteX4" fmla="*/ 3964077 w 3964077"/>
                <a:gd name="connsiteY4" fmla="*/ 1270000 h 3964077"/>
                <a:gd name="connsiteX5" fmla="*/ 3066051 w 3964077"/>
                <a:gd name="connsiteY5" fmla="*/ 1270000 h 3964077"/>
                <a:gd name="connsiteX6" fmla="*/ 3066051 w 3964077"/>
                <a:gd name="connsiteY6" fmla="*/ 2168026 h 3964077"/>
                <a:gd name="connsiteX7" fmla="*/ 2168026 w 3964077"/>
                <a:gd name="connsiteY7" fmla="*/ 2168026 h 3964077"/>
                <a:gd name="connsiteX8" fmla="*/ 2168026 w 3964077"/>
                <a:gd name="connsiteY8" fmla="*/ 3066051 h 3964077"/>
                <a:gd name="connsiteX9" fmla="*/ 1270000 w 3964077"/>
                <a:gd name="connsiteY9" fmla="*/ 3066051 h 3964077"/>
                <a:gd name="connsiteX10" fmla="*/ 1270000 w 3964077"/>
                <a:gd name="connsiteY10" fmla="*/ 3964077 h 3964077"/>
                <a:gd name="connsiteX11" fmla="*/ 0 w 3964077"/>
                <a:gd name="connsiteY11" fmla="*/ 3964077 h 3964077"/>
                <a:gd name="connsiteX0" fmla="*/ 2694077 w 3964077"/>
                <a:gd name="connsiteY0" fmla="*/ 898026 h 3964077"/>
                <a:gd name="connsiteX1" fmla="*/ 2694077 w 3964077"/>
                <a:gd name="connsiteY1" fmla="*/ 0 h 3964077"/>
                <a:gd name="connsiteX2" fmla="*/ 3964077 w 3964077"/>
                <a:gd name="connsiteY2" fmla="*/ 0 h 3964077"/>
                <a:gd name="connsiteX3" fmla="*/ 3964077 w 3964077"/>
                <a:gd name="connsiteY3" fmla="*/ 1270000 h 3964077"/>
                <a:gd name="connsiteX4" fmla="*/ 3066051 w 3964077"/>
                <a:gd name="connsiteY4" fmla="*/ 1270000 h 3964077"/>
                <a:gd name="connsiteX5" fmla="*/ 3066051 w 3964077"/>
                <a:gd name="connsiteY5" fmla="*/ 2168026 h 3964077"/>
                <a:gd name="connsiteX6" fmla="*/ 2168026 w 3964077"/>
                <a:gd name="connsiteY6" fmla="*/ 2168026 h 3964077"/>
                <a:gd name="connsiteX7" fmla="*/ 2168026 w 3964077"/>
                <a:gd name="connsiteY7" fmla="*/ 3066051 h 3964077"/>
                <a:gd name="connsiteX8" fmla="*/ 1270000 w 3964077"/>
                <a:gd name="connsiteY8" fmla="*/ 3066051 h 3964077"/>
                <a:gd name="connsiteX9" fmla="*/ 1270000 w 3964077"/>
                <a:gd name="connsiteY9" fmla="*/ 3964077 h 3964077"/>
                <a:gd name="connsiteX10" fmla="*/ 0 w 3964077"/>
                <a:gd name="connsiteY10" fmla="*/ 3964077 h 3964077"/>
                <a:gd name="connsiteX0" fmla="*/ 2694077 w 3964077"/>
                <a:gd name="connsiteY0" fmla="*/ 0 h 3964077"/>
                <a:gd name="connsiteX1" fmla="*/ 3964077 w 3964077"/>
                <a:gd name="connsiteY1" fmla="*/ 0 h 3964077"/>
                <a:gd name="connsiteX2" fmla="*/ 3964077 w 3964077"/>
                <a:gd name="connsiteY2" fmla="*/ 1270000 h 3964077"/>
                <a:gd name="connsiteX3" fmla="*/ 3066051 w 3964077"/>
                <a:gd name="connsiteY3" fmla="*/ 1270000 h 3964077"/>
                <a:gd name="connsiteX4" fmla="*/ 3066051 w 3964077"/>
                <a:gd name="connsiteY4" fmla="*/ 2168026 h 3964077"/>
                <a:gd name="connsiteX5" fmla="*/ 2168026 w 3964077"/>
                <a:gd name="connsiteY5" fmla="*/ 2168026 h 3964077"/>
                <a:gd name="connsiteX6" fmla="*/ 2168026 w 3964077"/>
                <a:gd name="connsiteY6" fmla="*/ 3066051 h 3964077"/>
                <a:gd name="connsiteX7" fmla="*/ 1270000 w 3964077"/>
                <a:gd name="connsiteY7" fmla="*/ 3066051 h 3964077"/>
                <a:gd name="connsiteX8" fmla="*/ 1270000 w 3964077"/>
                <a:gd name="connsiteY8" fmla="*/ 3964077 h 3964077"/>
                <a:gd name="connsiteX9" fmla="*/ 0 w 3964077"/>
                <a:gd name="connsiteY9" fmla="*/ 3964077 h 3964077"/>
                <a:gd name="connsiteX0" fmla="*/ 3964077 w 3964077"/>
                <a:gd name="connsiteY0" fmla="*/ 0 h 3964077"/>
                <a:gd name="connsiteX1" fmla="*/ 3964077 w 3964077"/>
                <a:gd name="connsiteY1" fmla="*/ 1270000 h 3964077"/>
                <a:gd name="connsiteX2" fmla="*/ 3066051 w 3964077"/>
                <a:gd name="connsiteY2" fmla="*/ 1270000 h 3964077"/>
                <a:gd name="connsiteX3" fmla="*/ 3066051 w 3964077"/>
                <a:gd name="connsiteY3" fmla="*/ 2168026 h 3964077"/>
                <a:gd name="connsiteX4" fmla="*/ 2168026 w 3964077"/>
                <a:gd name="connsiteY4" fmla="*/ 2168026 h 3964077"/>
                <a:gd name="connsiteX5" fmla="*/ 2168026 w 3964077"/>
                <a:gd name="connsiteY5" fmla="*/ 3066051 h 3964077"/>
                <a:gd name="connsiteX6" fmla="*/ 1270000 w 3964077"/>
                <a:gd name="connsiteY6" fmla="*/ 3066051 h 3964077"/>
                <a:gd name="connsiteX7" fmla="*/ 1270000 w 3964077"/>
                <a:gd name="connsiteY7" fmla="*/ 3964077 h 3964077"/>
                <a:gd name="connsiteX8" fmla="*/ 0 w 3964077"/>
                <a:gd name="connsiteY8" fmla="*/ 3964077 h 3964077"/>
                <a:gd name="connsiteX0" fmla="*/ 2694077 w 2694077"/>
                <a:gd name="connsiteY0" fmla="*/ 0 h 3964077"/>
                <a:gd name="connsiteX1" fmla="*/ 2694077 w 2694077"/>
                <a:gd name="connsiteY1" fmla="*/ 1270000 h 3964077"/>
                <a:gd name="connsiteX2" fmla="*/ 1796051 w 2694077"/>
                <a:gd name="connsiteY2" fmla="*/ 1270000 h 3964077"/>
                <a:gd name="connsiteX3" fmla="*/ 1796051 w 2694077"/>
                <a:gd name="connsiteY3" fmla="*/ 2168026 h 3964077"/>
                <a:gd name="connsiteX4" fmla="*/ 898026 w 2694077"/>
                <a:gd name="connsiteY4" fmla="*/ 2168026 h 3964077"/>
                <a:gd name="connsiteX5" fmla="*/ 898026 w 2694077"/>
                <a:gd name="connsiteY5" fmla="*/ 3066051 h 3964077"/>
                <a:gd name="connsiteX6" fmla="*/ 0 w 2694077"/>
                <a:gd name="connsiteY6" fmla="*/ 3066051 h 3964077"/>
                <a:gd name="connsiteX7" fmla="*/ 0 w 2694077"/>
                <a:gd name="connsiteY7" fmla="*/ 3964077 h 3964077"/>
                <a:gd name="connsiteX0" fmla="*/ 2694077 w 2694077"/>
                <a:gd name="connsiteY0" fmla="*/ 0 h 2694077"/>
                <a:gd name="connsiteX1" fmla="*/ 1796051 w 2694077"/>
                <a:gd name="connsiteY1" fmla="*/ 0 h 2694077"/>
                <a:gd name="connsiteX2" fmla="*/ 1796051 w 2694077"/>
                <a:gd name="connsiteY2" fmla="*/ 898026 h 2694077"/>
                <a:gd name="connsiteX3" fmla="*/ 898026 w 2694077"/>
                <a:gd name="connsiteY3" fmla="*/ 898026 h 2694077"/>
                <a:gd name="connsiteX4" fmla="*/ 898026 w 2694077"/>
                <a:gd name="connsiteY4" fmla="*/ 1796051 h 2694077"/>
                <a:gd name="connsiteX5" fmla="*/ 0 w 2694077"/>
                <a:gd name="connsiteY5" fmla="*/ 1796051 h 2694077"/>
                <a:gd name="connsiteX6" fmla="*/ 0 w 2694077"/>
                <a:gd name="connsiteY6" fmla="*/ 2694077 h 269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4077" h="2694077">
                  <a:moveTo>
                    <a:pt x="2694077" y="0"/>
                  </a:moveTo>
                  <a:lnTo>
                    <a:pt x="1796051" y="0"/>
                  </a:lnTo>
                  <a:lnTo>
                    <a:pt x="1796051" y="898026"/>
                  </a:lnTo>
                  <a:lnTo>
                    <a:pt x="898026" y="898026"/>
                  </a:lnTo>
                  <a:lnTo>
                    <a:pt x="898026" y="1796051"/>
                  </a:lnTo>
                  <a:lnTo>
                    <a:pt x="0" y="1796051"/>
                  </a:lnTo>
                  <a:lnTo>
                    <a:pt x="0" y="2694077"/>
                  </a:lnTo>
                </a:path>
              </a:pathLst>
            </a:custGeom>
            <a:noFill/>
            <a:ln w="38100" cap="flat" cmpd="sng" algn="ctr">
              <a:solidFill>
                <a:srgbClr val="63B5F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PA_组合 72">
            <a:extLst>
              <a:ext uri="{FF2B5EF4-FFF2-40B4-BE49-F238E27FC236}">
                <a16:creationId xmlns:a16="http://schemas.microsoft.com/office/drawing/2014/main" xmlns="" id="{14588937-3105-4289-8076-94134064FC2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662769" y="2419551"/>
            <a:ext cx="298537" cy="294091"/>
            <a:chOff x="-1207804" y="4713017"/>
            <a:chExt cx="298537" cy="294091"/>
          </a:xfrm>
        </p:grpSpPr>
        <p:sp>
          <p:nvSpPr>
            <p:cNvPr id="74" name="圆: 空心 73">
              <a:extLst>
                <a:ext uri="{FF2B5EF4-FFF2-40B4-BE49-F238E27FC236}">
                  <a16:creationId xmlns:a16="http://schemas.microsoft.com/office/drawing/2014/main" xmlns="" id="{A97CF771-46C3-4F9B-8433-5463CCE6C607}"/>
                </a:ext>
              </a:extLst>
            </p:cNvPr>
            <p:cNvSpPr/>
            <p:nvPr/>
          </p:nvSpPr>
          <p:spPr>
            <a:xfrm>
              <a:off x="-1168535" y="4747840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63B5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圆: 空心 74">
              <a:extLst>
                <a:ext uri="{FF2B5EF4-FFF2-40B4-BE49-F238E27FC236}">
                  <a16:creationId xmlns:a16="http://schemas.microsoft.com/office/drawing/2014/main" xmlns="" id="{B4522667-88E4-46B9-8869-D38C9D11BA60}"/>
                </a:ext>
              </a:extLst>
            </p:cNvPr>
            <p:cNvSpPr/>
            <p:nvPr/>
          </p:nvSpPr>
          <p:spPr>
            <a:xfrm>
              <a:off x="-1207804" y="4713017"/>
              <a:ext cx="259268" cy="259268"/>
            </a:xfrm>
            <a:prstGeom prst="donut">
              <a:avLst>
                <a:gd name="adj" fmla="val 17702"/>
              </a:avLst>
            </a:prstGeom>
            <a:solidFill>
              <a:srgbClr val="EFE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CDF99F1E-C806-40B0-A5E7-12E92AC9A3B3}"/>
              </a:ext>
            </a:extLst>
          </p:cNvPr>
          <p:cNvCxnSpPr/>
          <p:nvPr/>
        </p:nvCxnSpPr>
        <p:spPr>
          <a:xfrm>
            <a:off x="1308100" y="5135234"/>
            <a:ext cx="9652000" cy="0"/>
          </a:xfrm>
          <a:prstGeom prst="line">
            <a:avLst/>
          </a:prstGeom>
          <a:ln w="50800" cap="rnd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xmlns="" id="{3F33B5A6-492B-48AD-9D72-6B2389F22A22}"/>
              </a:ext>
            </a:extLst>
          </p:cNvPr>
          <p:cNvCxnSpPr>
            <a:cxnSpLocks/>
          </p:cNvCxnSpPr>
          <p:nvPr/>
        </p:nvCxnSpPr>
        <p:spPr>
          <a:xfrm>
            <a:off x="11039475" y="5135234"/>
            <a:ext cx="33717" cy="0"/>
          </a:xfrm>
          <a:prstGeom prst="line">
            <a:avLst/>
          </a:prstGeom>
          <a:ln w="50800" cap="rnd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77A3C18-BEA0-4398-BB03-FB1993E102E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999"/>
          <a:stretch/>
        </p:blipFill>
        <p:spPr>
          <a:xfrm>
            <a:off x="1633815" y="3136770"/>
            <a:ext cx="8829220" cy="1929687"/>
          </a:xfrm>
          <a:prstGeom prst="rect">
            <a:avLst/>
          </a:prstGeom>
        </p:spPr>
      </p:pic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A055B6B1-EF2F-4068-BA03-24991C6F7D2B}"/>
              </a:ext>
            </a:extLst>
          </p:cNvPr>
          <p:cNvGrpSpPr/>
          <p:nvPr/>
        </p:nvGrpSpPr>
        <p:grpSpPr>
          <a:xfrm rot="1320794">
            <a:off x="9467727" y="5048274"/>
            <a:ext cx="554384" cy="257489"/>
            <a:chOff x="4084158" y="5541216"/>
            <a:chExt cx="554384" cy="257489"/>
          </a:xfrm>
        </p:grpSpPr>
        <p:sp>
          <p:nvSpPr>
            <p:cNvPr id="77" name="椭圆 67">
              <a:extLst>
                <a:ext uri="{FF2B5EF4-FFF2-40B4-BE49-F238E27FC236}">
                  <a16:creationId xmlns:a16="http://schemas.microsoft.com/office/drawing/2014/main" xmlns="" id="{A849B4CE-95C3-4E31-95A5-4EA3BC6B00D9}"/>
                </a:ext>
              </a:extLst>
            </p:cNvPr>
            <p:cNvSpPr/>
            <p:nvPr/>
          </p:nvSpPr>
          <p:spPr>
            <a:xfrm rot="16200000">
              <a:off x="4273713" y="5433877"/>
              <a:ext cx="243219" cy="486438"/>
            </a:xfrm>
            <a:custGeom>
              <a:avLst/>
              <a:gdLst>
                <a:gd name="connsiteX0" fmla="*/ 0 w 876414"/>
                <a:gd name="connsiteY0" fmla="*/ 438207 h 876414"/>
                <a:gd name="connsiteX1" fmla="*/ 438207 w 876414"/>
                <a:gd name="connsiteY1" fmla="*/ 0 h 876414"/>
                <a:gd name="connsiteX2" fmla="*/ 876414 w 876414"/>
                <a:gd name="connsiteY2" fmla="*/ 438207 h 876414"/>
                <a:gd name="connsiteX3" fmla="*/ 438207 w 876414"/>
                <a:gd name="connsiteY3" fmla="*/ 876414 h 876414"/>
                <a:gd name="connsiteX4" fmla="*/ 0 w 876414"/>
                <a:gd name="connsiteY4" fmla="*/ 438207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4" fmla="*/ 529647 w 876414"/>
                <a:gd name="connsiteY4" fmla="*/ 91440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0" fmla="*/ 0 w 438207"/>
                <a:gd name="connsiteY0" fmla="*/ 0 h 876414"/>
                <a:gd name="connsiteX1" fmla="*/ 438207 w 438207"/>
                <a:gd name="connsiteY1" fmla="*/ 438207 h 876414"/>
                <a:gd name="connsiteX2" fmla="*/ 0 w 438207"/>
                <a:gd name="connsiteY2" fmla="*/ 876414 h 87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207" h="876414">
                  <a:moveTo>
                    <a:pt x="0" y="0"/>
                  </a:moveTo>
                  <a:cubicBezTo>
                    <a:pt x="242015" y="0"/>
                    <a:pt x="438207" y="196192"/>
                    <a:pt x="438207" y="438207"/>
                  </a:cubicBezTo>
                  <a:cubicBezTo>
                    <a:pt x="438207" y="680222"/>
                    <a:pt x="242015" y="876414"/>
                    <a:pt x="0" y="876414"/>
                  </a:cubicBezTo>
                </a:path>
              </a:pathLst>
            </a:custGeom>
            <a:noFill/>
            <a:ln w="76200" cap="rnd">
              <a:solidFill>
                <a:srgbClr val="63B5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椭圆 67">
              <a:extLst>
                <a:ext uri="{FF2B5EF4-FFF2-40B4-BE49-F238E27FC236}">
                  <a16:creationId xmlns:a16="http://schemas.microsoft.com/office/drawing/2014/main" xmlns="" id="{D27AED14-A19D-4D5F-8498-28764CF190FD}"/>
                </a:ext>
              </a:extLst>
            </p:cNvPr>
            <p:cNvSpPr/>
            <p:nvPr/>
          </p:nvSpPr>
          <p:spPr>
            <a:xfrm rot="16200000">
              <a:off x="4205767" y="5419607"/>
              <a:ext cx="243219" cy="486438"/>
            </a:xfrm>
            <a:custGeom>
              <a:avLst/>
              <a:gdLst>
                <a:gd name="connsiteX0" fmla="*/ 0 w 876414"/>
                <a:gd name="connsiteY0" fmla="*/ 438207 h 876414"/>
                <a:gd name="connsiteX1" fmla="*/ 438207 w 876414"/>
                <a:gd name="connsiteY1" fmla="*/ 0 h 876414"/>
                <a:gd name="connsiteX2" fmla="*/ 876414 w 876414"/>
                <a:gd name="connsiteY2" fmla="*/ 438207 h 876414"/>
                <a:gd name="connsiteX3" fmla="*/ 438207 w 876414"/>
                <a:gd name="connsiteY3" fmla="*/ 876414 h 876414"/>
                <a:gd name="connsiteX4" fmla="*/ 0 w 876414"/>
                <a:gd name="connsiteY4" fmla="*/ 438207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4" fmla="*/ 529647 w 876414"/>
                <a:gd name="connsiteY4" fmla="*/ 91440 h 876414"/>
                <a:gd name="connsiteX0" fmla="*/ 438207 w 876414"/>
                <a:gd name="connsiteY0" fmla="*/ 0 h 876414"/>
                <a:gd name="connsiteX1" fmla="*/ 876414 w 876414"/>
                <a:gd name="connsiteY1" fmla="*/ 438207 h 876414"/>
                <a:gd name="connsiteX2" fmla="*/ 438207 w 876414"/>
                <a:gd name="connsiteY2" fmla="*/ 876414 h 876414"/>
                <a:gd name="connsiteX3" fmla="*/ 0 w 876414"/>
                <a:gd name="connsiteY3" fmla="*/ 438207 h 876414"/>
                <a:gd name="connsiteX0" fmla="*/ 0 w 438207"/>
                <a:gd name="connsiteY0" fmla="*/ 0 h 876414"/>
                <a:gd name="connsiteX1" fmla="*/ 438207 w 438207"/>
                <a:gd name="connsiteY1" fmla="*/ 438207 h 876414"/>
                <a:gd name="connsiteX2" fmla="*/ 0 w 438207"/>
                <a:gd name="connsiteY2" fmla="*/ 876414 h 87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207" h="876414">
                  <a:moveTo>
                    <a:pt x="0" y="0"/>
                  </a:moveTo>
                  <a:cubicBezTo>
                    <a:pt x="242015" y="0"/>
                    <a:pt x="438207" y="196192"/>
                    <a:pt x="438207" y="438207"/>
                  </a:cubicBezTo>
                  <a:cubicBezTo>
                    <a:pt x="438207" y="680222"/>
                    <a:pt x="242015" y="876414"/>
                    <a:pt x="0" y="876414"/>
                  </a:cubicBezTo>
                </a:path>
              </a:pathLst>
            </a:custGeom>
            <a:noFill/>
            <a:ln w="76200" cap="rnd">
              <a:solidFill>
                <a:srgbClr val="EFE6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652975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198</Words>
  <Application>Microsoft Office PowerPoint</Application>
  <PresentationFormat>宽屏</PresentationFormat>
  <Paragraphs>23</Paragraphs>
  <Slides>12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等线 Light</vt:lpstr>
      <vt:lpstr>微软雅黑 Light</vt:lpstr>
      <vt:lpstr>文悦后现代体 (非商业使用) W4-75</vt:lpstr>
      <vt:lpstr>文悦新青年体 (非商业使用) W8</vt:lpstr>
      <vt:lpstr>Arial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51PPT模板网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陈振;向天歌演示</dc:creator>
  <cp:keywords>www.51pptmoban.com</cp:keywords>
  <cp:lastModifiedBy>YANGS</cp:lastModifiedBy>
  <cp:revision>57</cp:revision>
  <dcterms:created xsi:type="dcterms:W3CDTF">2018-01-21T08:48:59Z</dcterms:created>
  <dcterms:modified xsi:type="dcterms:W3CDTF">2018-04-10T14:16:19Z</dcterms:modified>
</cp:coreProperties>
</file>