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ppt/tags/tag25.xml" ContentType="application/vnd.openxmlformats-officedocument.presentationml.tags+xml"/>
  <Override PartName="/ppt/notesSlides/notesSlide25.xml" ContentType="application/vnd.openxmlformats-officedocument.presentationml.notesSlide+xml"/>
  <Override PartName="/ppt/tags/tag26.xml" ContentType="application/vnd.openxmlformats-officedocument.presentationml.tags+xml"/>
  <Override PartName="/ppt/notesSlides/notesSlide26.xml" ContentType="application/vnd.openxmlformats-officedocument.presentationml.notesSlide+xml"/>
  <Override PartName="/ppt/tags/tag27.xml" ContentType="application/vnd.openxmlformats-officedocument.presentationml.tags+xml"/>
  <Override PartName="/ppt/notesSlides/notesSlide27.xml" ContentType="application/vnd.openxmlformats-officedocument.presentationml.notesSlide+xml"/>
  <Override PartName="/ppt/tags/tag28.xml" ContentType="application/vnd.openxmlformats-officedocument.presentationml.tags+xml"/>
  <Override PartName="/ppt/notesSlides/notesSlide28.xml" ContentType="application/vnd.openxmlformats-officedocument.presentationml.notesSlide+xml"/>
  <Override PartName="/ppt/tags/tag29.xml" ContentType="application/vnd.openxmlformats-officedocument.presentationml.tags+xml"/>
  <Override PartName="/ppt/notesSlides/notesSlide29.xml" ContentType="application/vnd.openxmlformats-officedocument.presentationml.notesSlide+xml"/>
  <Override PartName="/ppt/tags/tag30.xml" ContentType="application/vnd.openxmlformats-officedocument.presentationml.tags+xml"/>
  <Override PartName="/ppt/notesSlides/notesSlide30.xml" ContentType="application/vnd.openxmlformats-officedocument.presentationml.notesSlide+xml"/>
  <Override PartName="/ppt/tags/tag31.xml" ContentType="application/vnd.openxmlformats-officedocument.presentationml.tags+xml"/>
  <Override PartName="/ppt/notesSlides/notesSlide31.xml" ContentType="application/vnd.openxmlformats-officedocument.presentationml.notesSlide+xml"/>
  <Override PartName="/ppt/tags/tag32.xml" ContentType="application/vnd.openxmlformats-officedocument.presentationml.tags+xml"/>
  <Override PartName="/ppt/notesSlides/notesSlide32.xml" ContentType="application/vnd.openxmlformats-officedocument.presentationml.notesSlide+xml"/>
  <Override PartName="/ppt/tags/tag33.xml" ContentType="application/vnd.openxmlformats-officedocument.presentationml.tags+xml"/>
  <Override PartName="/ppt/notesSlides/notesSlide33.xml" ContentType="application/vnd.openxmlformats-officedocument.presentationml.notesSlide+xml"/>
  <Override PartName="/ppt/tags/tag34.xml" ContentType="application/vnd.openxmlformats-officedocument.presentationml.tags+xml"/>
  <Override PartName="/ppt/notesSlides/notesSlide34.xml" ContentType="application/vnd.openxmlformats-officedocument.presentationml.notesSlide+xml"/>
  <Override PartName="/ppt/tags/tag35.xml" ContentType="application/vnd.openxmlformats-officedocument.presentationml.tags+xml"/>
  <Override PartName="/ppt/notesSlides/notesSlide35.xml" ContentType="application/vnd.openxmlformats-officedocument.presentationml.notesSlide+xml"/>
  <Override PartName="/ppt/tags/tag36.xml" ContentType="application/vnd.openxmlformats-officedocument.presentationml.tags+xml"/>
  <Override PartName="/ppt/notesSlides/notesSlide36.xml" ContentType="application/vnd.openxmlformats-officedocument.presentationml.notesSlide+xml"/>
  <Override PartName="/ppt/tags/tag37.xml" ContentType="application/vnd.openxmlformats-officedocument.presentationml.tags+xml"/>
  <Override PartName="/ppt/notesSlides/notesSlide37.xml" ContentType="application/vnd.openxmlformats-officedocument.presentationml.notesSlide+xml"/>
  <Override PartName="/ppt/tags/tag38.xml" ContentType="application/vnd.openxmlformats-officedocument.presentationml.tags+xml"/>
  <Override PartName="/ppt/notesSlides/notesSlide38.xml" ContentType="application/vnd.openxmlformats-officedocument.presentationml.notesSlide+xml"/>
  <Override PartName="/ppt/tags/tag39.xml" ContentType="application/vnd.openxmlformats-officedocument.presentationml.tags+xml"/>
  <Override PartName="/ppt/notesSlides/notesSlide39.xml" ContentType="application/vnd.openxmlformats-officedocument.presentationml.notesSlide+xml"/>
  <Override PartName="/ppt/tags/tag40.xml" ContentType="application/vnd.openxmlformats-officedocument.presentationml.tags+xml"/>
  <Override PartName="/ppt/notesSlides/notesSlide40.xml" ContentType="application/vnd.openxmlformats-officedocument.presentationml.notesSlide+xml"/>
  <Override PartName="/ppt/tags/tag41.xml" ContentType="application/vnd.openxmlformats-officedocument.presentationml.tags+xml"/>
  <Override PartName="/ppt/notesSlides/notesSlide41.xml" ContentType="application/vnd.openxmlformats-officedocument.presentationml.notesSlide+xml"/>
  <Override PartName="/ppt/tags/tag42.xml" ContentType="application/vnd.openxmlformats-officedocument.presentationml.tags+xml"/>
  <Override PartName="/ppt/notesSlides/notesSlide42.xml" ContentType="application/vnd.openxmlformats-officedocument.presentationml.notesSlide+xml"/>
  <Override PartName="/ppt/tags/tag43.xml" ContentType="application/vnd.openxmlformats-officedocument.presentationml.tags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3" r:id="rId1"/>
    <p:sldMasterId id="2147483661" r:id="rId2"/>
  </p:sldMasterIdLst>
  <p:notesMasterIdLst>
    <p:notesMasterId r:id="rId47"/>
  </p:notesMasterIdLst>
  <p:sldIdLst>
    <p:sldId id="303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04" r:id="rId18"/>
    <p:sldId id="319" r:id="rId19"/>
    <p:sldId id="280" r:id="rId20"/>
    <p:sldId id="262" r:id="rId21"/>
    <p:sldId id="297" r:id="rId22"/>
    <p:sldId id="283" r:id="rId23"/>
    <p:sldId id="284" r:id="rId24"/>
    <p:sldId id="287" r:id="rId25"/>
    <p:sldId id="289" r:id="rId26"/>
    <p:sldId id="290" r:id="rId27"/>
    <p:sldId id="263" r:id="rId28"/>
    <p:sldId id="285" r:id="rId29"/>
    <p:sldId id="286" r:id="rId30"/>
    <p:sldId id="288" r:id="rId31"/>
    <p:sldId id="281" r:id="rId32"/>
    <p:sldId id="291" r:id="rId33"/>
    <p:sldId id="264" r:id="rId34"/>
    <p:sldId id="274" r:id="rId35"/>
    <p:sldId id="275" r:id="rId36"/>
    <p:sldId id="282" r:id="rId37"/>
    <p:sldId id="265" r:id="rId38"/>
    <p:sldId id="293" r:id="rId39"/>
    <p:sldId id="294" r:id="rId40"/>
    <p:sldId id="295" r:id="rId41"/>
    <p:sldId id="296" r:id="rId42"/>
    <p:sldId id="258" r:id="rId43"/>
    <p:sldId id="301" r:id="rId44"/>
    <p:sldId id="300" r:id="rId45"/>
    <p:sldId id="320" r:id="rId46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D5E5"/>
    <a:srgbClr val="B4D2EA"/>
    <a:srgbClr val="CDE1F1"/>
    <a:srgbClr val="64C8C8"/>
    <a:srgbClr val="A2DEDE"/>
    <a:srgbClr val="D296BE"/>
    <a:srgbClr val="C1E9E9"/>
    <a:srgbClr val="82B4DC"/>
    <a:srgbClr val="E4C0D8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microsoft.com/office/2015/10/relationships/revisionInfo" Target="revisionInfo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2329E-8649-422F-9DD2-29982D9C0FAA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055C88-A59B-40B1-8BBE-D9BFA8D2FB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099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89030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3165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4618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61064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960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5332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77724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6630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BCCE1-DE81-4C12-98AA-36B1AE9358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8370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455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352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58991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4126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3584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7239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2113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5693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2291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7581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165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780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35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2105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6737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0001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167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683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65056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4558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7973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5251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9323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937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934844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57219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16409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68131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5C88-A59B-40B1-8BBE-D9BFA8D2FB08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304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8806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5883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5076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763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055C88-A59B-40B1-8BBE-D9BFA8D2FB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7406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04D2F02-C112-441C-9B17-4BE621F36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4B00C-F4B0-4F98-97CD-526B1477449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621A3F8-BC1A-4166-AE57-78F901FF4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CAE35E-F2B9-4DB0-9D23-D7506C706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94298-5F61-4D76-8644-234AC868EE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035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188495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6000" y="327026"/>
            <a:ext cx="11160000" cy="583142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>
                <a:latin typeface="+mn-ea"/>
                <a:ea typeface="+mn-ea"/>
              </a:defRPr>
            </a:lvl1pPr>
          </a:lstStyle>
          <a:p>
            <a:fld id="{32EC11E0-EE65-4A51-940F-6194B6820BC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椭圆 7"/>
          <p:cNvSpPr/>
          <p:nvPr userDrawn="1"/>
        </p:nvSpPr>
        <p:spPr>
          <a:xfrm>
            <a:off x="5634550" y="933698"/>
            <a:ext cx="72000" cy="7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810501" y="933698"/>
            <a:ext cx="72000" cy="7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986452" y="933698"/>
            <a:ext cx="72000" cy="7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6162403" y="933698"/>
            <a:ext cx="72000" cy="7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6338354" y="933698"/>
            <a:ext cx="72000" cy="72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514306" y="933698"/>
            <a:ext cx="72000" cy="72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灯片编号占位符 5"/>
          <p:cNvSpPr txBox="1">
            <a:spLocks/>
          </p:cNvSpPr>
          <p:nvPr userDrawn="1"/>
        </p:nvSpPr>
        <p:spPr>
          <a:xfrm>
            <a:off x="908209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ea typeface="+mn-ea"/>
              </a:rPr>
              <a:t>www.companywebsite.com</a:t>
            </a:r>
            <a:r>
              <a:rPr lang="zh-CN" altLang="en-US" sz="1000" dirty="0"/>
              <a:t>   </a:t>
            </a:r>
            <a:r>
              <a:rPr lang="en-US" altLang="zh-CN" sz="1000" dirty="0"/>
              <a:t>| </a:t>
            </a:r>
            <a:r>
              <a:rPr lang="en-US" altLang="zh-CN" dirty="0">
                <a:latin typeface="+mn-ea"/>
                <a:ea typeface="+mn-ea"/>
              </a:rPr>
              <a:t> </a:t>
            </a:r>
            <a:endParaRPr lang="zh-CN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0092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>
                <a:latin typeface="+mn-ea"/>
                <a:ea typeface="+mn-ea"/>
              </a:defRPr>
            </a:lvl1pPr>
          </a:lstStyle>
          <a:p>
            <a:fld id="{32EC11E0-EE65-4A51-940F-6194B6820BC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6" name="灯片编号占位符 5"/>
          <p:cNvSpPr txBox="1">
            <a:spLocks/>
          </p:cNvSpPr>
          <p:nvPr userDrawn="1"/>
        </p:nvSpPr>
        <p:spPr>
          <a:xfrm>
            <a:off x="908209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ea typeface="+mn-ea"/>
              </a:rPr>
              <a:t>www.companywebsite.com</a:t>
            </a:r>
            <a:r>
              <a:rPr lang="zh-CN" altLang="en-US" sz="1000" dirty="0"/>
              <a:t>   </a:t>
            </a:r>
            <a:r>
              <a:rPr lang="en-US" altLang="zh-CN" sz="1000" dirty="0"/>
              <a:t>| </a:t>
            </a:r>
            <a:r>
              <a:rPr lang="en-US" altLang="zh-CN" dirty="0">
                <a:latin typeface="+mn-ea"/>
                <a:ea typeface="+mn-ea"/>
              </a:rPr>
              <a:t> </a:t>
            </a:r>
            <a:endParaRPr lang="zh-CN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07849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1465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10492E9-3546-4BAC-AD51-698093518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5C01F42-BF32-4FB9-ABF4-840AEC11FA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84D360-1890-4CD5-9595-830EB19C88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4B00C-F4B0-4F98-97CD-526B1477449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E678873-EDDD-43F3-BCB0-1B0E2AFC8E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640375F-68C4-4B83-B415-E71433D102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94298-5F61-4D76-8644-234AC868EE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90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16000" y="327026"/>
            <a:ext cx="11160000" cy="5831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6000" y="1346200"/>
            <a:ext cx="111600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52667" y="6356350"/>
            <a:ext cx="4233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C11E0-EE65-4A51-940F-6194B6820B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744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hf hdr="0" ftr="0" dt="0"/>
  <p:txStyles>
    <p:titleStyle>
      <a:lvl1pPr algn="ctr" defTabSz="914400" rtl="0" eaLnBrk="1" latinLnBrk="0" hangingPunct="1">
        <a:lnSpc>
          <a:spcPct val="100000"/>
        </a:lnSpc>
        <a:spcBef>
          <a:spcPct val="0"/>
        </a:spcBef>
        <a:buNone/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组合 288"/>
          <p:cNvGrpSpPr/>
          <p:nvPr/>
        </p:nvGrpSpPr>
        <p:grpSpPr>
          <a:xfrm>
            <a:off x="3990994" y="4555200"/>
            <a:ext cx="4479913" cy="1452321"/>
            <a:chOff x="4977253" y="3745098"/>
            <a:chExt cx="3462074" cy="1122353"/>
          </a:xfrm>
        </p:grpSpPr>
        <p:sp>
          <p:nvSpPr>
            <p:cNvPr id="330" name="Freeform 83"/>
            <p:cNvSpPr>
              <a:spLocks/>
            </p:cNvSpPr>
            <p:nvPr/>
          </p:nvSpPr>
          <p:spPr bwMode="auto">
            <a:xfrm>
              <a:off x="7738181" y="3745098"/>
              <a:ext cx="701146" cy="375708"/>
            </a:xfrm>
            <a:custGeom>
              <a:avLst/>
              <a:gdLst>
                <a:gd name="T0" fmla="*/ 149 w 3183"/>
                <a:gd name="T1" fmla="*/ 1703 h 1703"/>
                <a:gd name="T2" fmla="*/ 115 w 3183"/>
                <a:gd name="T3" fmla="*/ 1639 h 1703"/>
                <a:gd name="T4" fmla="*/ 86 w 3183"/>
                <a:gd name="T5" fmla="*/ 1573 h 1703"/>
                <a:gd name="T6" fmla="*/ 61 w 3183"/>
                <a:gd name="T7" fmla="*/ 1505 h 1703"/>
                <a:gd name="T8" fmla="*/ 39 w 3183"/>
                <a:gd name="T9" fmla="*/ 1435 h 1703"/>
                <a:gd name="T10" fmla="*/ 22 w 3183"/>
                <a:gd name="T11" fmla="*/ 1363 h 1703"/>
                <a:gd name="T12" fmla="*/ 11 w 3183"/>
                <a:gd name="T13" fmla="*/ 1289 h 1703"/>
                <a:gd name="T14" fmla="*/ 3 w 3183"/>
                <a:gd name="T15" fmla="*/ 1215 h 1703"/>
                <a:gd name="T16" fmla="*/ 0 w 3183"/>
                <a:gd name="T17" fmla="*/ 1138 h 1703"/>
                <a:gd name="T18" fmla="*/ 2 w 3183"/>
                <a:gd name="T19" fmla="*/ 1080 h 1703"/>
                <a:gd name="T20" fmla="*/ 13 w 3183"/>
                <a:gd name="T21" fmla="*/ 965 h 1703"/>
                <a:gd name="T22" fmla="*/ 36 w 3183"/>
                <a:gd name="T23" fmla="*/ 854 h 1703"/>
                <a:gd name="T24" fmla="*/ 70 w 3183"/>
                <a:gd name="T25" fmla="*/ 747 h 1703"/>
                <a:gd name="T26" fmla="*/ 113 w 3183"/>
                <a:gd name="T27" fmla="*/ 645 h 1703"/>
                <a:gd name="T28" fmla="*/ 166 w 3183"/>
                <a:gd name="T29" fmla="*/ 548 h 1703"/>
                <a:gd name="T30" fmla="*/ 226 w 3183"/>
                <a:gd name="T31" fmla="*/ 457 h 1703"/>
                <a:gd name="T32" fmla="*/ 296 w 3183"/>
                <a:gd name="T33" fmla="*/ 373 h 1703"/>
                <a:gd name="T34" fmla="*/ 373 w 3183"/>
                <a:gd name="T35" fmla="*/ 295 h 1703"/>
                <a:gd name="T36" fmla="*/ 457 w 3183"/>
                <a:gd name="T37" fmla="*/ 226 h 1703"/>
                <a:gd name="T38" fmla="*/ 549 w 3183"/>
                <a:gd name="T39" fmla="*/ 164 h 1703"/>
                <a:gd name="T40" fmla="*/ 646 w 3183"/>
                <a:gd name="T41" fmla="*/ 112 h 1703"/>
                <a:gd name="T42" fmla="*/ 748 w 3183"/>
                <a:gd name="T43" fmla="*/ 68 h 1703"/>
                <a:gd name="T44" fmla="*/ 855 w 3183"/>
                <a:gd name="T45" fmla="*/ 35 h 1703"/>
                <a:gd name="T46" fmla="*/ 966 w 3183"/>
                <a:gd name="T47" fmla="*/ 13 h 1703"/>
                <a:gd name="T48" fmla="*/ 1081 w 3183"/>
                <a:gd name="T49" fmla="*/ 1 h 1703"/>
                <a:gd name="T50" fmla="*/ 1140 w 3183"/>
                <a:gd name="T51" fmla="*/ 0 h 1703"/>
                <a:gd name="T52" fmla="*/ 1256 w 3183"/>
                <a:gd name="T53" fmla="*/ 5 h 1703"/>
                <a:gd name="T54" fmla="*/ 1369 w 3183"/>
                <a:gd name="T55" fmla="*/ 23 h 1703"/>
                <a:gd name="T56" fmla="*/ 1478 w 3183"/>
                <a:gd name="T57" fmla="*/ 50 h 1703"/>
                <a:gd name="T58" fmla="*/ 1583 w 3183"/>
                <a:gd name="T59" fmla="*/ 89 h 1703"/>
                <a:gd name="T60" fmla="*/ 1682 w 3183"/>
                <a:gd name="T61" fmla="*/ 137 h 1703"/>
                <a:gd name="T62" fmla="*/ 1777 w 3183"/>
                <a:gd name="T63" fmla="*/ 193 h 1703"/>
                <a:gd name="T64" fmla="*/ 1864 w 3183"/>
                <a:gd name="T65" fmla="*/ 259 h 1703"/>
                <a:gd name="T66" fmla="*/ 1945 w 3183"/>
                <a:gd name="T67" fmla="*/ 331 h 1703"/>
                <a:gd name="T68" fmla="*/ 2018 w 3183"/>
                <a:gd name="T69" fmla="*/ 413 h 1703"/>
                <a:gd name="T70" fmla="*/ 2084 w 3183"/>
                <a:gd name="T71" fmla="*/ 501 h 1703"/>
                <a:gd name="T72" fmla="*/ 2141 w 3183"/>
                <a:gd name="T73" fmla="*/ 594 h 1703"/>
                <a:gd name="T74" fmla="*/ 2189 w 3183"/>
                <a:gd name="T75" fmla="*/ 693 h 1703"/>
                <a:gd name="T76" fmla="*/ 2227 w 3183"/>
                <a:gd name="T77" fmla="*/ 798 h 1703"/>
                <a:gd name="T78" fmla="*/ 2256 w 3183"/>
                <a:gd name="T79" fmla="*/ 907 h 1703"/>
                <a:gd name="T80" fmla="*/ 2272 w 3183"/>
                <a:gd name="T81" fmla="*/ 1020 h 1703"/>
                <a:gd name="T82" fmla="*/ 2279 w 3183"/>
                <a:gd name="T83" fmla="*/ 1137 h 1703"/>
                <a:gd name="T84" fmla="*/ 2312 w 3183"/>
                <a:gd name="T85" fmla="*/ 1127 h 1703"/>
                <a:gd name="T86" fmla="*/ 2382 w 3183"/>
                <a:gd name="T87" fmla="*/ 1109 h 1703"/>
                <a:gd name="T88" fmla="*/ 2453 w 3183"/>
                <a:gd name="T89" fmla="*/ 1097 h 1703"/>
                <a:gd name="T90" fmla="*/ 2525 w 3183"/>
                <a:gd name="T91" fmla="*/ 1091 h 1703"/>
                <a:gd name="T92" fmla="*/ 2563 w 3183"/>
                <a:gd name="T93" fmla="*/ 1089 h 1703"/>
                <a:gd name="T94" fmla="*/ 2652 w 3183"/>
                <a:gd name="T95" fmla="*/ 1093 h 1703"/>
                <a:gd name="T96" fmla="*/ 2737 w 3183"/>
                <a:gd name="T97" fmla="*/ 1106 h 1703"/>
                <a:gd name="T98" fmla="*/ 2821 w 3183"/>
                <a:gd name="T99" fmla="*/ 1127 h 1703"/>
                <a:gd name="T100" fmla="*/ 2901 w 3183"/>
                <a:gd name="T101" fmla="*/ 1154 h 1703"/>
                <a:gd name="T102" fmla="*/ 2979 w 3183"/>
                <a:gd name="T103" fmla="*/ 1189 h 1703"/>
                <a:gd name="T104" fmla="*/ 3051 w 3183"/>
                <a:gd name="T105" fmla="*/ 1231 h 1703"/>
                <a:gd name="T106" fmla="*/ 3119 w 3183"/>
                <a:gd name="T107" fmla="*/ 1279 h 1703"/>
                <a:gd name="T108" fmla="*/ 3183 w 3183"/>
                <a:gd name="T109" fmla="*/ 1332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83" h="1703">
                  <a:moveTo>
                    <a:pt x="149" y="1703"/>
                  </a:moveTo>
                  <a:lnTo>
                    <a:pt x="149" y="1703"/>
                  </a:lnTo>
                  <a:lnTo>
                    <a:pt x="132" y="1672"/>
                  </a:lnTo>
                  <a:lnTo>
                    <a:pt x="115" y="1639"/>
                  </a:lnTo>
                  <a:lnTo>
                    <a:pt x="101" y="1607"/>
                  </a:lnTo>
                  <a:lnTo>
                    <a:pt x="86" y="1573"/>
                  </a:lnTo>
                  <a:lnTo>
                    <a:pt x="73" y="1540"/>
                  </a:lnTo>
                  <a:lnTo>
                    <a:pt x="61" y="1505"/>
                  </a:lnTo>
                  <a:lnTo>
                    <a:pt x="49" y="1470"/>
                  </a:lnTo>
                  <a:lnTo>
                    <a:pt x="39" y="1435"/>
                  </a:lnTo>
                  <a:lnTo>
                    <a:pt x="30" y="1399"/>
                  </a:lnTo>
                  <a:lnTo>
                    <a:pt x="22" y="1363"/>
                  </a:lnTo>
                  <a:lnTo>
                    <a:pt x="16" y="1327"/>
                  </a:lnTo>
                  <a:lnTo>
                    <a:pt x="11" y="1289"/>
                  </a:lnTo>
                  <a:lnTo>
                    <a:pt x="6" y="1253"/>
                  </a:lnTo>
                  <a:lnTo>
                    <a:pt x="3" y="1215"/>
                  </a:lnTo>
                  <a:lnTo>
                    <a:pt x="0" y="1177"/>
                  </a:lnTo>
                  <a:lnTo>
                    <a:pt x="0" y="1138"/>
                  </a:lnTo>
                  <a:lnTo>
                    <a:pt x="0" y="1138"/>
                  </a:lnTo>
                  <a:lnTo>
                    <a:pt x="2" y="1080"/>
                  </a:lnTo>
                  <a:lnTo>
                    <a:pt x="7" y="1022"/>
                  </a:lnTo>
                  <a:lnTo>
                    <a:pt x="13" y="965"/>
                  </a:lnTo>
                  <a:lnTo>
                    <a:pt x="24" y="909"/>
                  </a:lnTo>
                  <a:lnTo>
                    <a:pt x="36" y="854"/>
                  </a:lnTo>
                  <a:lnTo>
                    <a:pt x="52" y="800"/>
                  </a:lnTo>
                  <a:lnTo>
                    <a:pt x="70" y="747"/>
                  </a:lnTo>
                  <a:lnTo>
                    <a:pt x="89" y="696"/>
                  </a:lnTo>
                  <a:lnTo>
                    <a:pt x="113" y="645"/>
                  </a:lnTo>
                  <a:lnTo>
                    <a:pt x="137" y="596"/>
                  </a:lnTo>
                  <a:lnTo>
                    <a:pt x="166" y="548"/>
                  </a:lnTo>
                  <a:lnTo>
                    <a:pt x="195" y="502"/>
                  </a:lnTo>
                  <a:lnTo>
                    <a:pt x="226" y="457"/>
                  </a:lnTo>
                  <a:lnTo>
                    <a:pt x="261" y="414"/>
                  </a:lnTo>
                  <a:lnTo>
                    <a:pt x="296" y="373"/>
                  </a:lnTo>
                  <a:lnTo>
                    <a:pt x="333" y="333"/>
                  </a:lnTo>
                  <a:lnTo>
                    <a:pt x="373" y="295"/>
                  </a:lnTo>
                  <a:lnTo>
                    <a:pt x="415" y="259"/>
                  </a:lnTo>
                  <a:lnTo>
                    <a:pt x="457" y="226"/>
                  </a:lnTo>
                  <a:lnTo>
                    <a:pt x="503" y="193"/>
                  </a:lnTo>
                  <a:lnTo>
                    <a:pt x="549" y="164"/>
                  </a:lnTo>
                  <a:lnTo>
                    <a:pt x="597" y="137"/>
                  </a:lnTo>
                  <a:lnTo>
                    <a:pt x="646" y="112"/>
                  </a:lnTo>
                  <a:lnTo>
                    <a:pt x="696" y="89"/>
                  </a:lnTo>
                  <a:lnTo>
                    <a:pt x="748" y="68"/>
                  </a:lnTo>
                  <a:lnTo>
                    <a:pt x="801" y="50"/>
                  </a:lnTo>
                  <a:lnTo>
                    <a:pt x="855" y="35"/>
                  </a:lnTo>
                  <a:lnTo>
                    <a:pt x="910" y="23"/>
                  </a:lnTo>
                  <a:lnTo>
                    <a:pt x="966" y="13"/>
                  </a:lnTo>
                  <a:lnTo>
                    <a:pt x="1023" y="5"/>
                  </a:lnTo>
                  <a:lnTo>
                    <a:pt x="1081" y="1"/>
                  </a:lnTo>
                  <a:lnTo>
                    <a:pt x="1140" y="0"/>
                  </a:lnTo>
                  <a:lnTo>
                    <a:pt x="1140" y="0"/>
                  </a:lnTo>
                  <a:lnTo>
                    <a:pt x="1198" y="1"/>
                  </a:lnTo>
                  <a:lnTo>
                    <a:pt x="1256" y="5"/>
                  </a:lnTo>
                  <a:lnTo>
                    <a:pt x="1313" y="13"/>
                  </a:lnTo>
                  <a:lnTo>
                    <a:pt x="1369" y="23"/>
                  </a:lnTo>
                  <a:lnTo>
                    <a:pt x="1424" y="35"/>
                  </a:lnTo>
                  <a:lnTo>
                    <a:pt x="1478" y="50"/>
                  </a:lnTo>
                  <a:lnTo>
                    <a:pt x="1531" y="68"/>
                  </a:lnTo>
                  <a:lnTo>
                    <a:pt x="1583" y="89"/>
                  </a:lnTo>
                  <a:lnTo>
                    <a:pt x="1633" y="111"/>
                  </a:lnTo>
                  <a:lnTo>
                    <a:pt x="1682" y="137"/>
                  </a:lnTo>
                  <a:lnTo>
                    <a:pt x="1730" y="164"/>
                  </a:lnTo>
                  <a:lnTo>
                    <a:pt x="1777" y="193"/>
                  </a:lnTo>
                  <a:lnTo>
                    <a:pt x="1821" y="224"/>
                  </a:lnTo>
                  <a:lnTo>
                    <a:pt x="1864" y="259"/>
                  </a:lnTo>
                  <a:lnTo>
                    <a:pt x="1906" y="294"/>
                  </a:lnTo>
                  <a:lnTo>
                    <a:pt x="1945" y="331"/>
                  </a:lnTo>
                  <a:lnTo>
                    <a:pt x="1983" y="372"/>
                  </a:lnTo>
                  <a:lnTo>
                    <a:pt x="2018" y="413"/>
                  </a:lnTo>
                  <a:lnTo>
                    <a:pt x="2052" y="455"/>
                  </a:lnTo>
                  <a:lnTo>
                    <a:pt x="2084" y="501"/>
                  </a:lnTo>
                  <a:lnTo>
                    <a:pt x="2114" y="546"/>
                  </a:lnTo>
                  <a:lnTo>
                    <a:pt x="2141" y="594"/>
                  </a:lnTo>
                  <a:lnTo>
                    <a:pt x="2167" y="643"/>
                  </a:lnTo>
                  <a:lnTo>
                    <a:pt x="2189" y="693"/>
                  </a:lnTo>
                  <a:lnTo>
                    <a:pt x="2209" y="745"/>
                  </a:lnTo>
                  <a:lnTo>
                    <a:pt x="2227" y="798"/>
                  </a:lnTo>
                  <a:lnTo>
                    <a:pt x="2243" y="852"/>
                  </a:lnTo>
                  <a:lnTo>
                    <a:pt x="2256" y="907"/>
                  </a:lnTo>
                  <a:lnTo>
                    <a:pt x="2265" y="963"/>
                  </a:lnTo>
                  <a:lnTo>
                    <a:pt x="2272" y="1020"/>
                  </a:lnTo>
                  <a:lnTo>
                    <a:pt x="2278" y="1078"/>
                  </a:lnTo>
                  <a:lnTo>
                    <a:pt x="2279" y="1137"/>
                  </a:lnTo>
                  <a:lnTo>
                    <a:pt x="2279" y="1137"/>
                  </a:lnTo>
                  <a:lnTo>
                    <a:pt x="2312" y="1127"/>
                  </a:lnTo>
                  <a:lnTo>
                    <a:pt x="2347" y="1116"/>
                  </a:lnTo>
                  <a:lnTo>
                    <a:pt x="2382" y="1109"/>
                  </a:lnTo>
                  <a:lnTo>
                    <a:pt x="2417" y="1102"/>
                  </a:lnTo>
                  <a:lnTo>
                    <a:pt x="2453" y="1097"/>
                  </a:lnTo>
                  <a:lnTo>
                    <a:pt x="2489" y="1093"/>
                  </a:lnTo>
                  <a:lnTo>
                    <a:pt x="2525" y="1091"/>
                  </a:lnTo>
                  <a:lnTo>
                    <a:pt x="2563" y="1089"/>
                  </a:lnTo>
                  <a:lnTo>
                    <a:pt x="2563" y="1089"/>
                  </a:lnTo>
                  <a:lnTo>
                    <a:pt x="2607" y="1091"/>
                  </a:lnTo>
                  <a:lnTo>
                    <a:pt x="2652" y="1093"/>
                  </a:lnTo>
                  <a:lnTo>
                    <a:pt x="2695" y="1098"/>
                  </a:lnTo>
                  <a:lnTo>
                    <a:pt x="2737" y="1106"/>
                  </a:lnTo>
                  <a:lnTo>
                    <a:pt x="2780" y="1115"/>
                  </a:lnTo>
                  <a:lnTo>
                    <a:pt x="2821" y="1127"/>
                  </a:lnTo>
                  <a:lnTo>
                    <a:pt x="2862" y="1140"/>
                  </a:lnTo>
                  <a:lnTo>
                    <a:pt x="2901" y="1154"/>
                  </a:lnTo>
                  <a:lnTo>
                    <a:pt x="2940" y="1171"/>
                  </a:lnTo>
                  <a:lnTo>
                    <a:pt x="2979" y="1189"/>
                  </a:lnTo>
                  <a:lnTo>
                    <a:pt x="3015" y="1209"/>
                  </a:lnTo>
                  <a:lnTo>
                    <a:pt x="3051" y="1231"/>
                  </a:lnTo>
                  <a:lnTo>
                    <a:pt x="3086" y="1253"/>
                  </a:lnTo>
                  <a:lnTo>
                    <a:pt x="3119" y="1279"/>
                  </a:lnTo>
                  <a:lnTo>
                    <a:pt x="3152" y="1305"/>
                  </a:lnTo>
                  <a:lnTo>
                    <a:pt x="3183" y="1332"/>
                  </a:lnTo>
                </a:path>
              </a:pathLst>
            </a:custGeom>
            <a:noFill/>
            <a:ln w="19050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31" name="Freeform 84"/>
            <p:cNvSpPr>
              <a:spLocks/>
            </p:cNvSpPr>
            <p:nvPr/>
          </p:nvSpPr>
          <p:spPr bwMode="auto">
            <a:xfrm>
              <a:off x="7463896" y="4104050"/>
              <a:ext cx="297216" cy="344841"/>
            </a:xfrm>
            <a:custGeom>
              <a:avLst/>
              <a:gdLst>
                <a:gd name="T0" fmla="*/ 1346 w 1346"/>
                <a:gd name="T1" fmla="*/ 238 h 1566"/>
                <a:gd name="T2" fmla="*/ 1297 w 1346"/>
                <a:gd name="T3" fmla="*/ 186 h 1566"/>
                <a:gd name="T4" fmla="*/ 1242 w 1346"/>
                <a:gd name="T5" fmla="*/ 140 h 1566"/>
                <a:gd name="T6" fmla="*/ 1184 w 1346"/>
                <a:gd name="T7" fmla="*/ 98 h 1566"/>
                <a:gd name="T8" fmla="*/ 1121 w 1346"/>
                <a:gd name="T9" fmla="*/ 65 h 1566"/>
                <a:gd name="T10" fmla="*/ 1054 w 1346"/>
                <a:gd name="T11" fmla="*/ 37 h 1566"/>
                <a:gd name="T12" fmla="*/ 983 w 1346"/>
                <a:gd name="T13" fmla="*/ 17 h 1566"/>
                <a:gd name="T14" fmla="*/ 909 w 1346"/>
                <a:gd name="T15" fmla="*/ 4 h 1566"/>
                <a:gd name="T16" fmla="*/ 833 w 1346"/>
                <a:gd name="T17" fmla="*/ 0 h 1566"/>
                <a:gd name="T18" fmla="*/ 800 w 1346"/>
                <a:gd name="T19" fmla="*/ 0 h 1566"/>
                <a:gd name="T20" fmla="*/ 732 w 1346"/>
                <a:gd name="T21" fmla="*/ 8 h 1566"/>
                <a:gd name="T22" fmla="*/ 667 w 1346"/>
                <a:gd name="T23" fmla="*/ 21 h 1566"/>
                <a:gd name="T24" fmla="*/ 603 w 1346"/>
                <a:gd name="T25" fmla="*/ 40 h 1566"/>
                <a:gd name="T26" fmla="*/ 544 w 1346"/>
                <a:gd name="T27" fmla="*/ 66 h 1566"/>
                <a:gd name="T28" fmla="*/ 487 w 1346"/>
                <a:gd name="T29" fmla="*/ 97 h 1566"/>
                <a:gd name="T30" fmla="*/ 434 w 1346"/>
                <a:gd name="T31" fmla="*/ 133 h 1566"/>
                <a:gd name="T32" fmla="*/ 384 w 1346"/>
                <a:gd name="T33" fmla="*/ 173 h 1566"/>
                <a:gd name="T34" fmla="*/ 339 w 1346"/>
                <a:gd name="T35" fmla="*/ 219 h 1566"/>
                <a:gd name="T36" fmla="*/ 297 w 1346"/>
                <a:gd name="T37" fmla="*/ 269 h 1566"/>
                <a:gd name="T38" fmla="*/ 263 w 1346"/>
                <a:gd name="T39" fmla="*/ 322 h 1566"/>
                <a:gd name="T40" fmla="*/ 232 w 1346"/>
                <a:gd name="T41" fmla="*/ 379 h 1566"/>
                <a:gd name="T42" fmla="*/ 206 w 1346"/>
                <a:gd name="T43" fmla="*/ 439 h 1566"/>
                <a:gd name="T44" fmla="*/ 186 w 1346"/>
                <a:gd name="T45" fmla="*/ 501 h 1566"/>
                <a:gd name="T46" fmla="*/ 173 w 1346"/>
                <a:gd name="T47" fmla="*/ 567 h 1566"/>
                <a:gd name="T48" fmla="*/ 166 w 1346"/>
                <a:gd name="T49" fmla="*/ 634 h 1566"/>
                <a:gd name="T50" fmla="*/ 166 w 1346"/>
                <a:gd name="T51" fmla="*/ 669 h 1566"/>
                <a:gd name="T52" fmla="*/ 167 w 1346"/>
                <a:gd name="T53" fmla="*/ 718 h 1566"/>
                <a:gd name="T54" fmla="*/ 172 w 1346"/>
                <a:gd name="T55" fmla="*/ 767 h 1566"/>
                <a:gd name="T56" fmla="*/ 181 w 1346"/>
                <a:gd name="T57" fmla="*/ 814 h 1566"/>
                <a:gd name="T58" fmla="*/ 193 w 1346"/>
                <a:gd name="T59" fmla="*/ 860 h 1566"/>
                <a:gd name="T60" fmla="*/ 208 w 1346"/>
                <a:gd name="T61" fmla="*/ 905 h 1566"/>
                <a:gd name="T62" fmla="*/ 226 w 1346"/>
                <a:gd name="T63" fmla="*/ 948 h 1566"/>
                <a:gd name="T64" fmla="*/ 248 w 1346"/>
                <a:gd name="T65" fmla="*/ 991 h 1566"/>
                <a:gd name="T66" fmla="*/ 272 w 1346"/>
                <a:gd name="T67" fmla="*/ 1031 h 1566"/>
                <a:gd name="T68" fmla="*/ 242 w 1346"/>
                <a:gd name="T69" fmla="*/ 1054 h 1566"/>
                <a:gd name="T70" fmla="*/ 185 w 1346"/>
                <a:gd name="T71" fmla="*/ 1105 h 1566"/>
                <a:gd name="T72" fmla="*/ 136 w 1346"/>
                <a:gd name="T73" fmla="*/ 1164 h 1566"/>
                <a:gd name="T74" fmla="*/ 93 w 1346"/>
                <a:gd name="T75" fmla="*/ 1228 h 1566"/>
                <a:gd name="T76" fmla="*/ 57 w 1346"/>
                <a:gd name="T77" fmla="*/ 1297 h 1566"/>
                <a:gd name="T78" fmla="*/ 30 w 1346"/>
                <a:gd name="T79" fmla="*/ 1369 h 1566"/>
                <a:gd name="T80" fmla="*/ 11 w 1346"/>
                <a:gd name="T81" fmla="*/ 1446 h 1566"/>
                <a:gd name="T82" fmla="*/ 2 w 1346"/>
                <a:gd name="T83" fmla="*/ 1526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46" h="1566">
                  <a:moveTo>
                    <a:pt x="1346" y="238"/>
                  </a:moveTo>
                  <a:lnTo>
                    <a:pt x="1346" y="238"/>
                  </a:lnTo>
                  <a:lnTo>
                    <a:pt x="1321" y="212"/>
                  </a:lnTo>
                  <a:lnTo>
                    <a:pt x="1297" y="186"/>
                  </a:lnTo>
                  <a:lnTo>
                    <a:pt x="1271" y="162"/>
                  </a:lnTo>
                  <a:lnTo>
                    <a:pt x="1242" y="140"/>
                  </a:lnTo>
                  <a:lnTo>
                    <a:pt x="1214" y="119"/>
                  </a:lnTo>
                  <a:lnTo>
                    <a:pt x="1184" y="98"/>
                  </a:lnTo>
                  <a:lnTo>
                    <a:pt x="1152" y="80"/>
                  </a:lnTo>
                  <a:lnTo>
                    <a:pt x="1121" y="65"/>
                  </a:lnTo>
                  <a:lnTo>
                    <a:pt x="1087" y="49"/>
                  </a:lnTo>
                  <a:lnTo>
                    <a:pt x="1054" y="37"/>
                  </a:lnTo>
                  <a:lnTo>
                    <a:pt x="1019" y="26"/>
                  </a:lnTo>
                  <a:lnTo>
                    <a:pt x="983" y="17"/>
                  </a:lnTo>
                  <a:lnTo>
                    <a:pt x="947" y="9"/>
                  </a:lnTo>
                  <a:lnTo>
                    <a:pt x="909" y="4"/>
                  </a:lnTo>
                  <a:lnTo>
                    <a:pt x="872" y="2"/>
                  </a:lnTo>
                  <a:lnTo>
                    <a:pt x="833" y="0"/>
                  </a:lnTo>
                  <a:lnTo>
                    <a:pt x="833" y="0"/>
                  </a:lnTo>
                  <a:lnTo>
                    <a:pt x="800" y="0"/>
                  </a:lnTo>
                  <a:lnTo>
                    <a:pt x="765" y="3"/>
                  </a:lnTo>
                  <a:lnTo>
                    <a:pt x="732" y="8"/>
                  </a:lnTo>
                  <a:lnTo>
                    <a:pt x="699" y="13"/>
                  </a:lnTo>
                  <a:lnTo>
                    <a:pt x="667" y="21"/>
                  </a:lnTo>
                  <a:lnTo>
                    <a:pt x="634" y="30"/>
                  </a:lnTo>
                  <a:lnTo>
                    <a:pt x="603" y="40"/>
                  </a:lnTo>
                  <a:lnTo>
                    <a:pt x="574" y="53"/>
                  </a:lnTo>
                  <a:lnTo>
                    <a:pt x="544" y="66"/>
                  </a:lnTo>
                  <a:lnTo>
                    <a:pt x="516" y="80"/>
                  </a:lnTo>
                  <a:lnTo>
                    <a:pt x="487" y="97"/>
                  </a:lnTo>
                  <a:lnTo>
                    <a:pt x="460" y="114"/>
                  </a:lnTo>
                  <a:lnTo>
                    <a:pt x="434" y="133"/>
                  </a:lnTo>
                  <a:lnTo>
                    <a:pt x="408" y="153"/>
                  </a:lnTo>
                  <a:lnTo>
                    <a:pt x="384" y="173"/>
                  </a:lnTo>
                  <a:lnTo>
                    <a:pt x="361" y="195"/>
                  </a:lnTo>
                  <a:lnTo>
                    <a:pt x="339" y="219"/>
                  </a:lnTo>
                  <a:lnTo>
                    <a:pt x="318" y="243"/>
                  </a:lnTo>
                  <a:lnTo>
                    <a:pt x="297" y="269"/>
                  </a:lnTo>
                  <a:lnTo>
                    <a:pt x="279" y="295"/>
                  </a:lnTo>
                  <a:lnTo>
                    <a:pt x="263" y="322"/>
                  </a:lnTo>
                  <a:lnTo>
                    <a:pt x="246" y="350"/>
                  </a:lnTo>
                  <a:lnTo>
                    <a:pt x="232" y="379"/>
                  </a:lnTo>
                  <a:lnTo>
                    <a:pt x="217" y="408"/>
                  </a:lnTo>
                  <a:lnTo>
                    <a:pt x="206" y="439"/>
                  </a:lnTo>
                  <a:lnTo>
                    <a:pt x="195" y="470"/>
                  </a:lnTo>
                  <a:lnTo>
                    <a:pt x="186" y="501"/>
                  </a:lnTo>
                  <a:lnTo>
                    <a:pt x="179" y="534"/>
                  </a:lnTo>
                  <a:lnTo>
                    <a:pt x="173" y="567"/>
                  </a:lnTo>
                  <a:lnTo>
                    <a:pt x="168" y="601"/>
                  </a:lnTo>
                  <a:lnTo>
                    <a:pt x="166" y="634"/>
                  </a:lnTo>
                  <a:lnTo>
                    <a:pt x="166" y="669"/>
                  </a:lnTo>
                  <a:lnTo>
                    <a:pt x="166" y="669"/>
                  </a:lnTo>
                  <a:lnTo>
                    <a:pt x="166" y="694"/>
                  </a:lnTo>
                  <a:lnTo>
                    <a:pt x="167" y="718"/>
                  </a:lnTo>
                  <a:lnTo>
                    <a:pt x="170" y="743"/>
                  </a:lnTo>
                  <a:lnTo>
                    <a:pt x="172" y="767"/>
                  </a:lnTo>
                  <a:lnTo>
                    <a:pt x="176" y="790"/>
                  </a:lnTo>
                  <a:lnTo>
                    <a:pt x="181" y="814"/>
                  </a:lnTo>
                  <a:lnTo>
                    <a:pt x="186" y="837"/>
                  </a:lnTo>
                  <a:lnTo>
                    <a:pt x="193" y="860"/>
                  </a:lnTo>
                  <a:lnTo>
                    <a:pt x="201" y="882"/>
                  </a:lnTo>
                  <a:lnTo>
                    <a:pt x="208" y="905"/>
                  </a:lnTo>
                  <a:lnTo>
                    <a:pt x="217" y="927"/>
                  </a:lnTo>
                  <a:lnTo>
                    <a:pt x="226" y="948"/>
                  </a:lnTo>
                  <a:lnTo>
                    <a:pt x="237" y="970"/>
                  </a:lnTo>
                  <a:lnTo>
                    <a:pt x="248" y="991"/>
                  </a:lnTo>
                  <a:lnTo>
                    <a:pt x="260" y="1010"/>
                  </a:lnTo>
                  <a:lnTo>
                    <a:pt x="272" y="1031"/>
                  </a:lnTo>
                  <a:lnTo>
                    <a:pt x="272" y="1031"/>
                  </a:lnTo>
                  <a:lnTo>
                    <a:pt x="242" y="1054"/>
                  </a:lnTo>
                  <a:lnTo>
                    <a:pt x="213" y="1078"/>
                  </a:lnTo>
                  <a:lnTo>
                    <a:pt x="185" y="1105"/>
                  </a:lnTo>
                  <a:lnTo>
                    <a:pt x="161" y="1134"/>
                  </a:lnTo>
                  <a:lnTo>
                    <a:pt x="136" y="1164"/>
                  </a:lnTo>
                  <a:lnTo>
                    <a:pt x="114" y="1196"/>
                  </a:lnTo>
                  <a:lnTo>
                    <a:pt x="93" y="1228"/>
                  </a:lnTo>
                  <a:lnTo>
                    <a:pt x="74" y="1262"/>
                  </a:lnTo>
                  <a:lnTo>
                    <a:pt x="57" y="1297"/>
                  </a:lnTo>
                  <a:lnTo>
                    <a:pt x="43" y="1333"/>
                  </a:lnTo>
                  <a:lnTo>
                    <a:pt x="30" y="1369"/>
                  </a:lnTo>
                  <a:lnTo>
                    <a:pt x="20" y="1408"/>
                  </a:lnTo>
                  <a:lnTo>
                    <a:pt x="11" y="1446"/>
                  </a:lnTo>
                  <a:lnTo>
                    <a:pt x="6" y="1485"/>
                  </a:lnTo>
                  <a:lnTo>
                    <a:pt x="2" y="1526"/>
                  </a:lnTo>
                  <a:lnTo>
                    <a:pt x="0" y="1566"/>
                  </a:lnTo>
                </a:path>
              </a:pathLst>
            </a:custGeom>
            <a:noFill/>
            <a:ln w="19050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32" name="Freeform 85"/>
            <p:cNvSpPr>
              <a:spLocks/>
            </p:cNvSpPr>
            <p:nvPr/>
          </p:nvSpPr>
          <p:spPr bwMode="auto">
            <a:xfrm>
              <a:off x="7019486" y="4492183"/>
              <a:ext cx="498299" cy="214313"/>
            </a:xfrm>
            <a:custGeom>
              <a:avLst/>
              <a:gdLst>
                <a:gd name="T0" fmla="*/ 0 w 2263"/>
                <a:gd name="T1" fmla="*/ 462 h 973"/>
                <a:gd name="T2" fmla="*/ 58 w 2263"/>
                <a:gd name="T3" fmla="*/ 466 h 973"/>
                <a:gd name="T4" fmla="*/ 112 w 2263"/>
                <a:gd name="T5" fmla="*/ 479 h 973"/>
                <a:gd name="T6" fmla="*/ 165 w 2263"/>
                <a:gd name="T7" fmla="*/ 498 h 973"/>
                <a:gd name="T8" fmla="*/ 214 w 2263"/>
                <a:gd name="T9" fmla="*/ 524 h 973"/>
                <a:gd name="T10" fmla="*/ 258 w 2263"/>
                <a:gd name="T11" fmla="*/ 555 h 973"/>
                <a:gd name="T12" fmla="*/ 298 w 2263"/>
                <a:gd name="T13" fmla="*/ 592 h 973"/>
                <a:gd name="T14" fmla="*/ 333 w 2263"/>
                <a:gd name="T15" fmla="*/ 635 h 973"/>
                <a:gd name="T16" fmla="*/ 361 w 2263"/>
                <a:gd name="T17" fmla="*/ 682 h 973"/>
                <a:gd name="T18" fmla="*/ 361 w 2263"/>
                <a:gd name="T19" fmla="*/ 682 h 973"/>
                <a:gd name="T20" fmla="*/ 387 w 2263"/>
                <a:gd name="T21" fmla="*/ 609 h 973"/>
                <a:gd name="T22" fmla="*/ 419 w 2263"/>
                <a:gd name="T23" fmla="*/ 538 h 973"/>
                <a:gd name="T24" fmla="*/ 455 w 2263"/>
                <a:gd name="T25" fmla="*/ 472 h 973"/>
                <a:gd name="T26" fmla="*/ 497 w 2263"/>
                <a:gd name="T27" fmla="*/ 408 h 973"/>
                <a:gd name="T28" fmla="*/ 543 w 2263"/>
                <a:gd name="T29" fmla="*/ 348 h 973"/>
                <a:gd name="T30" fmla="*/ 595 w 2263"/>
                <a:gd name="T31" fmla="*/ 292 h 973"/>
                <a:gd name="T32" fmla="*/ 649 w 2263"/>
                <a:gd name="T33" fmla="*/ 240 h 973"/>
                <a:gd name="T34" fmla="*/ 708 w 2263"/>
                <a:gd name="T35" fmla="*/ 192 h 973"/>
                <a:gd name="T36" fmla="*/ 770 w 2263"/>
                <a:gd name="T37" fmla="*/ 150 h 973"/>
                <a:gd name="T38" fmla="*/ 837 w 2263"/>
                <a:gd name="T39" fmla="*/ 111 h 973"/>
                <a:gd name="T40" fmla="*/ 906 w 2263"/>
                <a:gd name="T41" fmla="*/ 79 h 973"/>
                <a:gd name="T42" fmla="*/ 978 w 2263"/>
                <a:gd name="T43" fmla="*/ 52 h 973"/>
                <a:gd name="T44" fmla="*/ 1053 w 2263"/>
                <a:gd name="T45" fmla="*/ 30 h 973"/>
                <a:gd name="T46" fmla="*/ 1129 w 2263"/>
                <a:gd name="T47" fmla="*/ 13 h 973"/>
                <a:gd name="T48" fmla="*/ 1209 w 2263"/>
                <a:gd name="T49" fmla="*/ 4 h 973"/>
                <a:gd name="T50" fmla="*/ 1289 w 2263"/>
                <a:gd name="T51" fmla="*/ 0 h 973"/>
                <a:gd name="T52" fmla="*/ 1340 w 2263"/>
                <a:gd name="T53" fmla="*/ 1 h 973"/>
                <a:gd name="T54" fmla="*/ 1438 w 2263"/>
                <a:gd name="T55" fmla="*/ 12 h 973"/>
                <a:gd name="T56" fmla="*/ 1533 w 2263"/>
                <a:gd name="T57" fmla="*/ 31 h 973"/>
                <a:gd name="T58" fmla="*/ 1624 w 2263"/>
                <a:gd name="T59" fmla="*/ 59 h 973"/>
                <a:gd name="T60" fmla="*/ 1711 w 2263"/>
                <a:gd name="T61" fmla="*/ 97 h 973"/>
                <a:gd name="T62" fmla="*/ 1794 w 2263"/>
                <a:gd name="T63" fmla="*/ 141 h 973"/>
                <a:gd name="T64" fmla="*/ 1872 w 2263"/>
                <a:gd name="T65" fmla="*/ 194 h 973"/>
                <a:gd name="T66" fmla="*/ 1944 w 2263"/>
                <a:gd name="T67" fmla="*/ 253 h 973"/>
                <a:gd name="T68" fmla="*/ 2010 w 2263"/>
                <a:gd name="T69" fmla="*/ 319 h 973"/>
                <a:gd name="T70" fmla="*/ 2069 w 2263"/>
                <a:gd name="T71" fmla="*/ 391 h 973"/>
                <a:gd name="T72" fmla="*/ 2122 w 2263"/>
                <a:gd name="T73" fmla="*/ 469 h 973"/>
                <a:gd name="T74" fmla="*/ 2167 w 2263"/>
                <a:gd name="T75" fmla="*/ 551 h 973"/>
                <a:gd name="T76" fmla="*/ 2203 w 2263"/>
                <a:gd name="T77" fmla="*/ 639 h 973"/>
                <a:gd name="T78" fmla="*/ 2232 w 2263"/>
                <a:gd name="T79" fmla="*/ 729 h 973"/>
                <a:gd name="T80" fmla="*/ 2251 w 2263"/>
                <a:gd name="T81" fmla="*/ 825 h 973"/>
                <a:gd name="T82" fmla="*/ 2261 w 2263"/>
                <a:gd name="T83" fmla="*/ 923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63" h="973">
                  <a:moveTo>
                    <a:pt x="0" y="462"/>
                  </a:moveTo>
                  <a:lnTo>
                    <a:pt x="0" y="462"/>
                  </a:lnTo>
                  <a:lnTo>
                    <a:pt x="28" y="463"/>
                  </a:lnTo>
                  <a:lnTo>
                    <a:pt x="58" y="466"/>
                  </a:lnTo>
                  <a:lnTo>
                    <a:pt x="85" y="471"/>
                  </a:lnTo>
                  <a:lnTo>
                    <a:pt x="112" y="479"/>
                  </a:lnTo>
                  <a:lnTo>
                    <a:pt x="139" y="487"/>
                  </a:lnTo>
                  <a:lnTo>
                    <a:pt x="165" y="498"/>
                  </a:lnTo>
                  <a:lnTo>
                    <a:pt x="189" y="510"/>
                  </a:lnTo>
                  <a:lnTo>
                    <a:pt x="214" y="524"/>
                  </a:lnTo>
                  <a:lnTo>
                    <a:pt x="236" y="538"/>
                  </a:lnTo>
                  <a:lnTo>
                    <a:pt x="258" y="555"/>
                  </a:lnTo>
                  <a:lnTo>
                    <a:pt x="278" y="573"/>
                  </a:lnTo>
                  <a:lnTo>
                    <a:pt x="298" y="592"/>
                  </a:lnTo>
                  <a:lnTo>
                    <a:pt x="316" y="613"/>
                  </a:lnTo>
                  <a:lnTo>
                    <a:pt x="333" y="635"/>
                  </a:lnTo>
                  <a:lnTo>
                    <a:pt x="348" y="658"/>
                  </a:lnTo>
                  <a:lnTo>
                    <a:pt x="361" y="682"/>
                  </a:lnTo>
                  <a:lnTo>
                    <a:pt x="361" y="682"/>
                  </a:lnTo>
                  <a:lnTo>
                    <a:pt x="361" y="682"/>
                  </a:lnTo>
                  <a:lnTo>
                    <a:pt x="374" y="645"/>
                  </a:lnTo>
                  <a:lnTo>
                    <a:pt x="387" y="609"/>
                  </a:lnTo>
                  <a:lnTo>
                    <a:pt x="402" y="573"/>
                  </a:lnTo>
                  <a:lnTo>
                    <a:pt x="419" y="538"/>
                  </a:lnTo>
                  <a:lnTo>
                    <a:pt x="437" y="505"/>
                  </a:lnTo>
                  <a:lnTo>
                    <a:pt x="455" y="472"/>
                  </a:lnTo>
                  <a:lnTo>
                    <a:pt x="476" y="440"/>
                  </a:lnTo>
                  <a:lnTo>
                    <a:pt x="497" y="408"/>
                  </a:lnTo>
                  <a:lnTo>
                    <a:pt x="520" y="378"/>
                  </a:lnTo>
                  <a:lnTo>
                    <a:pt x="543" y="348"/>
                  </a:lnTo>
                  <a:lnTo>
                    <a:pt x="569" y="320"/>
                  </a:lnTo>
                  <a:lnTo>
                    <a:pt x="595" y="292"/>
                  </a:lnTo>
                  <a:lnTo>
                    <a:pt x="622" y="266"/>
                  </a:lnTo>
                  <a:lnTo>
                    <a:pt x="649" y="240"/>
                  </a:lnTo>
                  <a:lnTo>
                    <a:pt x="679" y="216"/>
                  </a:lnTo>
                  <a:lnTo>
                    <a:pt x="708" y="192"/>
                  </a:lnTo>
                  <a:lnTo>
                    <a:pt x="739" y="170"/>
                  </a:lnTo>
                  <a:lnTo>
                    <a:pt x="770" y="150"/>
                  </a:lnTo>
                  <a:lnTo>
                    <a:pt x="804" y="130"/>
                  </a:lnTo>
                  <a:lnTo>
                    <a:pt x="837" y="111"/>
                  </a:lnTo>
                  <a:lnTo>
                    <a:pt x="871" y="94"/>
                  </a:lnTo>
                  <a:lnTo>
                    <a:pt x="906" y="79"/>
                  </a:lnTo>
                  <a:lnTo>
                    <a:pt x="942" y="64"/>
                  </a:lnTo>
                  <a:lnTo>
                    <a:pt x="978" y="52"/>
                  </a:lnTo>
                  <a:lnTo>
                    <a:pt x="1016" y="40"/>
                  </a:lnTo>
                  <a:lnTo>
                    <a:pt x="1053" y="30"/>
                  </a:lnTo>
                  <a:lnTo>
                    <a:pt x="1090" y="21"/>
                  </a:lnTo>
                  <a:lnTo>
                    <a:pt x="1129" y="13"/>
                  </a:lnTo>
                  <a:lnTo>
                    <a:pt x="1169" y="8"/>
                  </a:lnTo>
                  <a:lnTo>
                    <a:pt x="1209" y="4"/>
                  </a:lnTo>
                  <a:lnTo>
                    <a:pt x="1249" y="1"/>
                  </a:lnTo>
                  <a:lnTo>
                    <a:pt x="1289" y="0"/>
                  </a:lnTo>
                  <a:lnTo>
                    <a:pt x="1289" y="0"/>
                  </a:lnTo>
                  <a:lnTo>
                    <a:pt x="1340" y="1"/>
                  </a:lnTo>
                  <a:lnTo>
                    <a:pt x="1389" y="5"/>
                  </a:lnTo>
                  <a:lnTo>
                    <a:pt x="1438" y="12"/>
                  </a:lnTo>
                  <a:lnTo>
                    <a:pt x="1486" y="21"/>
                  </a:lnTo>
                  <a:lnTo>
                    <a:pt x="1533" y="31"/>
                  </a:lnTo>
                  <a:lnTo>
                    <a:pt x="1578" y="44"/>
                  </a:lnTo>
                  <a:lnTo>
                    <a:pt x="1624" y="59"/>
                  </a:lnTo>
                  <a:lnTo>
                    <a:pt x="1669" y="77"/>
                  </a:lnTo>
                  <a:lnTo>
                    <a:pt x="1711" y="97"/>
                  </a:lnTo>
                  <a:lnTo>
                    <a:pt x="1754" y="117"/>
                  </a:lnTo>
                  <a:lnTo>
                    <a:pt x="1794" y="141"/>
                  </a:lnTo>
                  <a:lnTo>
                    <a:pt x="1834" y="166"/>
                  </a:lnTo>
                  <a:lnTo>
                    <a:pt x="1872" y="194"/>
                  </a:lnTo>
                  <a:lnTo>
                    <a:pt x="1909" y="222"/>
                  </a:lnTo>
                  <a:lnTo>
                    <a:pt x="1944" y="253"/>
                  </a:lnTo>
                  <a:lnTo>
                    <a:pt x="1977" y="285"/>
                  </a:lnTo>
                  <a:lnTo>
                    <a:pt x="2010" y="319"/>
                  </a:lnTo>
                  <a:lnTo>
                    <a:pt x="2041" y="355"/>
                  </a:lnTo>
                  <a:lnTo>
                    <a:pt x="2069" y="391"/>
                  </a:lnTo>
                  <a:lnTo>
                    <a:pt x="2096" y="430"/>
                  </a:lnTo>
                  <a:lnTo>
                    <a:pt x="2122" y="469"/>
                  </a:lnTo>
                  <a:lnTo>
                    <a:pt x="2145" y="510"/>
                  </a:lnTo>
                  <a:lnTo>
                    <a:pt x="2167" y="551"/>
                  </a:lnTo>
                  <a:lnTo>
                    <a:pt x="2186" y="595"/>
                  </a:lnTo>
                  <a:lnTo>
                    <a:pt x="2203" y="639"/>
                  </a:lnTo>
                  <a:lnTo>
                    <a:pt x="2219" y="684"/>
                  </a:lnTo>
                  <a:lnTo>
                    <a:pt x="2232" y="729"/>
                  </a:lnTo>
                  <a:lnTo>
                    <a:pt x="2243" y="777"/>
                  </a:lnTo>
                  <a:lnTo>
                    <a:pt x="2251" y="825"/>
                  </a:lnTo>
                  <a:lnTo>
                    <a:pt x="2257" y="874"/>
                  </a:lnTo>
                  <a:lnTo>
                    <a:pt x="2261" y="923"/>
                  </a:lnTo>
                  <a:lnTo>
                    <a:pt x="2263" y="973"/>
                  </a:lnTo>
                </a:path>
              </a:pathLst>
            </a:custGeom>
            <a:noFill/>
            <a:ln w="19050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33" name="Freeform 86"/>
            <p:cNvSpPr>
              <a:spLocks/>
            </p:cNvSpPr>
            <p:nvPr/>
          </p:nvSpPr>
          <p:spPr bwMode="auto">
            <a:xfrm>
              <a:off x="6854031" y="4601104"/>
              <a:ext cx="149931" cy="266347"/>
            </a:xfrm>
            <a:custGeom>
              <a:avLst/>
              <a:gdLst>
                <a:gd name="T0" fmla="*/ 0 w 682"/>
                <a:gd name="T1" fmla="*/ 0 h 1208"/>
                <a:gd name="T2" fmla="*/ 0 w 682"/>
                <a:gd name="T3" fmla="*/ 0 h 1208"/>
                <a:gd name="T4" fmla="*/ 35 w 682"/>
                <a:gd name="T5" fmla="*/ 2 h 1208"/>
                <a:gd name="T6" fmla="*/ 70 w 682"/>
                <a:gd name="T7" fmla="*/ 4 h 1208"/>
                <a:gd name="T8" fmla="*/ 103 w 682"/>
                <a:gd name="T9" fmla="*/ 8 h 1208"/>
                <a:gd name="T10" fmla="*/ 137 w 682"/>
                <a:gd name="T11" fmla="*/ 15 h 1208"/>
                <a:gd name="T12" fmla="*/ 171 w 682"/>
                <a:gd name="T13" fmla="*/ 22 h 1208"/>
                <a:gd name="T14" fmla="*/ 203 w 682"/>
                <a:gd name="T15" fmla="*/ 31 h 1208"/>
                <a:gd name="T16" fmla="*/ 235 w 682"/>
                <a:gd name="T17" fmla="*/ 42 h 1208"/>
                <a:gd name="T18" fmla="*/ 266 w 682"/>
                <a:gd name="T19" fmla="*/ 55 h 1208"/>
                <a:gd name="T20" fmla="*/ 296 w 682"/>
                <a:gd name="T21" fmla="*/ 68 h 1208"/>
                <a:gd name="T22" fmla="*/ 326 w 682"/>
                <a:gd name="T23" fmla="*/ 83 h 1208"/>
                <a:gd name="T24" fmla="*/ 354 w 682"/>
                <a:gd name="T25" fmla="*/ 100 h 1208"/>
                <a:gd name="T26" fmla="*/ 381 w 682"/>
                <a:gd name="T27" fmla="*/ 117 h 1208"/>
                <a:gd name="T28" fmla="*/ 408 w 682"/>
                <a:gd name="T29" fmla="*/ 136 h 1208"/>
                <a:gd name="T30" fmla="*/ 434 w 682"/>
                <a:gd name="T31" fmla="*/ 157 h 1208"/>
                <a:gd name="T32" fmla="*/ 459 w 682"/>
                <a:gd name="T33" fmla="*/ 177 h 1208"/>
                <a:gd name="T34" fmla="*/ 483 w 682"/>
                <a:gd name="T35" fmla="*/ 201 h 1208"/>
                <a:gd name="T36" fmla="*/ 505 w 682"/>
                <a:gd name="T37" fmla="*/ 224 h 1208"/>
                <a:gd name="T38" fmla="*/ 527 w 682"/>
                <a:gd name="T39" fmla="*/ 248 h 1208"/>
                <a:gd name="T40" fmla="*/ 546 w 682"/>
                <a:gd name="T41" fmla="*/ 274 h 1208"/>
                <a:gd name="T42" fmla="*/ 566 w 682"/>
                <a:gd name="T43" fmla="*/ 301 h 1208"/>
                <a:gd name="T44" fmla="*/ 584 w 682"/>
                <a:gd name="T45" fmla="*/ 330 h 1208"/>
                <a:gd name="T46" fmla="*/ 601 w 682"/>
                <a:gd name="T47" fmla="*/ 358 h 1208"/>
                <a:gd name="T48" fmla="*/ 615 w 682"/>
                <a:gd name="T49" fmla="*/ 388 h 1208"/>
                <a:gd name="T50" fmla="*/ 629 w 682"/>
                <a:gd name="T51" fmla="*/ 417 h 1208"/>
                <a:gd name="T52" fmla="*/ 641 w 682"/>
                <a:gd name="T53" fmla="*/ 448 h 1208"/>
                <a:gd name="T54" fmla="*/ 652 w 682"/>
                <a:gd name="T55" fmla="*/ 481 h 1208"/>
                <a:gd name="T56" fmla="*/ 661 w 682"/>
                <a:gd name="T57" fmla="*/ 513 h 1208"/>
                <a:gd name="T58" fmla="*/ 669 w 682"/>
                <a:gd name="T59" fmla="*/ 545 h 1208"/>
                <a:gd name="T60" fmla="*/ 674 w 682"/>
                <a:gd name="T61" fmla="*/ 579 h 1208"/>
                <a:gd name="T62" fmla="*/ 679 w 682"/>
                <a:gd name="T63" fmla="*/ 614 h 1208"/>
                <a:gd name="T64" fmla="*/ 682 w 682"/>
                <a:gd name="T65" fmla="*/ 649 h 1208"/>
                <a:gd name="T66" fmla="*/ 682 w 682"/>
                <a:gd name="T67" fmla="*/ 683 h 1208"/>
                <a:gd name="T68" fmla="*/ 682 w 682"/>
                <a:gd name="T69" fmla="*/ 683 h 1208"/>
                <a:gd name="T70" fmla="*/ 682 w 682"/>
                <a:gd name="T71" fmla="*/ 722 h 1208"/>
                <a:gd name="T72" fmla="*/ 678 w 682"/>
                <a:gd name="T73" fmla="*/ 761 h 1208"/>
                <a:gd name="T74" fmla="*/ 673 w 682"/>
                <a:gd name="T75" fmla="*/ 800 h 1208"/>
                <a:gd name="T76" fmla="*/ 665 w 682"/>
                <a:gd name="T77" fmla="*/ 836 h 1208"/>
                <a:gd name="T78" fmla="*/ 656 w 682"/>
                <a:gd name="T79" fmla="*/ 873 h 1208"/>
                <a:gd name="T80" fmla="*/ 644 w 682"/>
                <a:gd name="T81" fmla="*/ 908 h 1208"/>
                <a:gd name="T82" fmla="*/ 631 w 682"/>
                <a:gd name="T83" fmla="*/ 943 h 1208"/>
                <a:gd name="T84" fmla="*/ 616 w 682"/>
                <a:gd name="T85" fmla="*/ 978 h 1208"/>
                <a:gd name="T86" fmla="*/ 599 w 682"/>
                <a:gd name="T87" fmla="*/ 1010 h 1208"/>
                <a:gd name="T88" fmla="*/ 581 w 682"/>
                <a:gd name="T89" fmla="*/ 1042 h 1208"/>
                <a:gd name="T90" fmla="*/ 560 w 682"/>
                <a:gd name="T91" fmla="*/ 1073 h 1208"/>
                <a:gd name="T92" fmla="*/ 539 w 682"/>
                <a:gd name="T93" fmla="*/ 1103 h 1208"/>
                <a:gd name="T94" fmla="*/ 515 w 682"/>
                <a:gd name="T95" fmla="*/ 1130 h 1208"/>
                <a:gd name="T96" fmla="*/ 491 w 682"/>
                <a:gd name="T97" fmla="*/ 1157 h 1208"/>
                <a:gd name="T98" fmla="*/ 465 w 682"/>
                <a:gd name="T99" fmla="*/ 1183 h 1208"/>
                <a:gd name="T100" fmla="*/ 437 w 682"/>
                <a:gd name="T101" fmla="*/ 1208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2" h="1208">
                  <a:moveTo>
                    <a:pt x="0" y="0"/>
                  </a:moveTo>
                  <a:lnTo>
                    <a:pt x="0" y="0"/>
                  </a:lnTo>
                  <a:lnTo>
                    <a:pt x="35" y="2"/>
                  </a:lnTo>
                  <a:lnTo>
                    <a:pt x="70" y="4"/>
                  </a:lnTo>
                  <a:lnTo>
                    <a:pt x="103" y="8"/>
                  </a:lnTo>
                  <a:lnTo>
                    <a:pt x="137" y="15"/>
                  </a:lnTo>
                  <a:lnTo>
                    <a:pt x="171" y="22"/>
                  </a:lnTo>
                  <a:lnTo>
                    <a:pt x="203" y="31"/>
                  </a:lnTo>
                  <a:lnTo>
                    <a:pt x="235" y="42"/>
                  </a:lnTo>
                  <a:lnTo>
                    <a:pt x="266" y="55"/>
                  </a:lnTo>
                  <a:lnTo>
                    <a:pt x="296" y="68"/>
                  </a:lnTo>
                  <a:lnTo>
                    <a:pt x="326" y="83"/>
                  </a:lnTo>
                  <a:lnTo>
                    <a:pt x="354" y="100"/>
                  </a:lnTo>
                  <a:lnTo>
                    <a:pt x="381" y="117"/>
                  </a:lnTo>
                  <a:lnTo>
                    <a:pt x="408" y="136"/>
                  </a:lnTo>
                  <a:lnTo>
                    <a:pt x="434" y="157"/>
                  </a:lnTo>
                  <a:lnTo>
                    <a:pt x="459" y="177"/>
                  </a:lnTo>
                  <a:lnTo>
                    <a:pt x="483" y="201"/>
                  </a:lnTo>
                  <a:lnTo>
                    <a:pt x="505" y="224"/>
                  </a:lnTo>
                  <a:lnTo>
                    <a:pt x="527" y="248"/>
                  </a:lnTo>
                  <a:lnTo>
                    <a:pt x="546" y="274"/>
                  </a:lnTo>
                  <a:lnTo>
                    <a:pt x="566" y="301"/>
                  </a:lnTo>
                  <a:lnTo>
                    <a:pt x="584" y="330"/>
                  </a:lnTo>
                  <a:lnTo>
                    <a:pt x="601" y="358"/>
                  </a:lnTo>
                  <a:lnTo>
                    <a:pt x="615" y="388"/>
                  </a:lnTo>
                  <a:lnTo>
                    <a:pt x="629" y="417"/>
                  </a:lnTo>
                  <a:lnTo>
                    <a:pt x="641" y="448"/>
                  </a:lnTo>
                  <a:lnTo>
                    <a:pt x="652" y="481"/>
                  </a:lnTo>
                  <a:lnTo>
                    <a:pt x="661" y="513"/>
                  </a:lnTo>
                  <a:lnTo>
                    <a:pt x="669" y="545"/>
                  </a:lnTo>
                  <a:lnTo>
                    <a:pt x="674" y="579"/>
                  </a:lnTo>
                  <a:lnTo>
                    <a:pt x="679" y="614"/>
                  </a:lnTo>
                  <a:lnTo>
                    <a:pt x="682" y="649"/>
                  </a:lnTo>
                  <a:lnTo>
                    <a:pt x="682" y="683"/>
                  </a:lnTo>
                  <a:lnTo>
                    <a:pt x="682" y="683"/>
                  </a:lnTo>
                  <a:lnTo>
                    <a:pt x="682" y="722"/>
                  </a:lnTo>
                  <a:lnTo>
                    <a:pt x="678" y="761"/>
                  </a:lnTo>
                  <a:lnTo>
                    <a:pt x="673" y="800"/>
                  </a:lnTo>
                  <a:lnTo>
                    <a:pt x="665" y="836"/>
                  </a:lnTo>
                  <a:lnTo>
                    <a:pt x="656" y="873"/>
                  </a:lnTo>
                  <a:lnTo>
                    <a:pt x="644" y="908"/>
                  </a:lnTo>
                  <a:lnTo>
                    <a:pt x="631" y="943"/>
                  </a:lnTo>
                  <a:lnTo>
                    <a:pt x="616" y="978"/>
                  </a:lnTo>
                  <a:lnTo>
                    <a:pt x="599" y="1010"/>
                  </a:lnTo>
                  <a:lnTo>
                    <a:pt x="581" y="1042"/>
                  </a:lnTo>
                  <a:lnTo>
                    <a:pt x="560" y="1073"/>
                  </a:lnTo>
                  <a:lnTo>
                    <a:pt x="539" y="1103"/>
                  </a:lnTo>
                  <a:lnTo>
                    <a:pt x="515" y="1130"/>
                  </a:lnTo>
                  <a:lnTo>
                    <a:pt x="491" y="1157"/>
                  </a:lnTo>
                  <a:lnTo>
                    <a:pt x="465" y="1183"/>
                  </a:lnTo>
                  <a:lnTo>
                    <a:pt x="437" y="1208"/>
                  </a:lnTo>
                </a:path>
              </a:pathLst>
            </a:custGeom>
            <a:noFill/>
            <a:ln w="19050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34" name="Freeform 87"/>
            <p:cNvSpPr>
              <a:spLocks/>
            </p:cNvSpPr>
            <p:nvPr/>
          </p:nvSpPr>
          <p:spPr bwMode="auto">
            <a:xfrm>
              <a:off x="6234465" y="4530548"/>
              <a:ext cx="541514" cy="175507"/>
            </a:xfrm>
            <a:custGeom>
              <a:avLst/>
              <a:gdLst>
                <a:gd name="T0" fmla="*/ 2454 w 2454"/>
                <a:gd name="T1" fmla="*/ 413 h 795"/>
                <a:gd name="T2" fmla="*/ 2423 w 2454"/>
                <a:gd name="T3" fmla="*/ 368 h 795"/>
                <a:gd name="T4" fmla="*/ 2391 w 2454"/>
                <a:gd name="T5" fmla="*/ 324 h 795"/>
                <a:gd name="T6" fmla="*/ 2355 w 2454"/>
                <a:gd name="T7" fmla="*/ 282 h 795"/>
                <a:gd name="T8" fmla="*/ 2317 w 2454"/>
                <a:gd name="T9" fmla="*/ 244 h 795"/>
                <a:gd name="T10" fmla="*/ 2276 w 2454"/>
                <a:gd name="T11" fmla="*/ 206 h 795"/>
                <a:gd name="T12" fmla="*/ 2233 w 2454"/>
                <a:gd name="T13" fmla="*/ 173 h 795"/>
                <a:gd name="T14" fmla="*/ 2189 w 2454"/>
                <a:gd name="T15" fmla="*/ 142 h 795"/>
                <a:gd name="T16" fmla="*/ 2142 w 2454"/>
                <a:gd name="T17" fmla="*/ 113 h 795"/>
                <a:gd name="T18" fmla="*/ 2094 w 2454"/>
                <a:gd name="T19" fmla="*/ 87 h 795"/>
                <a:gd name="T20" fmla="*/ 2043 w 2454"/>
                <a:gd name="T21" fmla="*/ 64 h 795"/>
                <a:gd name="T22" fmla="*/ 1991 w 2454"/>
                <a:gd name="T23" fmla="*/ 45 h 795"/>
                <a:gd name="T24" fmla="*/ 1938 w 2454"/>
                <a:gd name="T25" fmla="*/ 29 h 795"/>
                <a:gd name="T26" fmla="*/ 1882 w 2454"/>
                <a:gd name="T27" fmla="*/ 16 h 795"/>
                <a:gd name="T28" fmla="*/ 1827 w 2454"/>
                <a:gd name="T29" fmla="*/ 6 h 795"/>
                <a:gd name="T30" fmla="*/ 1768 w 2454"/>
                <a:gd name="T31" fmla="*/ 1 h 795"/>
                <a:gd name="T32" fmla="*/ 1710 w 2454"/>
                <a:gd name="T33" fmla="*/ 0 h 795"/>
                <a:gd name="T34" fmla="*/ 1668 w 2454"/>
                <a:gd name="T35" fmla="*/ 0 h 795"/>
                <a:gd name="T36" fmla="*/ 1585 w 2454"/>
                <a:gd name="T37" fmla="*/ 7 h 795"/>
                <a:gd name="T38" fmla="*/ 1504 w 2454"/>
                <a:gd name="T39" fmla="*/ 24 h 795"/>
                <a:gd name="T40" fmla="*/ 1426 w 2454"/>
                <a:gd name="T41" fmla="*/ 46 h 795"/>
                <a:gd name="T42" fmla="*/ 1352 w 2454"/>
                <a:gd name="T43" fmla="*/ 76 h 795"/>
                <a:gd name="T44" fmla="*/ 1279 w 2454"/>
                <a:gd name="T45" fmla="*/ 113 h 795"/>
                <a:gd name="T46" fmla="*/ 1212 w 2454"/>
                <a:gd name="T47" fmla="*/ 154 h 795"/>
                <a:gd name="T48" fmla="*/ 1149 w 2454"/>
                <a:gd name="T49" fmla="*/ 204 h 795"/>
                <a:gd name="T50" fmla="*/ 1091 w 2454"/>
                <a:gd name="T51" fmla="*/ 256 h 795"/>
                <a:gd name="T52" fmla="*/ 1038 w 2454"/>
                <a:gd name="T53" fmla="*/ 316 h 795"/>
                <a:gd name="T54" fmla="*/ 990 w 2454"/>
                <a:gd name="T55" fmla="*/ 379 h 795"/>
                <a:gd name="T56" fmla="*/ 947 w 2454"/>
                <a:gd name="T57" fmla="*/ 446 h 795"/>
                <a:gd name="T58" fmla="*/ 913 w 2454"/>
                <a:gd name="T59" fmla="*/ 519 h 795"/>
                <a:gd name="T60" fmla="*/ 883 w 2454"/>
                <a:gd name="T61" fmla="*/ 593 h 795"/>
                <a:gd name="T62" fmla="*/ 861 w 2454"/>
                <a:gd name="T63" fmla="*/ 672 h 795"/>
                <a:gd name="T64" fmla="*/ 845 w 2454"/>
                <a:gd name="T65" fmla="*/ 754 h 795"/>
                <a:gd name="T66" fmla="*/ 842 w 2454"/>
                <a:gd name="T67" fmla="*/ 795 h 795"/>
                <a:gd name="T68" fmla="*/ 804 w 2454"/>
                <a:gd name="T69" fmla="*/ 768 h 795"/>
                <a:gd name="T70" fmla="*/ 765 w 2454"/>
                <a:gd name="T71" fmla="*/ 743 h 795"/>
                <a:gd name="T72" fmla="*/ 724 w 2454"/>
                <a:gd name="T73" fmla="*/ 723 h 795"/>
                <a:gd name="T74" fmla="*/ 680 w 2454"/>
                <a:gd name="T75" fmla="*/ 706 h 795"/>
                <a:gd name="T76" fmla="*/ 636 w 2454"/>
                <a:gd name="T77" fmla="*/ 692 h 795"/>
                <a:gd name="T78" fmla="*/ 590 w 2454"/>
                <a:gd name="T79" fmla="*/ 681 h 795"/>
                <a:gd name="T80" fmla="*/ 542 w 2454"/>
                <a:gd name="T81" fmla="*/ 675 h 795"/>
                <a:gd name="T82" fmla="*/ 493 w 2454"/>
                <a:gd name="T83" fmla="*/ 673 h 795"/>
                <a:gd name="T84" fmla="*/ 457 w 2454"/>
                <a:gd name="T85" fmla="*/ 673 h 795"/>
                <a:gd name="T86" fmla="*/ 388 w 2454"/>
                <a:gd name="T87" fmla="*/ 683 h 795"/>
                <a:gd name="T88" fmla="*/ 321 w 2454"/>
                <a:gd name="T89" fmla="*/ 699 h 795"/>
                <a:gd name="T90" fmla="*/ 258 w 2454"/>
                <a:gd name="T91" fmla="*/ 724 h 795"/>
                <a:gd name="T92" fmla="*/ 228 w 2454"/>
                <a:gd name="T93" fmla="*/ 739 h 795"/>
                <a:gd name="T94" fmla="*/ 183 w 2454"/>
                <a:gd name="T95" fmla="*/ 673 h 795"/>
                <a:gd name="T96" fmla="*/ 129 w 2454"/>
                <a:gd name="T97" fmla="*/ 614 h 795"/>
                <a:gd name="T98" fmla="*/ 68 w 2454"/>
                <a:gd name="T99" fmla="*/ 562 h 795"/>
                <a:gd name="T100" fmla="*/ 0 w 2454"/>
                <a:gd name="T101" fmla="*/ 52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54" h="795">
                  <a:moveTo>
                    <a:pt x="2454" y="413"/>
                  </a:moveTo>
                  <a:lnTo>
                    <a:pt x="2454" y="413"/>
                  </a:lnTo>
                  <a:lnTo>
                    <a:pt x="2438" y="389"/>
                  </a:lnTo>
                  <a:lnTo>
                    <a:pt x="2423" y="368"/>
                  </a:lnTo>
                  <a:lnTo>
                    <a:pt x="2408" y="346"/>
                  </a:lnTo>
                  <a:lnTo>
                    <a:pt x="2391" y="324"/>
                  </a:lnTo>
                  <a:lnTo>
                    <a:pt x="2373" y="303"/>
                  </a:lnTo>
                  <a:lnTo>
                    <a:pt x="2355" y="282"/>
                  </a:lnTo>
                  <a:lnTo>
                    <a:pt x="2337" y="263"/>
                  </a:lnTo>
                  <a:lnTo>
                    <a:pt x="2317" y="244"/>
                  </a:lnTo>
                  <a:lnTo>
                    <a:pt x="2296" y="224"/>
                  </a:lnTo>
                  <a:lnTo>
                    <a:pt x="2276" y="206"/>
                  </a:lnTo>
                  <a:lnTo>
                    <a:pt x="2255" y="189"/>
                  </a:lnTo>
                  <a:lnTo>
                    <a:pt x="2233" y="173"/>
                  </a:lnTo>
                  <a:lnTo>
                    <a:pt x="2211" y="157"/>
                  </a:lnTo>
                  <a:lnTo>
                    <a:pt x="2189" y="142"/>
                  </a:lnTo>
                  <a:lnTo>
                    <a:pt x="2166" y="126"/>
                  </a:lnTo>
                  <a:lnTo>
                    <a:pt x="2142" y="113"/>
                  </a:lnTo>
                  <a:lnTo>
                    <a:pt x="2118" y="99"/>
                  </a:lnTo>
                  <a:lnTo>
                    <a:pt x="2094" y="87"/>
                  </a:lnTo>
                  <a:lnTo>
                    <a:pt x="2068" y="76"/>
                  </a:lnTo>
                  <a:lnTo>
                    <a:pt x="2043" y="64"/>
                  </a:lnTo>
                  <a:lnTo>
                    <a:pt x="2018" y="54"/>
                  </a:lnTo>
                  <a:lnTo>
                    <a:pt x="1991" y="45"/>
                  </a:lnTo>
                  <a:lnTo>
                    <a:pt x="1965" y="37"/>
                  </a:lnTo>
                  <a:lnTo>
                    <a:pt x="1938" y="29"/>
                  </a:lnTo>
                  <a:lnTo>
                    <a:pt x="1910" y="22"/>
                  </a:lnTo>
                  <a:lnTo>
                    <a:pt x="1882" y="16"/>
                  </a:lnTo>
                  <a:lnTo>
                    <a:pt x="1855" y="11"/>
                  </a:lnTo>
                  <a:lnTo>
                    <a:pt x="1827" y="6"/>
                  </a:lnTo>
                  <a:lnTo>
                    <a:pt x="1798" y="3"/>
                  </a:lnTo>
                  <a:lnTo>
                    <a:pt x="1768" y="1"/>
                  </a:lnTo>
                  <a:lnTo>
                    <a:pt x="1740" y="0"/>
                  </a:lnTo>
                  <a:lnTo>
                    <a:pt x="1710" y="0"/>
                  </a:lnTo>
                  <a:lnTo>
                    <a:pt x="1710" y="0"/>
                  </a:lnTo>
                  <a:lnTo>
                    <a:pt x="1668" y="0"/>
                  </a:lnTo>
                  <a:lnTo>
                    <a:pt x="1626" y="3"/>
                  </a:lnTo>
                  <a:lnTo>
                    <a:pt x="1585" y="7"/>
                  </a:lnTo>
                  <a:lnTo>
                    <a:pt x="1544" y="15"/>
                  </a:lnTo>
                  <a:lnTo>
                    <a:pt x="1504" y="24"/>
                  </a:lnTo>
                  <a:lnTo>
                    <a:pt x="1464" y="34"/>
                  </a:lnTo>
                  <a:lnTo>
                    <a:pt x="1426" y="46"/>
                  </a:lnTo>
                  <a:lnTo>
                    <a:pt x="1388" y="60"/>
                  </a:lnTo>
                  <a:lnTo>
                    <a:pt x="1352" y="76"/>
                  </a:lnTo>
                  <a:lnTo>
                    <a:pt x="1315" y="94"/>
                  </a:lnTo>
                  <a:lnTo>
                    <a:pt x="1279" y="113"/>
                  </a:lnTo>
                  <a:lnTo>
                    <a:pt x="1246" y="133"/>
                  </a:lnTo>
                  <a:lnTo>
                    <a:pt x="1212" y="154"/>
                  </a:lnTo>
                  <a:lnTo>
                    <a:pt x="1180" y="179"/>
                  </a:lnTo>
                  <a:lnTo>
                    <a:pt x="1149" y="204"/>
                  </a:lnTo>
                  <a:lnTo>
                    <a:pt x="1119" y="229"/>
                  </a:lnTo>
                  <a:lnTo>
                    <a:pt x="1091" y="256"/>
                  </a:lnTo>
                  <a:lnTo>
                    <a:pt x="1064" y="286"/>
                  </a:lnTo>
                  <a:lnTo>
                    <a:pt x="1038" y="316"/>
                  </a:lnTo>
                  <a:lnTo>
                    <a:pt x="1013" y="347"/>
                  </a:lnTo>
                  <a:lnTo>
                    <a:pt x="990" y="379"/>
                  </a:lnTo>
                  <a:lnTo>
                    <a:pt x="968" y="413"/>
                  </a:lnTo>
                  <a:lnTo>
                    <a:pt x="947" y="446"/>
                  </a:lnTo>
                  <a:lnTo>
                    <a:pt x="929" y="482"/>
                  </a:lnTo>
                  <a:lnTo>
                    <a:pt x="913" y="519"/>
                  </a:lnTo>
                  <a:lnTo>
                    <a:pt x="897" y="556"/>
                  </a:lnTo>
                  <a:lnTo>
                    <a:pt x="883" y="593"/>
                  </a:lnTo>
                  <a:lnTo>
                    <a:pt x="871" y="632"/>
                  </a:lnTo>
                  <a:lnTo>
                    <a:pt x="861" y="672"/>
                  </a:lnTo>
                  <a:lnTo>
                    <a:pt x="852" y="712"/>
                  </a:lnTo>
                  <a:lnTo>
                    <a:pt x="845" y="754"/>
                  </a:lnTo>
                  <a:lnTo>
                    <a:pt x="842" y="795"/>
                  </a:lnTo>
                  <a:lnTo>
                    <a:pt x="842" y="795"/>
                  </a:lnTo>
                  <a:lnTo>
                    <a:pt x="822" y="781"/>
                  </a:lnTo>
                  <a:lnTo>
                    <a:pt x="804" y="768"/>
                  </a:lnTo>
                  <a:lnTo>
                    <a:pt x="785" y="755"/>
                  </a:lnTo>
                  <a:lnTo>
                    <a:pt x="765" y="743"/>
                  </a:lnTo>
                  <a:lnTo>
                    <a:pt x="745" y="733"/>
                  </a:lnTo>
                  <a:lnTo>
                    <a:pt x="724" y="723"/>
                  </a:lnTo>
                  <a:lnTo>
                    <a:pt x="702" y="713"/>
                  </a:lnTo>
                  <a:lnTo>
                    <a:pt x="680" y="706"/>
                  </a:lnTo>
                  <a:lnTo>
                    <a:pt x="658" y="698"/>
                  </a:lnTo>
                  <a:lnTo>
                    <a:pt x="636" y="692"/>
                  </a:lnTo>
                  <a:lnTo>
                    <a:pt x="613" y="686"/>
                  </a:lnTo>
                  <a:lnTo>
                    <a:pt x="590" y="681"/>
                  </a:lnTo>
                  <a:lnTo>
                    <a:pt x="565" y="677"/>
                  </a:lnTo>
                  <a:lnTo>
                    <a:pt x="542" y="675"/>
                  </a:lnTo>
                  <a:lnTo>
                    <a:pt x="518" y="673"/>
                  </a:lnTo>
                  <a:lnTo>
                    <a:pt x="493" y="673"/>
                  </a:lnTo>
                  <a:lnTo>
                    <a:pt x="493" y="673"/>
                  </a:lnTo>
                  <a:lnTo>
                    <a:pt x="457" y="673"/>
                  </a:lnTo>
                  <a:lnTo>
                    <a:pt x="422" y="677"/>
                  </a:lnTo>
                  <a:lnTo>
                    <a:pt x="388" y="683"/>
                  </a:lnTo>
                  <a:lnTo>
                    <a:pt x="355" y="690"/>
                  </a:lnTo>
                  <a:lnTo>
                    <a:pt x="321" y="699"/>
                  </a:lnTo>
                  <a:lnTo>
                    <a:pt x="290" y="711"/>
                  </a:lnTo>
                  <a:lnTo>
                    <a:pt x="258" y="724"/>
                  </a:lnTo>
                  <a:lnTo>
                    <a:pt x="228" y="739"/>
                  </a:lnTo>
                  <a:lnTo>
                    <a:pt x="228" y="739"/>
                  </a:lnTo>
                  <a:lnTo>
                    <a:pt x="206" y="706"/>
                  </a:lnTo>
                  <a:lnTo>
                    <a:pt x="183" y="673"/>
                  </a:lnTo>
                  <a:lnTo>
                    <a:pt x="157" y="642"/>
                  </a:lnTo>
                  <a:lnTo>
                    <a:pt x="129" y="614"/>
                  </a:lnTo>
                  <a:lnTo>
                    <a:pt x="99" y="587"/>
                  </a:lnTo>
                  <a:lnTo>
                    <a:pt x="68" y="562"/>
                  </a:lnTo>
                  <a:lnTo>
                    <a:pt x="35" y="541"/>
                  </a:lnTo>
                  <a:lnTo>
                    <a:pt x="0" y="521"/>
                  </a:lnTo>
                </a:path>
              </a:pathLst>
            </a:custGeom>
            <a:noFill/>
            <a:ln w="19050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35" name="Freeform 88"/>
            <p:cNvSpPr>
              <a:spLocks/>
            </p:cNvSpPr>
            <p:nvPr/>
          </p:nvSpPr>
          <p:spPr bwMode="auto">
            <a:xfrm>
              <a:off x="6099087" y="4397814"/>
              <a:ext cx="248708" cy="169333"/>
            </a:xfrm>
            <a:custGeom>
              <a:avLst/>
              <a:gdLst>
                <a:gd name="T0" fmla="*/ 7 w 1129"/>
                <a:gd name="T1" fmla="*/ 768 h 768"/>
                <a:gd name="T2" fmla="*/ 7 w 1129"/>
                <a:gd name="T3" fmla="*/ 768 h 768"/>
                <a:gd name="T4" fmla="*/ 5 w 1129"/>
                <a:gd name="T5" fmla="*/ 743 h 768"/>
                <a:gd name="T6" fmla="*/ 2 w 1129"/>
                <a:gd name="T7" fmla="*/ 715 h 768"/>
                <a:gd name="T8" fmla="*/ 0 w 1129"/>
                <a:gd name="T9" fmla="*/ 690 h 768"/>
                <a:gd name="T10" fmla="*/ 0 w 1129"/>
                <a:gd name="T11" fmla="*/ 662 h 768"/>
                <a:gd name="T12" fmla="*/ 0 w 1129"/>
                <a:gd name="T13" fmla="*/ 662 h 768"/>
                <a:gd name="T14" fmla="*/ 1 w 1129"/>
                <a:gd name="T15" fmla="*/ 628 h 768"/>
                <a:gd name="T16" fmla="*/ 3 w 1129"/>
                <a:gd name="T17" fmla="*/ 594 h 768"/>
                <a:gd name="T18" fmla="*/ 7 w 1129"/>
                <a:gd name="T19" fmla="*/ 562 h 768"/>
                <a:gd name="T20" fmla="*/ 13 w 1129"/>
                <a:gd name="T21" fmla="*/ 528 h 768"/>
                <a:gd name="T22" fmla="*/ 20 w 1129"/>
                <a:gd name="T23" fmla="*/ 497 h 768"/>
                <a:gd name="T24" fmla="*/ 29 w 1129"/>
                <a:gd name="T25" fmla="*/ 465 h 768"/>
                <a:gd name="T26" fmla="*/ 40 w 1129"/>
                <a:gd name="T27" fmla="*/ 435 h 768"/>
                <a:gd name="T28" fmla="*/ 51 w 1129"/>
                <a:gd name="T29" fmla="*/ 404 h 768"/>
                <a:gd name="T30" fmla="*/ 64 w 1129"/>
                <a:gd name="T31" fmla="*/ 376 h 768"/>
                <a:gd name="T32" fmla="*/ 80 w 1129"/>
                <a:gd name="T33" fmla="*/ 346 h 768"/>
                <a:gd name="T34" fmla="*/ 95 w 1129"/>
                <a:gd name="T35" fmla="*/ 319 h 768"/>
                <a:gd name="T36" fmla="*/ 112 w 1129"/>
                <a:gd name="T37" fmla="*/ 292 h 768"/>
                <a:gd name="T38" fmla="*/ 131 w 1129"/>
                <a:gd name="T39" fmla="*/ 266 h 768"/>
                <a:gd name="T40" fmla="*/ 151 w 1129"/>
                <a:gd name="T41" fmla="*/ 242 h 768"/>
                <a:gd name="T42" fmla="*/ 171 w 1129"/>
                <a:gd name="T43" fmla="*/ 217 h 768"/>
                <a:gd name="T44" fmla="*/ 193 w 1129"/>
                <a:gd name="T45" fmla="*/ 194 h 768"/>
                <a:gd name="T46" fmla="*/ 216 w 1129"/>
                <a:gd name="T47" fmla="*/ 172 h 768"/>
                <a:gd name="T48" fmla="*/ 240 w 1129"/>
                <a:gd name="T49" fmla="*/ 151 h 768"/>
                <a:gd name="T50" fmla="*/ 266 w 1129"/>
                <a:gd name="T51" fmla="*/ 132 h 768"/>
                <a:gd name="T52" fmla="*/ 291 w 1129"/>
                <a:gd name="T53" fmla="*/ 114 h 768"/>
                <a:gd name="T54" fmla="*/ 318 w 1129"/>
                <a:gd name="T55" fmla="*/ 96 h 768"/>
                <a:gd name="T56" fmla="*/ 346 w 1129"/>
                <a:gd name="T57" fmla="*/ 80 h 768"/>
                <a:gd name="T58" fmla="*/ 374 w 1129"/>
                <a:gd name="T59" fmla="*/ 66 h 768"/>
                <a:gd name="T60" fmla="*/ 404 w 1129"/>
                <a:gd name="T61" fmla="*/ 52 h 768"/>
                <a:gd name="T62" fmla="*/ 433 w 1129"/>
                <a:gd name="T63" fmla="*/ 40 h 768"/>
                <a:gd name="T64" fmla="*/ 464 w 1129"/>
                <a:gd name="T65" fmla="*/ 30 h 768"/>
                <a:gd name="T66" fmla="*/ 495 w 1129"/>
                <a:gd name="T67" fmla="*/ 21 h 768"/>
                <a:gd name="T68" fmla="*/ 528 w 1129"/>
                <a:gd name="T69" fmla="*/ 14 h 768"/>
                <a:gd name="T70" fmla="*/ 560 w 1129"/>
                <a:gd name="T71" fmla="*/ 8 h 768"/>
                <a:gd name="T72" fmla="*/ 593 w 1129"/>
                <a:gd name="T73" fmla="*/ 4 h 768"/>
                <a:gd name="T74" fmla="*/ 627 w 1129"/>
                <a:gd name="T75" fmla="*/ 1 h 768"/>
                <a:gd name="T76" fmla="*/ 661 w 1129"/>
                <a:gd name="T77" fmla="*/ 0 h 768"/>
                <a:gd name="T78" fmla="*/ 661 w 1129"/>
                <a:gd name="T79" fmla="*/ 0 h 768"/>
                <a:gd name="T80" fmla="*/ 695 w 1129"/>
                <a:gd name="T81" fmla="*/ 1 h 768"/>
                <a:gd name="T82" fmla="*/ 729 w 1129"/>
                <a:gd name="T83" fmla="*/ 4 h 768"/>
                <a:gd name="T84" fmla="*/ 763 w 1129"/>
                <a:gd name="T85" fmla="*/ 8 h 768"/>
                <a:gd name="T86" fmla="*/ 795 w 1129"/>
                <a:gd name="T87" fmla="*/ 14 h 768"/>
                <a:gd name="T88" fmla="*/ 827 w 1129"/>
                <a:gd name="T89" fmla="*/ 21 h 768"/>
                <a:gd name="T90" fmla="*/ 858 w 1129"/>
                <a:gd name="T91" fmla="*/ 30 h 768"/>
                <a:gd name="T92" fmla="*/ 889 w 1129"/>
                <a:gd name="T93" fmla="*/ 40 h 768"/>
                <a:gd name="T94" fmla="*/ 919 w 1129"/>
                <a:gd name="T95" fmla="*/ 52 h 768"/>
                <a:gd name="T96" fmla="*/ 948 w 1129"/>
                <a:gd name="T97" fmla="*/ 66 h 768"/>
                <a:gd name="T98" fmla="*/ 977 w 1129"/>
                <a:gd name="T99" fmla="*/ 80 h 768"/>
                <a:gd name="T100" fmla="*/ 1004 w 1129"/>
                <a:gd name="T101" fmla="*/ 96 h 768"/>
                <a:gd name="T102" fmla="*/ 1031 w 1129"/>
                <a:gd name="T103" fmla="*/ 114 h 768"/>
                <a:gd name="T104" fmla="*/ 1057 w 1129"/>
                <a:gd name="T105" fmla="*/ 132 h 768"/>
                <a:gd name="T106" fmla="*/ 1083 w 1129"/>
                <a:gd name="T107" fmla="*/ 151 h 768"/>
                <a:gd name="T108" fmla="*/ 1106 w 1129"/>
                <a:gd name="T109" fmla="*/ 172 h 768"/>
                <a:gd name="T110" fmla="*/ 1129 w 1129"/>
                <a:gd name="T111" fmla="*/ 19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29" h="768">
                  <a:moveTo>
                    <a:pt x="7" y="768"/>
                  </a:moveTo>
                  <a:lnTo>
                    <a:pt x="7" y="768"/>
                  </a:lnTo>
                  <a:lnTo>
                    <a:pt x="5" y="743"/>
                  </a:lnTo>
                  <a:lnTo>
                    <a:pt x="2" y="715"/>
                  </a:lnTo>
                  <a:lnTo>
                    <a:pt x="0" y="690"/>
                  </a:lnTo>
                  <a:lnTo>
                    <a:pt x="0" y="662"/>
                  </a:lnTo>
                  <a:lnTo>
                    <a:pt x="0" y="662"/>
                  </a:lnTo>
                  <a:lnTo>
                    <a:pt x="1" y="628"/>
                  </a:lnTo>
                  <a:lnTo>
                    <a:pt x="3" y="594"/>
                  </a:lnTo>
                  <a:lnTo>
                    <a:pt x="7" y="562"/>
                  </a:lnTo>
                  <a:lnTo>
                    <a:pt x="13" y="528"/>
                  </a:lnTo>
                  <a:lnTo>
                    <a:pt x="20" y="497"/>
                  </a:lnTo>
                  <a:lnTo>
                    <a:pt x="29" y="465"/>
                  </a:lnTo>
                  <a:lnTo>
                    <a:pt x="40" y="435"/>
                  </a:lnTo>
                  <a:lnTo>
                    <a:pt x="51" y="404"/>
                  </a:lnTo>
                  <a:lnTo>
                    <a:pt x="64" y="376"/>
                  </a:lnTo>
                  <a:lnTo>
                    <a:pt x="80" y="346"/>
                  </a:lnTo>
                  <a:lnTo>
                    <a:pt x="95" y="319"/>
                  </a:lnTo>
                  <a:lnTo>
                    <a:pt x="112" y="292"/>
                  </a:lnTo>
                  <a:lnTo>
                    <a:pt x="131" y="266"/>
                  </a:lnTo>
                  <a:lnTo>
                    <a:pt x="151" y="242"/>
                  </a:lnTo>
                  <a:lnTo>
                    <a:pt x="171" y="217"/>
                  </a:lnTo>
                  <a:lnTo>
                    <a:pt x="193" y="194"/>
                  </a:lnTo>
                  <a:lnTo>
                    <a:pt x="216" y="172"/>
                  </a:lnTo>
                  <a:lnTo>
                    <a:pt x="240" y="151"/>
                  </a:lnTo>
                  <a:lnTo>
                    <a:pt x="266" y="132"/>
                  </a:lnTo>
                  <a:lnTo>
                    <a:pt x="291" y="114"/>
                  </a:lnTo>
                  <a:lnTo>
                    <a:pt x="318" y="96"/>
                  </a:lnTo>
                  <a:lnTo>
                    <a:pt x="346" y="80"/>
                  </a:lnTo>
                  <a:lnTo>
                    <a:pt x="374" y="66"/>
                  </a:lnTo>
                  <a:lnTo>
                    <a:pt x="404" y="52"/>
                  </a:lnTo>
                  <a:lnTo>
                    <a:pt x="433" y="40"/>
                  </a:lnTo>
                  <a:lnTo>
                    <a:pt x="464" y="30"/>
                  </a:lnTo>
                  <a:lnTo>
                    <a:pt x="495" y="21"/>
                  </a:lnTo>
                  <a:lnTo>
                    <a:pt x="528" y="14"/>
                  </a:lnTo>
                  <a:lnTo>
                    <a:pt x="560" y="8"/>
                  </a:lnTo>
                  <a:lnTo>
                    <a:pt x="593" y="4"/>
                  </a:lnTo>
                  <a:lnTo>
                    <a:pt x="627" y="1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95" y="1"/>
                  </a:lnTo>
                  <a:lnTo>
                    <a:pt x="729" y="4"/>
                  </a:lnTo>
                  <a:lnTo>
                    <a:pt x="763" y="8"/>
                  </a:lnTo>
                  <a:lnTo>
                    <a:pt x="795" y="14"/>
                  </a:lnTo>
                  <a:lnTo>
                    <a:pt x="827" y="21"/>
                  </a:lnTo>
                  <a:lnTo>
                    <a:pt x="858" y="30"/>
                  </a:lnTo>
                  <a:lnTo>
                    <a:pt x="889" y="40"/>
                  </a:lnTo>
                  <a:lnTo>
                    <a:pt x="919" y="52"/>
                  </a:lnTo>
                  <a:lnTo>
                    <a:pt x="948" y="66"/>
                  </a:lnTo>
                  <a:lnTo>
                    <a:pt x="977" y="80"/>
                  </a:lnTo>
                  <a:lnTo>
                    <a:pt x="1004" y="96"/>
                  </a:lnTo>
                  <a:lnTo>
                    <a:pt x="1031" y="114"/>
                  </a:lnTo>
                  <a:lnTo>
                    <a:pt x="1057" y="132"/>
                  </a:lnTo>
                  <a:lnTo>
                    <a:pt x="1083" y="151"/>
                  </a:lnTo>
                  <a:lnTo>
                    <a:pt x="1106" y="172"/>
                  </a:lnTo>
                  <a:lnTo>
                    <a:pt x="1129" y="194"/>
                  </a:lnTo>
                </a:path>
              </a:pathLst>
            </a:custGeom>
            <a:noFill/>
            <a:ln w="19050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36" name="Freeform 89"/>
            <p:cNvSpPr>
              <a:spLocks/>
            </p:cNvSpPr>
            <p:nvPr/>
          </p:nvSpPr>
          <p:spPr bwMode="auto">
            <a:xfrm>
              <a:off x="5713677" y="4219222"/>
              <a:ext cx="336903" cy="193146"/>
            </a:xfrm>
            <a:custGeom>
              <a:avLst/>
              <a:gdLst>
                <a:gd name="T0" fmla="*/ 0 w 1531"/>
                <a:gd name="T1" fmla="*/ 294 h 876"/>
                <a:gd name="T2" fmla="*/ 0 w 1531"/>
                <a:gd name="T3" fmla="*/ 294 h 876"/>
                <a:gd name="T4" fmla="*/ 31 w 1531"/>
                <a:gd name="T5" fmla="*/ 262 h 876"/>
                <a:gd name="T6" fmla="*/ 63 w 1531"/>
                <a:gd name="T7" fmla="*/ 229 h 876"/>
                <a:gd name="T8" fmla="*/ 98 w 1531"/>
                <a:gd name="T9" fmla="*/ 200 h 876"/>
                <a:gd name="T10" fmla="*/ 133 w 1531"/>
                <a:gd name="T11" fmla="*/ 173 h 876"/>
                <a:gd name="T12" fmla="*/ 170 w 1531"/>
                <a:gd name="T13" fmla="*/ 146 h 876"/>
                <a:gd name="T14" fmla="*/ 209 w 1531"/>
                <a:gd name="T15" fmla="*/ 122 h 876"/>
                <a:gd name="T16" fmla="*/ 249 w 1531"/>
                <a:gd name="T17" fmla="*/ 99 h 876"/>
                <a:gd name="T18" fmla="*/ 290 w 1531"/>
                <a:gd name="T19" fmla="*/ 80 h 876"/>
                <a:gd name="T20" fmla="*/ 331 w 1531"/>
                <a:gd name="T21" fmla="*/ 62 h 876"/>
                <a:gd name="T22" fmla="*/ 375 w 1531"/>
                <a:gd name="T23" fmla="*/ 46 h 876"/>
                <a:gd name="T24" fmla="*/ 419 w 1531"/>
                <a:gd name="T25" fmla="*/ 32 h 876"/>
                <a:gd name="T26" fmla="*/ 466 w 1531"/>
                <a:gd name="T27" fmla="*/ 20 h 876"/>
                <a:gd name="T28" fmla="*/ 511 w 1531"/>
                <a:gd name="T29" fmla="*/ 11 h 876"/>
                <a:gd name="T30" fmla="*/ 559 w 1531"/>
                <a:gd name="T31" fmla="*/ 5 h 876"/>
                <a:gd name="T32" fmla="*/ 606 w 1531"/>
                <a:gd name="T33" fmla="*/ 1 h 876"/>
                <a:gd name="T34" fmla="*/ 654 w 1531"/>
                <a:gd name="T35" fmla="*/ 0 h 876"/>
                <a:gd name="T36" fmla="*/ 654 w 1531"/>
                <a:gd name="T37" fmla="*/ 0 h 876"/>
                <a:gd name="T38" fmla="*/ 699 w 1531"/>
                <a:gd name="T39" fmla="*/ 1 h 876"/>
                <a:gd name="T40" fmla="*/ 745 w 1531"/>
                <a:gd name="T41" fmla="*/ 5 h 876"/>
                <a:gd name="T42" fmla="*/ 788 w 1531"/>
                <a:gd name="T43" fmla="*/ 10 h 876"/>
                <a:gd name="T44" fmla="*/ 831 w 1531"/>
                <a:gd name="T45" fmla="*/ 18 h 876"/>
                <a:gd name="T46" fmla="*/ 874 w 1531"/>
                <a:gd name="T47" fmla="*/ 28 h 876"/>
                <a:gd name="T48" fmla="*/ 915 w 1531"/>
                <a:gd name="T49" fmla="*/ 40 h 876"/>
                <a:gd name="T50" fmla="*/ 956 w 1531"/>
                <a:gd name="T51" fmla="*/ 54 h 876"/>
                <a:gd name="T52" fmla="*/ 996 w 1531"/>
                <a:gd name="T53" fmla="*/ 69 h 876"/>
                <a:gd name="T54" fmla="*/ 1035 w 1531"/>
                <a:gd name="T55" fmla="*/ 86 h 876"/>
                <a:gd name="T56" fmla="*/ 1072 w 1531"/>
                <a:gd name="T57" fmla="*/ 106 h 876"/>
                <a:gd name="T58" fmla="*/ 1109 w 1531"/>
                <a:gd name="T59" fmla="*/ 127 h 876"/>
                <a:gd name="T60" fmla="*/ 1145 w 1531"/>
                <a:gd name="T61" fmla="*/ 149 h 876"/>
                <a:gd name="T62" fmla="*/ 1180 w 1531"/>
                <a:gd name="T63" fmla="*/ 174 h 876"/>
                <a:gd name="T64" fmla="*/ 1212 w 1531"/>
                <a:gd name="T65" fmla="*/ 200 h 876"/>
                <a:gd name="T66" fmla="*/ 1244 w 1531"/>
                <a:gd name="T67" fmla="*/ 228 h 876"/>
                <a:gd name="T68" fmla="*/ 1274 w 1531"/>
                <a:gd name="T69" fmla="*/ 257 h 876"/>
                <a:gd name="T70" fmla="*/ 1304 w 1531"/>
                <a:gd name="T71" fmla="*/ 288 h 876"/>
                <a:gd name="T72" fmla="*/ 1331 w 1531"/>
                <a:gd name="T73" fmla="*/ 319 h 876"/>
                <a:gd name="T74" fmla="*/ 1356 w 1531"/>
                <a:gd name="T75" fmla="*/ 352 h 876"/>
                <a:gd name="T76" fmla="*/ 1381 w 1531"/>
                <a:gd name="T77" fmla="*/ 387 h 876"/>
                <a:gd name="T78" fmla="*/ 1404 w 1531"/>
                <a:gd name="T79" fmla="*/ 422 h 876"/>
                <a:gd name="T80" fmla="*/ 1425 w 1531"/>
                <a:gd name="T81" fmla="*/ 459 h 876"/>
                <a:gd name="T82" fmla="*/ 1444 w 1531"/>
                <a:gd name="T83" fmla="*/ 497 h 876"/>
                <a:gd name="T84" fmla="*/ 1462 w 1531"/>
                <a:gd name="T85" fmla="*/ 535 h 876"/>
                <a:gd name="T86" fmla="*/ 1478 w 1531"/>
                <a:gd name="T87" fmla="*/ 575 h 876"/>
                <a:gd name="T88" fmla="*/ 1492 w 1531"/>
                <a:gd name="T89" fmla="*/ 615 h 876"/>
                <a:gd name="T90" fmla="*/ 1504 w 1531"/>
                <a:gd name="T91" fmla="*/ 657 h 876"/>
                <a:gd name="T92" fmla="*/ 1513 w 1531"/>
                <a:gd name="T93" fmla="*/ 699 h 876"/>
                <a:gd name="T94" fmla="*/ 1520 w 1531"/>
                <a:gd name="T95" fmla="*/ 743 h 876"/>
                <a:gd name="T96" fmla="*/ 1527 w 1531"/>
                <a:gd name="T97" fmla="*/ 787 h 876"/>
                <a:gd name="T98" fmla="*/ 1529 w 1531"/>
                <a:gd name="T99" fmla="*/ 831 h 876"/>
                <a:gd name="T100" fmla="*/ 1531 w 1531"/>
                <a:gd name="T101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31" h="876">
                  <a:moveTo>
                    <a:pt x="0" y="294"/>
                  </a:moveTo>
                  <a:lnTo>
                    <a:pt x="0" y="294"/>
                  </a:lnTo>
                  <a:lnTo>
                    <a:pt x="31" y="262"/>
                  </a:lnTo>
                  <a:lnTo>
                    <a:pt x="63" y="229"/>
                  </a:lnTo>
                  <a:lnTo>
                    <a:pt x="98" y="200"/>
                  </a:lnTo>
                  <a:lnTo>
                    <a:pt x="133" y="173"/>
                  </a:lnTo>
                  <a:lnTo>
                    <a:pt x="170" y="146"/>
                  </a:lnTo>
                  <a:lnTo>
                    <a:pt x="209" y="122"/>
                  </a:lnTo>
                  <a:lnTo>
                    <a:pt x="249" y="99"/>
                  </a:lnTo>
                  <a:lnTo>
                    <a:pt x="290" y="80"/>
                  </a:lnTo>
                  <a:lnTo>
                    <a:pt x="331" y="62"/>
                  </a:lnTo>
                  <a:lnTo>
                    <a:pt x="375" y="46"/>
                  </a:lnTo>
                  <a:lnTo>
                    <a:pt x="419" y="32"/>
                  </a:lnTo>
                  <a:lnTo>
                    <a:pt x="466" y="20"/>
                  </a:lnTo>
                  <a:lnTo>
                    <a:pt x="511" y="11"/>
                  </a:lnTo>
                  <a:lnTo>
                    <a:pt x="559" y="5"/>
                  </a:lnTo>
                  <a:lnTo>
                    <a:pt x="606" y="1"/>
                  </a:lnTo>
                  <a:lnTo>
                    <a:pt x="654" y="0"/>
                  </a:lnTo>
                  <a:lnTo>
                    <a:pt x="654" y="0"/>
                  </a:lnTo>
                  <a:lnTo>
                    <a:pt x="699" y="1"/>
                  </a:lnTo>
                  <a:lnTo>
                    <a:pt x="745" y="5"/>
                  </a:lnTo>
                  <a:lnTo>
                    <a:pt x="788" y="10"/>
                  </a:lnTo>
                  <a:lnTo>
                    <a:pt x="831" y="18"/>
                  </a:lnTo>
                  <a:lnTo>
                    <a:pt x="874" y="28"/>
                  </a:lnTo>
                  <a:lnTo>
                    <a:pt x="915" y="40"/>
                  </a:lnTo>
                  <a:lnTo>
                    <a:pt x="956" y="54"/>
                  </a:lnTo>
                  <a:lnTo>
                    <a:pt x="996" y="69"/>
                  </a:lnTo>
                  <a:lnTo>
                    <a:pt x="1035" y="86"/>
                  </a:lnTo>
                  <a:lnTo>
                    <a:pt x="1072" y="106"/>
                  </a:lnTo>
                  <a:lnTo>
                    <a:pt x="1109" y="127"/>
                  </a:lnTo>
                  <a:lnTo>
                    <a:pt x="1145" y="149"/>
                  </a:lnTo>
                  <a:lnTo>
                    <a:pt x="1180" y="174"/>
                  </a:lnTo>
                  <a:lnTo>
                    <a:pt x="1212" y="200"/>
                  </a:lnTo>
                  <a:lnTo>
                    <a:pt x="1244" y="228"/>
                  </a:lnTo>
                  <a:lnTo>
                    <a:pt x="1274" y="257"/>
                  </a:lnTo>
                  <a:lnTo>
                    <a:pt x="1304" y="288"/>
                  </a:lnTo>
                  <a:lnTo>
                    <a:pt x="1331" y="319"/>
                  </a:lnTo>
                  <a:lnTo>
                    <a:pt x="1356" y="352"/>
                  </a:lnTo>
                  <a:lnTo>
                    <a:pt x="1381" y="387"/>
                  </a:lnTo>
                  <a:lnTo>
                    <a:pt x="1404" y="422"/>
                  </a:lnTo>
                  <a:lnTo>
                    <a:pt x="1425" y="459"/>
                  </a:lnTo>
                  <a:lnTo>
                    <a:pt x="1444" y="497"/>
                  </a:lnTo>
                  <a:lnTo>
                    <a:pt x="1462" y="535"/>
                  </a:lnTo>
                  <a:lnTo>
                    <a:pt x="1478" y="575"/>
                  </a:lnTo>
                  <a:lnTo>
                    <a:pt x="1492" y="615"/>
                  </a:lnTo>
                  <a:lnTo>
                    <a:pt x="1504" y="657"/>
                  </a:lnTo>
                  <a:lnTo>
                    <a:pt x="1513" y="699"/>
                  </a:lnTo>
                  <a:lnTo>
                    <a:pt x="1520" y="743"/>
                  </a:lnTo>
                  <a:lnTo>
                    <a:pt x="1527" y="787"/>
                  </a:lnTo>
                  <a:lnTo>
                    <a:pt x="1529" y="831"/>
                  </a:lnTo>
                  <a:lnTo>
                    <a:pt x="1531" y="876"/>
                  </a:lnTo>
                </a:path>
              </a:pathLst>
            </a:custGeom>
            <a:noFill/>
            <a:ln w="19050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37" name="Freeform 90"/>
            <p:cNvSpPr>
              <a:spLocks/>
            </p:cNvSpPr>
            <p:nvPr/>
          </p:nvSpPr>
          <p:spPr bwMode="auto">
            <a:xfrm>
              <a:off x="7214714" y="3950669"/>
              <a:ext cx="418924" cy="233716"/>
            </a:xfrm>
            <a:custGeom>
              <a:avLst/>
              <a:gdLst>
                <a:gd name="T0" fmla="*/ 1901 w 1901"/>
                <a:gd name="T1" fmla="*/ 408 h 1061"/>
                <a:gd name="T2" fmla="*/ 1854 w 1901"/>
                <a:gd name="T3" fmla="*/ 410 h 1061"/>
                <a:gd name="T4" fmla="*/ 1810 w 1901"/>
                <a:gd name="T5" fmla="*/ 417 h 1061"/>
                <a:gd name="T6" fmla="*/ 1768 w 1901"/>
                <a:gd name="T7" fmla="*/ 427 h 1061"/>
                <a:gd name="T8" fmla="*/ 1728 w 1901"/>
                <a:gd name="T9" fmla="*/ 441 h 1061"/>
                <a:gd name="T10" fmla="*/ 1688 w 1901"/>
                <a:gd name="T11" fmla="*/ 459 h 1061"/>
                <a:gd name="T12" fmla="*/ 1651 w 1901"/>
                <a:gd name="T13" fmla="*/ 480 h 1061"/>
                <a:gd name="T14" fmla="*/ 1617 w 1901"/>
                <a:gd name="T15" fmla="*/ 504 h 1061"/>
                <a:gd name="T16" fmla="*/ 1584 w 1901"/>
                <a:gd name="T17" fmla="*/ 533 h 1061"/>
                <a:gd name="T18" fmla="*/ 1573 w 1901"/>
                <a:gd name="T19" fmla="*/ 503 h 1061"/>
                <a:gd name="T20" fmla="*/ 1547 w 1901"/>
                <a:gd name="T21" fmla="*/ 448 h 1061"/>
                <a:gd name="T22" fmla="*/ 1517 w 1901"/>
                <a:gd name="T23" fmla="*/ 393 h 1061"/>
                <a:gd name="T24" fmla="*/ 1484 w 1901"/>
                <a:gd name="T25" fmla="*/ 343 h 1061"/>
                <a:gd name="T26" fmla="*/ 1446 w 1901"/>
                <a:gd name="T27" fmla="*/ 294 h 1061"/>
                <a:gd name="T28" fmla="*/ 1405 w 1901"/>
                <a:gd name="T29" fmla="*/ 249 h 1061"/>
                <a:gd name="T30" fmla="*/ 1361 w 1901"/>
                <a:gd name="T31" fmla="*/ 207 h 1061"/>
                <a:gd name="T32" fmla="*/ 1314 w 1901"/>
                <a:gd name="T33" fmla="*/ 167 h 1061"/>
                <a:gd name="T34" fmla="*/ 1264 w 1901"/>
                <a:gd name="T35" fmla="*/ 133 h 1061"/>
                <a:gd name="T36" fmla="*/ 1211 w 1901"/>
                <a:gd name="T37" fmla="*/ 102 h 1061"/>
                <a:gd name="T38" fmla="*/ 1157 w 1901"/>
                <a:gd name="T39" fmla="*/ 73 h 1061"/>
                <a:gd name="T40" fmla="*/ 1099 w 1901"/>
                <a:gd name="T41" fmla="*/ 50 h 1061"/>
                <a:gd name="T42" fmla="*/ 1040 w 1901"/>
                <a:gd name="T43" fmla="*/ 31 h 1061"/>
                <a:gd name="T44" fmla="*/ 979 w 1901"/>
                <a:gd name="T45" fmla="*/ 16 h 1061"/>
                <a:gd name="T46" fmla="*/ 916 w 1901"/>
                <a:gd name="T47" fmla="*/ 6 h 1061"/>
                <a:gd name="T48" fmla="*/ 851 w 1901"/>
                <a:gd name="T49" fmla="*/ 1 h 1061"/>
                <a:gd name="T50" fmla="*/ 819 w 1901"/>
                <a:gd name="T51" fmla="*/ 0 h 1061"/>
                <a:gd name="T52" fmla="*/ 735 w 1901"/>
                <a:gd name="T53" fmla="*/ 5 h 1061"/>
                <a:gd name="T54" fmla="*/ 654 w 1901"/>
                <a:gd name="T55" fmla="*/ 16 h 1061"/>
                <a:gd name="T56" fmla="*/ 575 w 1901"/>
                <a:gd name="T57" fmla="*/ 37 h 1061"/>
                <a:gd name="T58" fmla="*/ 500 w 1901"/>
                <a:gd name="T59" fmla="*/ 64 h 1061"/>
                <a:gd name="T60" fmla="*/ 429 w 1901"/>
                <a:gd name="T61" fmla="*/ 99 h 1061"/>
                <a:gd name="T62" fmla="*/ 360 w 1901"/>
                <a:gd name="T63" fmla="*/ 140 h 1061"/>
                <a:gd name="T64" fmla="*/ 298 w 1901"/>
                <a:gd name="T65" fmla="*/ 187 h 1061"/>
                <a:gd name="T66" fmla="*/ 240 w 1901"/>
                <a:gd name="T67" fmla="*/ 240 h 1061"/>
                <a:gd name="T68" fmla="*/ 187 w 1901"/>
                <a:gd name="T69" fmla="*/ 298 h 1061"/>
                <a:gd name="T70" fmla="*/ 140 w 1901"/>
                <a:gd name="T71" fmla="*/ 361 h 1061"/>
                <a:gd name="T72" fmla="*/ 98 w 1901"/>
                <a:gd name="T73" fmla="*/ 428 h 1061"/>
                <a:gd name="T74" fmla="*/ 65 w 1901"/>
                <a:gd name="T75" fmla="*/ 500 h 1061"/>
                <a:gd name="T76" fmla="*/ 36 w 1901"/>
                <a:gd name="T77" fmla="*/ 575 h 1061"/>
                <a:gd name="T78" fmla="*/ 17 w 1901"/>
                <a:gd name="T79" fmla="*/ 653 h 1061"/>
                <a:gd name="T80" fmla="*/ 4 w 1901"/>
                <a:gd name="T81" fmla="*/ 734 h 1061"/>
                <a:gd name="T82" fmla="*/ 0 w 1901"/>
                <a:gd name="T83" fmla="*/ 818 h 1061"/>
                <a:gd name="T84" fmla="*/ 0 w 1901"/>
                <a:gd name="T85" fmla="*/ 850 h 1061"/>
                <a:gd name="T86" fmla="*/ 5 w 1901"/>
                <a:gd name="T87" fmla="*/ 912 h 1061"/>
                <a:gd name="T88" fmla="*/ 14 w 1901"/>
                <a:gd name="T89" fmla="*/ 973 h 1061"/>
                <a:gd name="T90" fmla="*/ 29 w 1901"/>
                <a:gd name="T91" fmla="*/ 1031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1" h="1061">
                  <a:moveTo>
                    <a:pt x="1901" y="408"/>
                  </a:moveTo>
                  <a:lnTo>
                    <a:pt x="1901" y="408"/>
                  </a:lnTo>
                  <a:lnTo>
                    <a:pt x="1877" y="408"/>
                  </a:lnTo>
                  <a:lnTo>
                    <a:pt x="1854" y="410"/>
                  </a:lnTo>
                  <a:lnTo>
                    <a:pt x="1832" y="413"/>
                  </a:lnTo>
                  <a:lnTo>
                    <a:pt x="1810" y="417"/>
                  </a:lnTo>
                  <a:lnTo>
                    <a:pt x="1790" y="420"/>
                  </a:lnTo>
                  <a:lnTo>
                    <a:pt x="1768" y="427"/>
                  </a:lnTo>
                  <a:lnTo>
                    <a:pt x="1747" y="433"/>
                  </a:lnTo>
                  <a:lnTo>
                    <a:pt x="1728" y="441"/>
                  </a:lnTo>
                  <a:lnTo>
                    <a:pt x="1707" y="449"/>
                  </a:lnTo>
                  <a:lnTo>
                    <a:pt x="1688" y="459"/>
                  </a:lnTo>
                  <a:lnTo>
                    <a:pt x="1669" y="469"/>
                  </a:lnTo>
                  <a:lnTo>
                    <a:pt x="1651" y="480"/>
                  </a:lnTo>
                  <a:lnTo>
                    <a:pt x="1633" y="493"/>
                  </a:lnTo>
                  <a:lnTo>
                    <a:pt x="1617" y="504"/>
                  </a:lnTo>
                  <a:lnTo>
                    <a:pt x="1600" y="519"/>
                  </a:lnTo>
                  <a:lnTo>
                    <a:pt x="1584" y="533"/>
                  </a:lnTo>
                  <a:lnTo>
                    <a:pt x="1584" y="533"/>
                  </a:lnTo>
                  <a:lnTo>
                    <a:pt x="1573" y="503"/>
                  </a:lnTo>
                  <a:lnTo>
                    <a:pt x="1560" y="476"/>
                  </a:lnTo>
                  <a:lnTo>
                    <a:pt x="1547" y="448"/>
                  </a:lnTo>
                  <a:lnTo>
                    <a:pt x="1533" y="420"/>
                  </a:lnTo>
                  <a:lnTo>
                    <a:pt x="1517" y="393"/>
                  </a:lnTo>
                  <a:lnTo>
                    <a:pt x="1500" y="368"/>
                  </a:lnTo>
                  <a:lnTo>
                    <a:pt x="1484" y="343"/>
                  </a:lnTo>
                  <a:lnTo>
                    <a:pt x="1464" y="318"/>
                  </a:lnTo>
                  <a:lnTo>
                    <a:pt x="1446" y="294"/>
                  </a:lnTo>
                  <a:lnTo>
                    <a:pt x="1425" y="272"/>
                  </a:lnTo>
                  <a:lnTo>
                    <a:pt x="1405" y="249"/>
                  </a:lnTo>
                  <a:lnTo>
                    <a:pt x="1383" y="228"/>
                  </a:lnTo>
                  <a:lnTo>
                    <a:pt x="1361" y="207"/>
                  </a:lnTo>
                  <a:lnTo>
                    <a:pt x="1338" y="187"/>
                  </a:lnTo>
                  <a:lnTo>
                    <a:pt x="1314" y="167"/>
                  </a:lnTo>
                  <a:lnTo>
                    <a:pt x="1289" y="149"/>
                  </a:lnTo>
                  <a:lnTo>
                    <a:pt x="1264" y="133"/>
                  </a:lnTo>
                  <a:lnTo>
                    <a:pt x="1238" y="116"/>
                  </a:lnTo>
                  <a:lnTo>
                    <a:pt x="1211" y="102"/>
                  </a:lnTo>
                  <a:lnTo>
                    <a:pt x="1184" y="86"/>
                  </a:lnTo>
                  <a:lnTo>
                    <a:pt x="1157" y="73"/>
                  </a:lnTo>
                  <a:lnTo>
                    <a:pt x="1129" y="62"/>
                  </a:lnTo>
                  <a:lnTo>
                    <a:pt x="1099" y="50"/>
                  </a:lnTo>
                  <a:lnTo>
                    <a:pt x="1069" y="40"/>
                  </a:lnTo>
                  <a:lnTo>
                    <a:pt x="1040" y="31"/>
                  </a:lnTo>
                  <a:lnTo>
                    <a:pt x="1010" y="23"/>
                  </a:lnTo>
                  <a:lnTo>
                    <a:pt x="979" y="16"/>
                  </a:lnTo>
                  <a:lnTo>
                    <a:pt x="948" y="10"/>
                  </a:lnTo>
                  <a:lnTo>
                    <a:pt x="916" y="6"/>
                  </a:lnTo>
                  <a:lnTo>
                    <a:pt x="883" y="2"/>
                  </a:lnTo>
                  <a:lnTo>
                    <a:pt x="851" y="1"/>
                  </a:lnTo>
                  <a:lnTo>
                    <a:pt x="819" y="0"/>
                  </a:lnTo>
                  <a:lnTo>
                    <a:pt x="819" y="0"/>
                  </a:lnTo>
                  <a:lnTo>
                    <a:pt x="776" y="1"/>
                  </a:lnTo>
                  <a:lnTo>
                    <a:pt x="735" y="5"/>
                  </a:lnTo>
                  <a:lnTo>
                    <a:pt x="694" y="10"/>
                  </a:lnTo>
                  <a:lnTo>
                    <a:pt x="654" y="16"/>
                  </a:lnTo>
                  <a:lnTo>
                    <a:pt x="613" y="25"/>
                  </a:lnTo>
                  <a:lnTo>
                    <a:pt x="575" y="37"/>
                  </a:lnTo>
                  <a:lnTo>
                    <a:pt x="537" y="50"/>
                  </a:lnTo>
                  <a:lnTo>
                    <a:pt x="500" y="64"/>
                  </a:lnTo>
                  <a:lnTo>
                    <a:pt x="464" y="81"/>
                  </a:lnTo>
                  <a:lnTo>
                    <a:pt x="429" y="99"/>
                  </a:lnTo>
                  <a:lnTo>
                    <a:pt x="394" y="118"/>
                  </a:lnTo>
                  <a:lnTo>
                    <a:pt x="360" y="140"/>
                  </a:lnTo>
                  <a:lnTo>
                    <a:pt x="328" y="162"/>
                  </a:lnTo>
                  <a:lnTo>
                    <a:pt x="298" y="187"/>
                  </a:lnTo>
                  <a:lnTo>
                    <a:pt x="269" y="213"/>
                  </a:lnTo>
                  <a:lnTo>
                    <a:pt x="240" y="240"/>
                  </a:lnTo>
                  <a:lnTo>
                    <a:pt x="213" y="268"/>
                  </a:lnTo>
                  <a:lnTo>
                    <a:pt x="187" y="298"/>
                  </a:lnTo>
                  <a:lnTo>
                    <a:pt x="163" y="329"/>
                  </a:lnTo>
                  <a:lnTo>
                    <a:pt x="140" y="361"/>
                  </a:lnTo>
                  <a:lnTo>
                    <a:pt x="119" y="395"/>
                  </a:lnTo>
                  <a:lnTo>
                    <a:pt x="98" y="428"/>
                  </a:lnTo>
                  <a:lnTo>
                    <a:pt x="80" y="463"/>
                  </a:lnTo>
                  <a:lnTo>
                    <a:pt x="65" y="500"/>
                  </a:lnTo>
                  <a:lnTo>
                    <a:pt x="49" y="537"/>
                  </a:lnTo>
                  <a:lnTo>
                    <a:pt x="36" y="575"/>
                  </a:lnTo>
                  <a:lnTo>
                    <a:pt x="26" y="614"/>
                  </a:lnTo>
                  <a:lnTo>
                    <a:pt x="17" y="653"/>
                  </a:lnTo>
                  <a:lnTo>
                    <a:pt x="9" y="694"/>
                  </a:lnTo>
                  <a:lnTo>
                    <a:pt x="4" y="734"/>
                  </a:lnTo>
                  <a:lnTo>
                    <a:pt x="2" y="777"/>
                  </a:lnTo>
                  <a:lnTo>
                    <a:pt x="0" y="818"/>
                  </a:lnTo>
                  <a:lnTo>
                    <a:pt x="0" y="818"/>
                  </a:lnTo>
                  <a:lnTo>
                    <a:pt x="0" y="850"/>
                  </a:lnTo>
                  <a:lnTo>
                    <a:pt x="3" y="881"/>
                  </a:lnTo>
                  <a:lnTo>
                    <a:pt x="5" y="912"/>
                  </a:lnTo>
                  <a:lnTo>
                    <a:pt x="9" y="942"/>
                  </a:lnTo>
                  <a:lnTo>
                    <a:pt x="14" y="973"/>
                  </a:lnTo>
                  <a:lnTo>
                    <a:pt x="21" y="1003"/>
                  </a:lnTo>
                  <a:lnTo>
                    <a:pt x="29" y="1031"/>
                  </a:lnTo>
                  <a:lnTo>
                    <a:pt x="36" y="1061"/>
                  </a:lnTo>
                </a:path>
              </a:pathLst>
            </a:custGeom>
            <a:noFill/>
            <a:ln w="19050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38" name="Freeform 91"/>
            <p:cNvSpPr>
              <a:spLocks/>
            </p:cNvSpPr>
            <p:nvPr/>
          </p:nvSpPr>
          <p:spPr bwMode="auto">
            <a:xfrm>
              <a:off x="5364427" y="3832930"/>
              <a:ext cx="400403" cy="246063"/>
            </a:xfrm>
            <a:custGeom>
              <a:avLst/>
              <a:gdLst>
                <a:gd name="T0" fmla="*/ 0 w 1817"/>
                <a:gd name="T1" fmla="*/ 524 h 1114"/>
                <a:gd name="T2" fmla="*/ 31 w 1817"/>
                <a:gd name="T3" fmla="*/ 467 h 1114"/>
                <a:gd name="T4" fmla="*/ 67 w 1817"/>
                <a:gd name="T5" fmla="*/ 413 h 1114"/>
                <a:gd name="T6" fmla="*/ 106 w 1817"/>
                <a:gd name="T7" fmla="*/ 360 h 1114"/>
                <a:gd name="T8" fmla="*/ 149 w 1817"/>
                <a:gd name="T9" fmla="*/ 311 h 1114"/>
                <a:gd name="T10" fmla="*/ 194 w 1817"/>
                <a:gd name="T11" fmla="*/ 265 h 1114"/>
                <a:gd name="T12" fmla="*/ 243 w 1817"/>
                <a:gd name="T13" fmla="*/ 222 h 1114"/>
                <a:gd name="T14" fmla="*/ 293 w 1817"/>
                <a:gd name="T15" fmla="*/ 182 h 1114"/>
                <a:gd name="T16" fmla="*/ 348 w 1817"/>
                <a:gd name="T17" fmla="*/ 146 h 1114"/>
                <a:gd name="T18" fmla="*/ 404 w 1817"/>
                <a:gd name="T19" fmla="*/ 112 h 1114"/>
                <a:gd name="T20" fmla="*/ 464 w 1817"/>
                <a:gd name="T21" fmla="*/ 84 h 1114"/>
                <a:gd name="T22" fmla="*/ 524 w 1817"/>
                <a:gd name="T23" fmla="*/ 59 h 1114"/>
                <a:gd name="T24" fmla="*/ 588 w 1817"/>
                <a:gd name="T25" fmla="*/ 39 h 1114"/>
                <a:gd name="T26" fmla="*/ 652 w 1817"/>
                <a:gd name="T27" fmla="*/ 22 h 1114"/>
                <a:gd name="T28" fmla="*/ 718 w 1817"/>
                <a:gd name="T29" fmla="*/ 10 h 1114"/>
                <a:gd name="T30" fmla="*/ 786 w 1817"/>
                <a:gd name="T31" fmla="*/ 3 h 1114"/>
                <a:gd name="T32" fmla="*/ 856 w 1817"/>
                <a:gd name="T33" fmla="*/ 0 h 1114"/>
                <a:gd name="T34" fmla="*/ 905 w 1817"/>
                <a:gd name="T35" fmla="*/ 1 h 1114"/>
                <a:gd name="T36" fmla="*/ 1002 w 1817"/>
                <a:gd name="T37" fmla="*/ 12 h 1114"/>
                <a:gd name="T38" fmla="*/ 1096 w 1817"/>
                <a:gd name="T39" fmla="*/ 31 h 1114"/>
                <a:gd name="T40" fmla="*/ 1187 w 1817"/>
                <a:gd name="T41" fmla="*/ 58 h 1114"/>
                <a:gd name="T42" fmla="*/ 1273 w 1817"/>
                <a:gd name="T43" fmla="*/ 96 h 1114"/>
                <a:gd name="T44" fmla="*/ 1354 w 1817"/>
                <a:gd name="T45" fmla="*/ 139 h 1114"/>
                <a:gd name="T46" fmla="*/ 1431 w 1817"/>
                <a:gd name="T47" fmla="*/ 191 h 1114"/>
                <a:gd name="T48" fmla="*/ 1502 w 1817"/>
                <a:gd name="T49" fmla="*/ 249 h 1114"/>
                <a:gd name="T50" fmla="*/ 1567 w 1817"/>
                <a:gd name="T51" fmla="*/ 315 h 1114"/>
                <a:gd name="T52" fmla="*/ 1626 w 1817"/>
                <a:gd name="T53" fmla="*/ 386 h 1114"/>
                <a:gd name="T54" fmla="*/ 1677 w 1817"/>
                <a:gd name="T55" fmla="*/ 462 h 1114"/>
                <a:gd name="T56" fmla="*/ 1722 w 1817"/>
                <a:gd name="T57" fmla="*/ 545 h 1114"/>
                <a:gd name="T58" fmla="*/ 1759 w 1817"/>
                <a:gd name="T59" fmla="*/ 630 h 1114"/>
                <a:gd name="T60" fmla="*/ 1787 w 1817"/>
                <a:gd name="T61" fmla="*/ 720 h 1114"/>
                <a:gd name="T62" fmla="*/ 1805 w 1817"/>
                <a:gd name="T63" fmla="*/ 815 h 1114"/>
                <a:gd name="T64" fmla="*/ 1815 w 1817"/>
                <a:gd name="T65" fmla="*/ 911 h 1114"/>
                <a:gd name="T66" fmla="*/ 1817 w 1817"/>
                <a:gd name="T67" fmla="*/ 961 h 1114"/>
                <a:gd name="T68" fmla="*/ 1814 w 1817"/>
                <a:gd name="T69" fmla="*/ 1038 h 1114"/>
                <a:gd name="T70" fmla="*/ 1805 w 1817"/>
                <a:gd name="T71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17" h="1114">
                  <a:moveTo>
                    <a:pt x="0" y="524"/>
                  </a:moveTo>
                  <a:lnTo>
                    <a:pt x="0" y="524"/>
                  </a:lnTo>
                  <a:lnTo>
                    <a:pt x="16" y="496"/>
                  </a:lnTo>
                  <a:lnTo>
                    <a:pt x="31" y="467"/>
                  </a:lnTo>
                  <a:lnTo>
                    <a:pt x="49" y="440"/>
                  </a:lnTo>
                  <a:lnTo>
                    <a:pt x="67" y="413"/>
                  </a:lnTo>
                  <a:lnTo>
                    <a:pt x="87" y="386"/>
                  </a:lnTo>
                  <a:lnTo>
                    <a:pt x="106" y="360"/>
                  </a:lnTo>
                  <a:lnTo>
                    <a:pt x="127" y="336"/>
                  </a:lnTo>
                  <a:lnTo>
                    <a:pt x="149" y="311"/>
                  </a:lnTo>
                  <a:lnTo>
                    <a:pt x="171" y="288"/>
                  </a:lnTo>
                  <a:lnTo>
                    <a:pt x="194" y="265"/>
                  </a:lnTo>
                  <a:lnTo>
                    <a:pt x="217" y="243"/>
                  </a:lnTo>
                  <a:lnTo>
                    <a:pt x="243" y="222"/>
                  </a:lnTo>
                  <a:lnTo>
                    <a:pt x="267" y="201"/>
                  </a:lnTo>
                  <a:lnTo>
                    <a:pt x="293" y="182"/>
                  </a:lnTo>
                  <a:lnTo>
                    <a:pt x="320" y="164"/>
                  </a:lnTo>
                  <a:lnTo>
                    <a:pt x="348" y="146"/>
                  </a:lnTo>
                  <a:lnTo>
                    <a:pt x="376" y="129"/>
                  </a:lnTo>
                  <a:lnTo>
                    <a:pt x="404" y="112"/>
                  </a:lnTo>
                  <a:lnTo>
                    <a:pt x="433" y="98"/>
                  </a:lnTo>
                  <a:lnTo>
                    <a:pt x="464" y="84"/>
                  </a:lnTo>
                  <a:lnTo>
                    <a:pt x="493" y="71"/>
                  </a:lnTo>
                  <a:lnTo>
                    <a:pt x="524" y="59"/>
                  </a:lnTo>
                  <a:lnTo>
                    <a:pt x="555" y="48"/>
                  </a:lnTo>
                  <a:lnTo>
                    <a:pt x="588" y="39"/>
                  </a:lnTo>
                  <a:lnTo>
                    <a:pt x="620" y="30"/>
                  </a:lnTo>
                  <a:lnTo>
                    <a:pt x="652" y="22"/>
                  </a:lnTo>
                  <a:lnTo>
                    <a:pt x="686" y="16"/>
                  </a:lnTo>
                  <a:lnTo>
                    <a:pt x="718" y="10"/>
                  </a:lnTo>
                  <a:lnTo>
                    <a:pt x="753" y="5"/>
                  </a:lnTo>
                  <a:lnTo>
                    <a:pt x="786" y="3"/>
                  </a:lnTo>
                  <a:lnTo>
                    <a:pt x="821" y="1"/>
                  </a:lnTo>
                  <a:lnTo>
                    <a:pt x="856" y="0"/>
                  </a:lnTo>
                  <a:lnTo>
                    <a:pt x="856" y="0"/>
                  </a:lnTo>
                  <a:lnTo>
                    <a:pt x="905" y="1"/>
                  </a:lnTo>
                  <a:lnTo>
                    <a:pt x="954" y="5"/>
                  </a:lnTo>
                  <a:lnTo>
                    <a:pt x="1002" y="12"/>
                  </a:lnTo>
                  <a:lnTo>
                    <a:pt x="1050" y="19"/>
                  </a:lnTo>
                  <a:lnTo>
                    <a:pt x="1096" y="31"/>
                  </a:lnTo>
                  <a:lnTo>
                    <a:pt x="1141" y="44"/>
                  </a:lnTo>
                  <a:lnTo>
                    <a:pt x="1187" y="58"/>
                  </a:lnTo>
                  <a:lnTo>
                    <a:pt x="1231" y="76"/>
                  </a:lnTo>
                  <a:lnTo>
                    <a:pt x="1273" y="96"/>
                  </a:lnTo>
                  <a:lnTo>
                    <a:pt x="1314" y="116"/>
                  </a:lnTo>
                  <a:lnTo>
                    <a:pt x="1354" y="139"/>
                  </a:lnTo>
                  <a:lnTo>
                    <a:pt x="1393" y="164"/>
                  </a:lnTo>
                  <a:lnTo>
                    <a:pt x="1431" y="191"/>
                  </a:lnTo>
                  <a:lnTo>
                    <a:pt x="1467" y="220"/>
                  </a:lnTo>
                  <a:lnTo>
                    <a:pt x="1502" y="249"/>
                  </a:lnTo>
                  <a:lnTo>
                    <a:pt x="1535" y="281"/>
                  </a:lnTo>
                  <a:lnTo>
                    <a:pt x="1567" y="315"/>
                  </a:lnTo>
                  <a:lnTo>
                    <a:pt x="1597" y="350"/>
                  </a:lnTo>
                  <a:lnTo>
                    <a:pt x="1626" y="386"/>
                  </a:lnTo>
                  <a:lnTo>
                    <a:pt x="1653" y="423"/>
                  </a:lnTo>
                  <a:lnTo>
                    <a:pt x="1677" y="462"/>
                  </a:lnTo>
                  <a:lnTo>
                    <a:pt x="1700" y="504"/>
                  </a:lnTo>
                  <a:lnTo>
                    <a:pt x="1722" y="545"/>
                  </a:lnTo>
                  <a:lnTo>
                    <a:pt x="1742" y="587"/>
                  </a:lnTo>
                  <a:lnTo>
                    <a:pt x="1759" y="630"/>
                  </a:lnTo>
                  <a:lnTo>
                    <a:pt x="1774" y="675"/>
                  </a:lnTo>
                  <a:lnTo>
                    <a:pt x="1787" y="720"/>
                  </a:lnTo>
                  <a:lnTo>
                    <a:pt x="1797" y="767"/>
                  </a:lnTo>
                  <a:lnTo>
                    <a:pt x="1805" y="815"/>
                  </a:lnTo>
                  <a:lnTo>
                    <a:pt x="1811" y="862"/>
                  </a:lnTo>
                  <a:lnTo>
                    <a:pt x="1815" y="911"/>
                  </a:lnTo>
                  <a:lnTo>
                    <a:pt x="1817" y="961"/>
                  </a:lnTo>
                  <a:lnTo>
                    <a:pt x="1817" y="961"/>
                  </a:lnTo>
                  <a:lnTo>
                    <a:pt x="1815" y="999"/>
                  </a:lnTo>
                  <a:lnTo>
                    <a:pt x="1814" y="1038"/>
                  </a:lnTo>
                  <a:lnTo>
                    <a:pt x="1810" y="1077"/>
                  </a:lnTo>
                  <a:lnTo>
                    <a:pt x="1805" y="1114"/>
                  </a:lnTo>
                </a:path>
              </a:pathLst>
            </a:custGeom>
            <a:noFill/>
            <a:ln w="19050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39" name="Freeform 92"/>
            <p:cNvSpPr>
              <a:spLocks/>
            </p:cNvSpPr>
            <p:nvPr/>
          </p:nvSpPr>
          <p:spPr bwMode="auto">
            <a:xfrm>
              <a:off x="5048691" y="4134555"/>
              <a:ext cx="84667" cy="360716"/>
            </a:xfrm>
            <a:custGeom>
              <a:avLst/>
              <a:gdLst>
                <a:gd name="T0" fmla="*/ 354 w 385"/>
                <a:gd name="T1" fmla="*/ 1636 h 1636"/>
                <a:gd name="T2" fmla="*/ 354 w 385"/>
                <a:gd name="T3" fmla="*/ 1636 h 1636"/>
                <a:gd name="T4" fmla="*/ 314 w 385"/>
                <a:gd name="T5" fmla="*/ 1598 h 1636"/>
                <a:gd name="T6" fmla="*/ 277 w 385"/>
                <a:gd name="T7" fmla="*/ 1558 h 1636"/>
                <a:gd name="T8" fmla="*/ 240 w 385"/>
                <a:gd name="T9" fmla="*/ 1515 h 1636"/>
                <a:gd name="T10" fmla="*/ 207 w 385"/>
                <a:gd name="T11" fmla="*/ 1471 h 1636"/>
                <a:gd name="T12" fmla="*/ 176 w 385"/>
                <a:gd name="T13" fmla="*/ 1425 h 1636"/>
                <a:gd name="T14" fmla="*/ 146 w 385"/>
                <a:gd name="T15" fmla="*/ 1378 h 1636"/>
                <a:gd name="T16" fmla="*/ 119 w 385"/>
                <a:gd name="T17" fmla="*/ 1329 h 1636"/>
                <a:gd name="T18" fmla="*/ 96 w 385"/>
                <a:gd name="T19" fmla="*/ 1279 h 1636"/>
                <a:gd name="T20" fmla="*/ 74 w 385"/>
                <a:gd name="T21" fmla="*/ 1226 h 1636"/>
                <a:gd name="T22" fmla="*/ 55 w 385"/>
                <a:gd name="T23" fmla="*/ 1173 h 1636"/>
                <a:gd name="T24" fmla="*/ 38 w 385"/>
                <a:gd name="T25" fmla="*/ 1119 h 1636"/>
                <a:gd name="T26" fmla="*/ 25 w 385"/>
                <a:gd name="T27" fmla="*/ 1063 h 1636"/>
                <a:gd name="T28" fmla="*/ 14 w 385"/>
                <a:gd name="T29" fmla="*/ 1006 h 1636"/>
                <a:gd name="T30" fmla="*/ 9 w 385"/>
                <a:gd name="T31" fmla="*/ 978 h 1636"/>
                <a:gd name="T32" fmla="*/ 7 w 385"/>
                <a:gd name="T33" fmla="*/ 948 h 1636"/>
                <a:gd name="T34" fmla="*/ 3 w 385"/>
                <a:gd name="T35" fmla="*/ 920 h 1636"/>
                <a:gd name="T36" fmla="*/ 2 w 385"/>
                <a:gd name="T37" fmla="*/ 890 h 1636"/>
                <a:gd name="T38" fmla="*/ 0 w 385"/>
                <a:gd name="T39" fmla="*/ 861 h 1636"/>
                <a:gd name="T40" fmla="*/ 0 w 385"/>
                <a:gd name="T41" fmla="*/ 831 h 1636"/>
                <a:gd name="T42" fmla="*/ 0 w 385"/>
                <a:gd name="T43" fmla="*/ 831 h 1636"/>
                <a:gd name="T44" fmla="*/ 0 w 385"/>
                <a:gd name="T45" fmla="*/ 800 h 1636"/>
                <a:gd name="T46" fmla="*/ 2 w 385"/>
                <a:gd name="T47" fmla="*/ 769 h 1636"/>
                <a:gd name="T48" fmla="*/ 4 w 385"/>
                <a:gd name="T49" fmla="*/ 738 h 1636"/>
                <a:gd name="T50" fmla="*/ 7 w 385"/>
                <a:gd name="T51" fmla="*/ 708 h 1636"/>
                <a:gd name="T52" fmla="*/ 11 w 385"/>
                <a:gd name="T53" fmla="*/ 677 h 1636"/>
                <a:gd name="T54" fmla="*/ 16 w 385"/>
                <a:gd name="T55" fmla="*/ 648 h 1636"/>
                <a:gd name="T56" fmla="*/ 21 w 385"/>
                <a:gd name="T57" fmla="*/ 618 h 1636"/>
                <a:gd name="T58" fmla="*/ 27 w 385"/>
                <a:gd name="T59" fmla="*/ 588 h 1636"/>
                <a:gd name="T60" fmla="*/ 34 w 385"/>
                <a:gd name="T61" fmla="*/ 560 h 1636"/>
                <a:gd name="T62" fmla="*/ 42 w 385"/>
                <a:gd name="T63" fmla="*/ 530 h 1636"/>
                <a:gd name="T64" fmla="*/ 51 w 385"/>
                <a:gd name="T65" fmla="*/ 502 h 1636"/>
                <a:gd name="T66" fmla="*/ 60 w 385"/>
                <a:gd name="T67" fmla="*/ 475 h 1636"/>
                <a:gd name="T68" fmla="*/ 70 w 385"/>
                <a:gd name="T69" fmla="*/ 446 h 1636"/>
                <a:gd name="T70" fmla="*/ 80 w 385"/>
                <a:gd name="T71" fmla="*/ 419 h 1636"/>
                <a:gd name="T72" fmla="*/ 92 w 385"/>
                <a:gd name="T73" fmla="*/ 392 h 1636"/>
                <a:gd name="T74" fmla="*/ 104 w 385"/>
                <a:gd name="T75" fmla="*/ 365 h 1636"/>
                <a:gd name="T76" fmla="*/ 116 w 385"/>
                <a:gd name="T77" fmla="*/ 339 h 1636"/>
                <a:gd name="T78" fmla="*/ 131 w 385"/>
                <a:gd name="T79" fmla="*/ 313 h 1636"/>
                <a:gd name="T80" fmla="*/ 145 w 385"/>
                <a:gd name="T81" fmla="*/ 287 h 1636"/>
                <a:gd name="T82" fmla="*/ 159 w 385"/>
                <a:gd name="T83" fmla="*/ 263 h 1636"/>
                <a:gd name="T84" fmla="*/ 175 w 385"/>
                <a:gd name="T85" fmla="*/ 238 h 1636"/>
                <a:gd name="T86" fmla="*/ 191 w 385"/>
                <a:gd name="T87" fmla="*/ 214 h 1636"/>
                <a:gd name="T88" fmla="*/ 225 w 385"/>
                <a:gd name="T89" fmla="*/ 166 h 1636"/>
                <a:gd name="T90" fmla="*/ 262 w 385"/>
                <a:gd name="T91" fmla="*/ 122 h 1636"/>
                <a:gd name="T92" fmla="*/ 301 w 385"/>
                <a:gd name="T93" fmla="*/ 78 h 1636"/>
                <a:gd name="T94" fmla="*/ 342 w 385"/>
                <a:gd name="T95" fmla="*/ 38 h 1636"/>
                <a:gd name="T96" fmla="*/ 385 w 385"/>
                <a:gd name="T97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5" h="1636">
                  <a:moveTo>
                    <a:pt x="354" y="1636"/>
                  </a:moveTo>
                  <a:lnTo>
                    <a:pt x="354" y="1636"/>
                  </a:lnTo>
                  <a:lnTo>
                    <a:pt x="314" y="1598"/>
                  </a:lnTo>
                  <a:lnTo>
                    <a:pt x="277" y="1558"/>
                  </a:lnTo>
                  <a:lnTo>
                    <a:pt x="240" y="1515"/>
                  </a:lnTo>
                  <a:lnTo>
                    <a:pt x="207" y="1471"/>
                  </a:lnTo>
                  <a:lnTo>
                    <a:pt x="176" y="1425"/>
                  </a:lnTo>
                  <a:lnTo>
                    <a:pt x="146" y="1378"/>
                  </a:lnTo>
                  <a:lnTo>
                    <a:pt x="119" y="1329"/>
                  </a:lnTo>
                  <a:lnTo>
                    <a:pt x="96" y="1279"/>
                  </a:lnTo>
                  <a:lnTo>
                    <a:pt x="74" y="1226"/>
                  </a:lnTo>
                  <a:lnTo>
                    <a:pt x="55" y="1173"/>
                  </a:lnTo>
                  <a:lnTo>
                    <a:pt x="38" y="1119"/>
                  </a:lnTo>
                  <a:lnTo>
                    <a:pt x="25" y="1063"/>
                  </a:lnTo>
                  <a:lnTo>
                    <a:pt x="14" y="1006"/>
                  </a:lnTo>
                  <a:lnTo>
                    <a:pt x="9" y="978"/>
                  </a:lnTo>
                  <a:lnTo>
                    <a:pt x="7" y="948"/>
                  </a:lnTo>
                  <a:lnTo>
                    <a:pt x="3" y="920"/>
                  </a:lnTo>
                  <a:lnTo>
                    <a:pt x="2" y="890"/>
                  </a:lnTo>
                  <a:lnTo>
                    <a:pt x="0" y="861"/>
                  </a:lnTo>
                  <a:lnTo>
                    <a:pt x="0" y="831"/>
                  </a:lnTo>
                  <a:lnTo>
                    <a:pt x="0" y="831"/>
                  </a:lnTo>
                  <a:lnTo>
                    <a:pt x="0" y="800"/>
                  </a:lnTo>
                  <a:lnTo>
                    <a:pt x="2" y="769"/>
                  </a:lnTo>
                  <a:lnTo>
                    <a:pt x="4" y="738"/>
                  </a:lnTo>
                  <a:lnTo>
                    <a:pt x="7" y="708"/>
                  </a:lnTo>
                  <a:lnTo>
                    <a:pt x="11" y="677"/>
                  </a:lnTo>
                  <a:lnTo>
                    <a:pt x="16" y="648"/>
                  </a:lnTo>
                  <a:lnTo>
                    <a:pt x="21" y="618"/>
                  </a:lnTo>
                  <a:lnTo>
                    <a:pt x="27" y="588"/>
                  </a:lnTo>
                  <a:lnTo>
                    <a:pt x="34" y="560"/>
                  </a:lnTo>
                  <a:lnTo>
                    <a:pt x="42" y="530"/>
                  </a:lnTo>
                  <a:lnTo>
                    <a:pt x="51" y="502"/>
                  </a:lnTo>
                  <a:lnTo>
                    <a:pt x="60" y="475"/>
                  </a:lnTo>
                  <a:lnTo>
                    <a:pt x="70" y="446"/>
                  </a:lnTo>
                  <a:lnTo>
                    <a:pt x="80" y="419"/>
                  </a:lnTo>
                  <a:lnTo>
                    <a:pt x="92" y="392"/>
                  </a:lnTo>
                  <a:lnTo>
                    <a:pt x="104" y="365"/>
                  </a:lnTo>
                  <a:lnTo>
                    <a:pt x="116" y="339"/>
                  </a:lnTo>
                  <a:lnTo>
                    <a:pt x="131" y="313"/>
                  </a:lnTo>
                  <a:lnTo>
                    <a:pt x="145" y="287"/>
                  </a:lnTo>
                  <a:lnTo>
                    <a:pt x="159" y="263"/>
                  </a:lnTo>
                  <a:lnTo>
                    <a:pt x="175" y="238"/>
                  </a:lnTo>
                  <a:lnTo>
                    <a:pt x="191" y="214"/>
                  </a:lnTo>
                  <a:lnTo>
                    <a:pt x="225" y="166"/>
                  </a:lnTo>
                  <a:lnTo>
                    <a:pt x="262" y="122"/>
                  </a:lnTo>
                  <a:lnTo>
                    <a:pt x="301" y="78"/>
                  </a:lnTo>
                  <a:lnTo>
                    <a:pt x="342" y="38"/>
                  </a:lnTo>
                  <a:lnTo>
                    <a:pt x="385" y="0"/>
                  </a:lnTo>
                </a:path>
              </a:pathLst>
            </a:custGeom>
            <a:noFill/>
            <a:ln w="19050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40" name="Freeform 93"/>
            <p:cNvSpPr>
              <a:spLocks/>
            </p:cNvSpPr>
            <p:nvPr/>
          </p:nvSpPr>
          <p:spPr bwMode="auto">
            <a:xfrm>
              <a:off x="4977253" y="4497916"/>
              <a:ext cx="92604" cy="179035"/>
            </a:xfrm>
            <a:custGeom>
              <a:avLst/>
              <a:gdLst>
                <a:gd name="T0" fmla="*/ 0 w 417"/>
                <a:gd name="T1" fmla="*/ 811 h 811"/>
                <a:gd name="T2" fmla="*/ 0 w 417"/>
                <a:gd name="T3" fmla="*/ 811 h 811"/>
                <a:gd name="T4" fmla="*/ 7 w 417"/>
                <a:gd name="T5" fmla="*/ 751 h 811"/>
                <a:gd name="T6" fmla="*/ 18 w 417"/>
                <a:gd name="T7" fmla="*/ 692 h 811"/>
                <a:gd name="T8" fmla="*/ 31 w 417"/>
                <a:gd name="T9" fmla="*/ 634 h 811"/>
                <a:gd name="T10" fmla="*/ 47 w 417"/>
                <a:gd name="T11" fmla="*/ 577 h 811"/>
                <a:gd name="T12" fmla="*/ 65 w 417"/>
                <a:gd name="T13" fmla="*/ 521 h 811"/>
                <a:gd name="T14" fmla="*/ 86 w 417"/>
                <a:gd name="T15" fmla="*/ 466 h 811"/>
                <a:gd name="T16" fmla="*/ 109 w 417"/>
                <a:gd name="T17" fmla="*/ 413 h 811"/>
                <a:gd name="T18" fmla="*/ 135 w 417"/>
                <a:gd name="T19" fmla="*/ 360 h 811"/>
                <a:gd name="T20" fmla="*/ 162 w 417"/>
                <a:gd name="T21" fmla="*/ 310 h 811"/>
                <a:gd name="T22" fmla="*/ 193 w 417"/>
                <a:gd name="T23" fmla="*/ 261 h 811"/>
                <a:gd name="T24" fmla="*/ 225 w 417"/>
                <a:gd name="T25" fmla="*/ 213 h 811"/>
                <a:gd name="T26" fmla="*/ 259 w 417"/>
                <a:gd name="T27" fmla="*/ 166 h 811"/>
                <a:gd name="T28" fmla="*/ 296 w 417"/>
                <a:gd name="T29" fmla="*/ 122 h 811"/>
                <a:gd name="T30" fmla="*/ 334 w 417"/>
                <a:gd name="T31" fmla="*/ 80 h 811"/>
                <a:gd name="T32" fmla="*/ 374 w 417"/>
                <a:gd name="T33" fmla="*/ 39 h 811"/>
                <a:gd name="T34" fmla="*/ 417 w 417"/>
                <a:gd name="T35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7" h="811">
                  <a:moveTo>
                    <a:pt x="0" y="811"/>
                  </a:moveTo>
                  <a:lnTo>
                    <a:pt x="0" y="811"/>
                  </a:lnTo>
                  <a:lnTo>
                    <a:pt x="7" y="751"/>
                  </a:lnTo>
                  <a:lnTo>
                    <a:pt x="18" y="692"/>
                  </a:lnTo>
                  <a:lnTo>
                    <a:pt x="31" y="634"/>
                  </a:lnTo>
                  <a:lnTo>
                    <a:pt x="47" y="577"/>
                  </a:lnTo>
                  <a:lnTo>
                    <a:pt x="65" y="521"/>
                  </a:lnTo>
                  <a:lnTo>
                    <a:pt x="86" y="466"/>
                  </a:lnTo>
                  <a:lnTo>
                    <a:pt x="109" y="413"/>
                  </a:lnTo>
                  <a:lnTo>
                    <a:pt x="135" y="360"/>
                  </a:lnTo>
                  <a:lnTo>
                    <a:pt x="162" y="310"/>
                  </a:lnTo>
                  <a:lnTo>
                    <a:pt x="193" y="261"/>
                  </a:lnTo>
                  <a:lnTo>
                    <a:pt x="225" y="213"/>
                  </a:lnTo>
                  <a:lnTo>
                    <a:pt x="259" y="166"/>
                  </a:lnTo>
                  <a:lnTo>
                    <a:pt x="296" y="122"/>
                  </a:lnTo>
                  <a:lnTo>
                    <a:pt x="334" y="80"/>
                  </a:lnTo>
                  <a:lnTo>
                    <a:pt x="374" y="39"/>
                  </a:lnTo>
                  <a:lnTo>
                    <a:pt x="417" y="0"/>
                  </a:lnTo>
                </a:path>
              </a:pathLst>
            </a:custGeom>
            <a:noFill/>
            <a:ln w="19050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3108822" y="5096817"/>
            <a:ext cx="744084" cy="1021404"/>
            <a:chOff x="4295511" y="4163659"/>
            <a:chExt cx="575028" cy="789341"/>
          </a:xfrm>
        </p:grpSpPr>
        <p:sp>
          <p:nvSpPr>
            <p:cNvPr id="308" name="Freeform 39"/>
            <p:cNvSpPr>
              <a:spLocks/>
            </p:cNvSpPr>
            <p:nvPr/>
          </p:nvSpPr>
          <p:spPr bwMode="auto">
            <a:xfrm>
              <a:off x="4295511" y="4163659"/>
              <a:ext cx="575028" cy="789341"/>
            </a:xfrm>
            <a:custGeom>
              <a:avLst/>
              <a:gdLst>
                <a:gd name="T0" fmla="*/ 0 w 2605"/>
                <a:gd name="T1" fmla="*/ 3578 h 3578"/>
                <a:gd name="T2" fmla="*/ 0 w 2605"/>
                <a:gd name="T3" fmla="*/ 0 h 3578"/>
                <a:gd name="T4" fmla="*/ 2605 w 2605"/>
                <a:gd name="T5" fmla="*/ 0 h 3578"/>
                <a:gd name="T6" fmla="*/ 2605 w 2605"/>
                <a:gd name="T7" fmla="*/ 2084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5" h="3578">
                  <a:moveTo>
                    <a:pt x="0" y="3578"/>
                  </a:moveTo>
                  <a:lnTo>
                    <a:pt x="0" y="0"/>
                  </a:lnTo>
                  <a:lnTo>
                    <a:pt x="2605" y="0"/>
                  </a:lnTo>
                  <a:lnTo>
                    <a:pt x="2605" y="2084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09" name="Rectangle 101"/>
            <p:cNvSpPr>
              <a:spLocks noChangeArrowheads="1"/>
            </p:cNvSpPr>
            <p:nvPr/>
          </p:nvSpPr>
          <p:spPr bwMode="auto">
            <a:xfrm>
              <a:off x="4380177" y="4250972"/>
              <a:ext cx="405694" cy="129646"/>
            </a:xfrm>
            <a:prstGeom prst="rect">
              <a:avLst/>
            </a:prstGeom>
            <a:solidFill>
              <a:schemeClr val="accent3"/>
            </a:solidFill>
            <a:ln w="9525" cap="rnd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grpSp>
          <p:nvGrpSpPr>
            <p:cNvPr id="310" name="组合 309"/>
            <p:cNvGrpSpPr/>
            <p:nvPr/>
          </p:nvGrpSpPr>
          <p:grpSpPr>
            <a:xfrm>
              <a:off x="4386351" y="4449409"/>
              <a:ext cx="399521" cy="403931"/>
              <a:chOff x="4386351" y="4449409"/>
              <a:chExt cx="399521" cy="403931"/>
            </a:xfrm>
          </p:grpSpPr>
          <p:grpSp>
            <p:nvGrpSpPr>
              <p:cNvPr id="311" name="组合 310"/>
              <p:cNvGrpSpPr/>
              <p:nvPr/>
            </p:nvGrpSpPr>
            <p:grpSpPr>
              <a:xfrm>
                <a:off x="4387233" y="4449409"/>
                <a:ext cx="168452" cy="168452"/>
                <a:chOff x="4387233" y="4449409"/>
                <a:chExt cx="168452" cy="168452"/>
              </a:xfrm>
            </p:grpSpPr>
            <p:sp>
              <p:nvSpPr>
                <p:cNvPr id="321" name="Freeform 102"/>
                <p:cNvSpPr>
                  <a:spLocks/>
                </p:cNvSpPr>
                <p:nvPr/>
              </p:nvSpPr>
              <p:spPr bwMode="auto">
                <a:xfrm>
                  <a:off x="4387233" y="4449409"/>
                  <a:ext cx="168452" cy="168452"/>
                </a:xfrm>
                <a:custGeom>
                  <a:avLst/>
                  <a:gdLst>
                    <a:gd name="T0" fmla="*/ 763 w 763"/>
                    <a:gd name="T1" fmla="*/ 402 h 763"/>
                    <a:gd name="T2" fmla="*/ 756 w 763"/>
                    <a:gd name="T3" fmla="*/ 459 h 763"/>
                    <a:gd name="T4" fmla="*/ 740 w 763"/>
                    <a:gd name="T5" fmla="*/ 513 h 763"/>
                    <a:gd name="T6" fmla="*/ 717 w 763"/>
                    <a:gd name="T7" fmla="*/ 565 h 763"/>
                    <a:gd name="T8" fmla="*/ 687 w 763"/>
                    <a:gd name="T9" fmla="*/ 611 h 763"/>
                    <a:gd name="T10" fmla="*/ 651 w 763"/>
                    <a:gd name="T11" fmla="*/ 652 h 763"/>
                    <a:gd name="T12" fmla="*/ 610 w 763"/>
                    <a:gd name="T13" fmla="*/ 688 h 763"/>
                    <a:gd name="T14" fmla="*/ 563 w 763"/>
                    <a:gd name="T15" fmla="*/ 718 h 763"/>
                    <a:gd name="T16" fmla="*/ 513 w 763"/>
                    <a:gd name="T17" fmla="*/ 740 h 763"/>
                    <a:gd name="T18" fmla="*/ 459 w 763"/>
                    <a:gd name="T19" fmla="*/ 756 h 763"/>
                    <a:gd name="T20" fmla="*/ 401 w 763"/>
                    <a:gd name="T21" fmla="*/ 763 h 763"/>
                    <a:gd name="T22" fmla="*/ 362 w 763"/>
                    <a:gd name="T23" fmla="*/ 763 h 763"/>
                    <a:gd name="T24" fmla="*/ 305 w 763"/>
                    <a:gd name="T25" fmla="*/ 756 h 763"/>
                    <a:gd name="T26" fmla="*/ 251 w 763"/>
                    <a:gd name="T27" fmla="*/ 740 h 763"/>
                    <a:gd name="T28" fmla="*/ 199 w 763"/>
                    <a:gd name="T29" fmla="*/ 718 h 763"/>
                    <a:gd name="T30" fmla="*/ 153 w 763"/>
                    <a:gd name="T31" fmla="*/ 688 h 763"/>
                    <a:gd name="T32" fmla="*/ 111 w 763"/>
                    <a:gd name="T33" fmla="*/ 652 h 763"/>
                    <a:gd name="T34" fmla="*/ 75 w 763"/>
                    <a:gd name="T35" fmla="*/ 611 h 763"/>
                    <a:gd name="T36" fmla="*/ 46 w 763"/>
                    <a:gd name="T37" fmla="*/ 565 h 763"/>
                    <a:gd name="T38" fmla="*/ 24 w 763"/>
                    <a:gd name="T39" fmla="*/ 513 h 763"/>
                    <a:gd name="T40" fmla="*/ 8 w 763"/>
                    <a:gd name="T41" fmla="*/ 459 h 763"/>
                    <a:gd name="T42" fmla="*/ 0 w 763"/>
                    <a:gd name="T43" fmla="*/ 402 h 763"/>
                    <a:gd name="T44" fmla="*/ 0 w 763"/>
                    <a:gd name="T45" fmla="*/ 363 h 763"/>
                    <a:gd name="T46" fmla="*/ 8 w 763"/>
                    <a:gd name="T47" fmla="*/ 305 h 763"/>
                    <a:gd name="T48" fmla="*/ 24 w 763"/>
                    <a:gd name="T49" fmla="*/ 251 h 763"/>
                    <a:gd name="T50" fmla="*/ 46 w 763"/>
                    <a:gd name="T51" fmla="*/ 200 h 763"/>
                    <a:gd name="T52" fmla="*/ 75 w 763"/>
                    <a:gd name="T53" fmla="*/ 154 h 763"/>
                    <a:gd name="T54" fmla="*/ 111 w 763"/>
                    <a:gd name="T55" fmla="*/ 113 h 763"/>
                    <a:gd name="T56" fmla="*/ 153 w 763"/>
                    <a:gd name="T57" fmla="*/ 77 h 763"/>
                    <a:gd name="T58" fmla="*/ 199 w 763"/>
                    <a:gd name="T59" fmla="*/ 47 h 763"/>
                    <a:gd name="T60" fmla="*/ 251 w 763"/>
                    <a:gd name="T61" fmla="*/ 24 h 763"/>
                    <a:gd name="T62" fmla="*/ 305 w 763"/>
                    <a:gd name="T63" fmla="*/ 8 h 763"/>
                    <a:gd name="T64" fmla="*/ 362 w 763"/>
                    <a:gd name="T65" fmla="*/ 0 h 763"/>
                    <a:gd name="T66" fmla="*/ 401 w 763"/>
                    <a:gd name="T67" fmla="*/ 0 h 763"/>
                    <a:gd name="T68" fmla="*/ 459 w 763"/>
                    <a:gd name="T69" fmla="*/ 8 h 763"/>
                    <a:gd name="T70" fmla="*/ 513 w 763"/>
                    <a:gd name="T71" fmla="*/ 24 h 763"/>
                    <a:gd name="T72" fmla="*/ 563 w 763"/>
                    <a:gd name="T73" fmla="*/ 47 h 763"/>
                    <a:gd name="T74" fmla="*/ 610 w 763"/>
                    <a:gd name="T75" fmla="*/ 77 h 763"/>
                    <a:gd name="T76" fmla="*/ 651 w 763"/>
                    <a:gd name="T77" fmla="*/ 113 h 763"/>
                    <a:gd name="T78" fmla="*/ 687 w 763"/>
                    <a:gd name="T79" fmla="*/ 154 h 763"/>
                    <a:gd name="T80" fmla="*/ 717 w 763"/>
                    <a:gd name="T81" fmla="*/ 200 h 763"/>
                    <a:gd name="T82" fmla="*/ 740 w 763"/>
                    <a:gd name="T83" fmla="*/ 251 h 763"/>
                    <a:gd name="T84" fmla="*/ 756 w 763"/>
                    <a:gd name="T85" fmla="*/ 305 h 763"/>
                    <a:gd name="T86" fmla="*/ 763 w 763"/>
                    <a:gd name="T87" fmla="*/ 363 h 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763" h="763">
                      <a:moveTo>
                        <a:pt x="763" y="382"/>
                      </a:moveTo>
                      <a:lnTo>
                        <a:pt x="763" y="382"/>
                      </a:lnTo>
                      <a:lnTo>
                        <a:pt x="763" y="402"/>
                      </a:lnTo>
                      <a:lnTo>
                        <a:pt x="761" y="421"/>
                      </a:lnTo>
                      <a:lnTo>
                        <a:pt x="758" y="441"/>
                      </a:lnTo>
                      <a:lnTo>
                        <a:pt x="756" y="459"/>
                      </a:lnTo>
                      <a:lnTo>
                        <a:pt x="752" y="478"/>
                      </a:lnTo>
                      <a:lnTo>
                        <a:pt x="747" y="496"/>
                      </a:lnTo>
                      <a:lnTo>
                        <a:pt x="740" y="513"/>
                      </a:lnTo>
                      <a:lnTo>
                        <a:pt x="734" y="531"/>
                      </a:lnTo>
                      <a:lnTo>
                        <a:pt x="726" y="548"/>
                      </a:lnTo>
                      <a:lnTo>
                        <a:pt x="717" y="565"/>
                      </a:lnTo>
                      <a:lnTo>
                        <a:pt x="708" y="580"/>
                      </a:lnTo>
                      <a:lnTo>
                        <a:pt x="698" y="595"/>
                      </a:lnTo>
                      <a:lnTo>
                        <a:pt x="687" y="611"/>
                      </a:lnTo>
                      <a:lnTo>
                        <a:pt x="676" y="625"/>
                      </a:lnTo>
                      <a:lnTo>
                        <a:pt x="664" y="639"/>
                      </a:lnTo>
                      <a:lnTo>
                        <a:pt x="651" y="652"/>
                      </a:lnTo>
                      <a:lnTo>
                        <a:pt x="638" y="665"/>
                      </a:lnTo>
                      <a:lnTo>
                        <a:pt x="624" y="677"/>
                      </a:lnTo>
                      <a:lnTo>
                        <a:pt x="610" y="688"/>
                      </a:lnTo>
                      <a:lnTo>
                        <a:pt x="596" y="699"/>
                      </a:lnTo>
                      <a:lnTo>
                        <a:pt x="580" y="709"/>
                      </a:lnTo>
                      <a:lnTo>
                        <a:pt x="563" y="718"/>
                      </a:lnTo>
                      <a:lnTo>
                        <a:pt x="546" y="726"/>
                      </a:lnTo>
                      <a:lnTo>
                        <a:pt x="530" y="734"/>
                      </a:lnTo>
                      <a:lnTo>
                        <a:pt x="513" y="740"/>
                      </a:lnTo>
                      <a:lnTo>
                        <a:pt x="495" y="747"/>
                      </a:lnTo>
                      <a:lnTo>
                        <a:pt x="477" y="752"/>
                      </a:lnTo>
                      <a:lnTo>
                        <a:pt x="459" y="756"/>
                      </a:lnTo>
                      <a:lnTo>
                        <a:pt x="439" y="759"/>
                      </a:lnTo>
                      <a:lnTo>
                        <a:pt x="420" y="762"/>
                      </a:lnTo>
                      <a:lnTo>
                        <a:pt x="401" y="763"/>
                      </a:lnTo>
                      <a:lnTo>
                        <a:pt x="381" y="763"/>
                      </a:lnTo>
                      <a:lnTo>
                        <a:pt x="381" y="763"/>
                      </a:lnTo>
                      <a:lnTo>
                        <a:pt x="362" y="763"/>
                      </a:lnTo>
                      <a:lnTo>
                        <a:pt x="343" y="762"/>
                      </a:lnTo>
                      <a:lnTo>
                        <a:pt x="323" y="759"/>
                      </a:lnTo>
                      <a:lnTo>
                        <a:pt x="305" y="756"/>
                      </a:lnTo>
                      <a:lnTo>
                        <a:pt x="286" y="752"/>
                      </a:lnTo>
                      <a:lnTo>
                        <a:pt x="268" y="747"/>
                      </a:lnTo>
                      <a:lnTo>
                        <a:pt x="251" y="740"/>
                      </a:lnTo>
                      <a:lnTo>
                        <a:pt x="233" y="734"/>
                      </a:lnTo>
                      <a:lnTo>
                        <a:pt x="216" y="726"/>
                      </a:lnTo>
                      <a:lnTo>
                        <a:pt x="199" y="718"/>
                      </a:lnTo>
                      <a:lnTo>
                        <a:pt x="184" y="709"/>
                      </a:lnTo>
                      <a:lnTo>
                        <a:pt x="168" y="699"/>
                      </a:lnTo>
                      <a:lnTo>
                        <a:pt x="153" y="688"/>
                      </a:lnTo>
                      <a:lnTo>
                        <a:pt x="139" y="677"/>
                      </a:lnTo>
                      <a:lnTo>
                        <a:pt x="124" y="665"/>
                      </a:lnTo>
                      <a:lnTo>
                        <a:pt x="111" y="652"/>
                      </a:lnTo>
                      <a:lnTo>
                        <a:pt x="99" y="639"/>
                      </a:lnTo>
                      <a:lnTo>
                        <a:pt x="87" y="625"/>
                      </a:lnTo>
                      <a:lnTo>
                        <a:pt x="75" y="611"/>
                      </a:lnTo>
                      <a:lnTo>
                        <a:pt x="65" y="595"/>
                      </a:lnTo>
                      <a:lnTo>
                        <a:pt x="55" y="580"/>
                      </a:lnTo>
                      <a:lnTo>
                        <a:pt x="46" y="565"/>
                      </a:lnTo>
                      <a:lnTo>
                        <a:pt x="38" y="548"/>
                      </a:lnTo>
                      <a:lnTo>
                        <a:pt x="30" y="531"/>
                      </a:lnTo>
                      <a:lnTo>
                        <a:pt x="24" y="513"/>
                      </a:lnTo>
                      <a:lnTo>
                        <a:pt x="17" y="496"/>
                      </a:lnTo>
                      <a:lnTo>
                        <a:pt x="12" y="478"/>
                      </a:lnTo>
                      <a:lnTo>
                        <a:pt x="8" y="459"/>
                      </a:lnTo>
                      <a:lnTo>
                        <a:pt x="4" y="441"/>
                      </a:lnTo>
                      <a:lnTo>
                        <a:pt x="2" y="421"/>
                      </a:lnTo>
                      <a:lnTo>
                        <a:pt x="0" y="402"/>
                      </a:lnTo>
                      <a:lnTo>
                        <a:pt x="0" y="382"/>
                      </a:lnTo>
                      <a:lnTo>
                        <a:pt x="0" y="382"/>
                      </a:lnTo>
                      <a:lnTo>
                        <a:pt x="0" y="363"/>
                      </a:lnTo>
                      <a:lnTo>
                        <a:pt x="2" y="342"/>
                      </a:lnTo>
                      <a:lnTo>
                        <a:pt x="4" y="324"/>
                      </a:lnTo>
                      <a:lnTo>
                        <a:pt x="8" y="305"/>
                      </a:lnTo>
                      <a:lnTo>
                        <a:pt x="12" y="287"/>
                      </a:lnTo>
                      <a:lnTo>
                        <a:pt x="17" y="269"/>
                      </a:lnTo>
                      <a:lnTo>
                        <a:pt x="24" y="251"/>
                      </a:lnTo>
                      <a:lnTo>
                        <a:pt x="30" y="234"/>
                      </a:lnTo>
                      <a:lnTo>
                        <a:pt x="38" y="217"/>
                      </a:lnTo>
                      <a:lnTo>
                        <a:pt x="46" y="200"/>
                      </a:lnTo>
                      <a:lnTo>
                        <a:pt x="55" y="184"/>
                      </a:lnTo>
                      <a:lnTo>
                        <a:pt x="65" y="168"/>
                      </a:lnTo>
                      <a:lnTo>
                        <a:pt x="75" y="154"/>
                      </a:lnTo>
                      <a:lnTo>
                        <a:pt x="87" y="140"/>
                      </a:lnTo>
                      <a:lnTo>
                        <a:pt x="99" y="126"/>
                      </a:lnTo>
                      <a:lnTo>
                        <a:pt x="111" y="113"/>
                      </a:lnTo>
                      <a:lnTo>
                        <a:pt x="124" y="100"/>
                      </a:lnTo>
                      <a:lnTo>
                        <a:pt x="139" y="88"/>
                      </a:lnTo>
                      <a:lnTo>
                        <a:pt x="153" y="77"/>
                      </a:lnTo>
                      <a:lnTo>
                        <a:pt x="168" y="66"/>
                      </a:lnTo>
                      <a:lnTo>
                        <a:pt x="184" y="56"/>
                      </a:lnTo>
                      <a:lnTo>
                        <a:pt x="199" y="47"/>
                      </a:lnTo>
                      <a:lnTo>
                        <a:pt x="216" y="38"/>
                      </a:lnTo>
                      <a:lnTo>
                        <a:pt x="233" y="30"/>
                      </a:lnTo>
                      <a:lnTo>
                        <a:pt x="251" y="24"/>
                      </a:lnTo>
                      <a:lnTo>
                        <a:pt x="268" y="17"/>
                      </a:lnTo>
                      <a:lnTo>
                        <a:pt x="286" y="12"/>
                      </a:lnTo>
                      <a:lnTo>
                        <a:pt x="305" y="8"/>
                      </a:lnTo>
                      <a:lnTo>
                        <a:pt x="323" y="4"/>
                      </a:lnTo>
                      <a:lnTo>
                        <a:pt x="343" y="3"/>
                      </a:lnTo>
                      <a:lnTo>
                        <a:pt x="362" y="0"/>
                      </a:lnTo>
                      <a:lnTo>
                        <a:pt x="381" y="0"/>
                      </a:lnTo>
                      <a:lnTo>
                        <a:pt x="381" y="0"/>
                      </a:lnTo>
                      <a:lnTo>
                        <a:pt x="401" y="0"/>
                      </a:lnTo>
                      <a:lnTo>
                        <a:pt x="420" y="3"/>
                      </a:lnTo>
                      <a:lnTo>
                        <a:pt x="439" y="4"/>
                      </a:lnTo>
                      <a:lnTo>
                        <a:pt x="459" y="8"/>
                      </a:lnTo>
                      <a:lnTo>
                        <a:pt x="477" y="12"/>
                      </a:lnTo>
                      <a:lnTo>
                        <a:pt x="495" y="17"/>
                      </a:lnTo>
                      <a:lnTo>
                        <a:pt x="513" y="24"/>
                      </a:lnTo>
                      <a:lnTo>
                        <a:pt x="530" y="30"/>
                      </a:lnTo>
                      <a:lnTo>
                        <a:pt x="546" y="38"/>
                      </a:lnTo>
                      <a:lnTo>
                        <a:pt x="563" y="47"/>
                      </a:lnTo>
                      <a:lnTo>
                        <a:pt x="580" y="56"/>
                      </a:lnTo>
                      <a:lnTo>
                        <a:pt x="596" y="66"/>
                      </a:lnTo>
                      <a:lnTo>
                        <a:pt x="610" y="77"/>
                      </a:lnTo>
                      <a:lnTo>
                        <a:pt x="624" y="88"/>
                      </a:lnTo>
                      <a:lnTo>
                        <a:pt x="638" y="100"/>
                      </a:lnTo>
                      <a:lnTo>
                        <a:pt x="651" y="113"/>
                      </a:lnTo>
                      <a:lnTo>
                        <a:pt x="664" y="126"/>
                      </a:lnTo>
                      <a:lnTo>
                        <a:pt x="676" y="140"/>
                      </a:lnTo>
                      <a:lnTo>
                        <a:pt x="687" y="154"/>
                      </a:lnTo>
                      <a:lnTo>
                        <a:pt x="698" y="168"/>
                      </a:lnTo>
                      <a:lnTo>
                        <a:pt x="708" y="184"/>
                      </a:lnTo>
                      <a:lnTo>
                        <a:pt x="717" y="200"/>
                      </a:lnTo>
                      <a:lnTo>
                        <a:pt x="726" y="217"/>
                      </a:lnTo>
                      <a:lnTo>
                        <a:pt x="734" y="234"/>
                      </a:lnTo>
                      <a:lnTo>
                        <a:pt x="740" y="251"/>
                      </a:lnTo>
                      <a:lnTo>
                        <a:pt x="747" y="269"/>
                      </a:lnTo>
                      <a:lnTo>
                        <a:pt x="752" y="287"/>
                      </a:lnTo>
                      <a:lnTo>
                        <a:pt x="756" y="305"/>
                      </a:lnTo>
                      <a:lnTo>
                        <a:pt x="758" y="324"/>
                      </a:lnTo>
                      <a:lnTo>
                        <a:pt x="761" y="342"/>
                      </a:lnTo>
                      <a:lnTo>
                        <a:pt x="763" y="363"/>
                      </a:lnTo>
                      <a:lnTo>
                        <a:pt x="763" y="382"/>
                      </a:lnTo>
                      <a:lnTo>
                        <a:pt x="763" y="38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ebas" pitchFamily="2" charset="0"/>
                    <a:ea typeface="微软雅黑" panose="020B0503020204020204" pitchFamily="34" charset="-122"/>
                    <a:cs typeface="+mn-cs"/>
                    <a:sym typeface="Bebas" pitchFamily="2" charset="0"/>
                  </a:endParaRPr>
                </a:p>
              </p:txBody>
            </p:sp>
            <p:sp>
              <p:nvSpPr>
                <p:cNvPr id="322" name="Freeform 103"/>
                <p:cNvSpPr>
                  <a:spLocks/>
                </p:cNvSpPr>
                <p:nvPr/>
              </p:nvSpPr>
              <p:spPr bwMode="auto">
                <a:xfrm>
                  <a:off x="4444559" y="4505854"/>
                  <a:ext cx="54681" cy="55563"/>
                </a:xfrm>
                <a:custGeom>
                  <a:avLst/>
                  <a:gdLst>
                    <a:gd name="T0" fmla="*/ 0 w 246"/>
                    <a:gd name="T1" fmla="*/ 111 h 253"/>
                    <a:gd name="T2" fmla="*/ 111 w 246"/>
                    <a:gd name="T3" fmla="*/ 111 h 253"/>
                    <a:gd name="T4" fmla="*/ 111 w 246"/>
                    <a:gd name="T5" fmla="*/ 0 h 253"/>
                    <a:gd name="T6" fmla="*/ 135 w 246"/>
                    <a:gd name="T7" fmla="*/ 0 h 253"/>
                    <a:gd name="T8" fmla="*/ 135 w 246"/>
                    <a:gd name="T9" fmla="*/ 111 h 253"/>
                    <a:gd name="T10" fmla="*/ 246 w 246"/>
                    <a:gd name="T11" fmla="*/ 111 h 253"/>
                    <a:gd name="T12" fmla="*/ 246 w 246"/>
                    <a:gd name="T13" fmla="*/ 130 h 253"/>
                    <a:gd name="T14" fmla="*/ 135 w 246"/>
                    <a:gd name="T15" fmla="*/ 130 h 253"/>
                    <a:gd name="T16" fmla="*/ 135 w 246"/>
                    <a:gd name="T17" fmla="*/ 253 h 253"/>
                    <a:gd name="T18" fmla="*/ 111 w 246"/>
                    <a:gd name="T19" fmla="*/ 253 h 253"/>
                    <a:gd name="T20" fmla="*/ 111 w 246"/>
                    <a:gd name="T21" fmla="*/ 130 h 253"/>
                    <a:gd name="T22" fmla="*/ 0 w 246"/>
                    <a:gd name="T23" fmla="*/ 130 h 253"/>
                    <a:gd name="T24" fmla="*/ 0 w 246"/>
                    <a:gd name="T25" fmla="*/ 111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6" h="253">
                      <a:moveTo>
                        <a:pt x="0" y="111"/>
                      </a:moveTo>
                      <a:lnTo>
                        <a:pt x="111" y="111"/>
                      </a:lnTo>
                      <a:lnTo>
                        <a:pt x="111" y="0"/>
                      </a:lnTo>
                      <a:lnTo>
                        <a:pt x="135" y="0"/>
                      </a:lnTo>
                      <a:lnTo>
                        <a:pt x="135" y="111"/>
                      </a:lnTo>
                      <a:lnTo>
                        <a:pt x="246" y="111"/>
                      </a:lnTo>
                      <a:lnTo>
                        <a:pt x="246" y="130"/>
                      </a:lnTo>
                      <a:lnTo>
                        <a:pt x="135" y="130"/>
                      </a:lnTo>
                      <a:lnTo>
                        <a:pt x="135" y="253"/>
                      </a:lnTo>
                      <a:lnTo>
                        <a:pt x="111" y="253"/>
                      </a:lnTo>
                      <a:lnTo>
                        <a:pt x="111" y="130"/>
                      </a:lnTo>
                      <a:lnTo>
                        <a:pt x="0" y="130"/>
                      </a:lnTo>
                      <a:lnTo>
                        <a:pt x="0" y="1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rnd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ebas" pitchFamily="2" charset="0"/>
                    <a:ea typeface="微软雅黑" panose="020B0503020204020204" pitchFamily="34" charset="-122"/>
                    <a:cs typeface="+mn-cs"/>
                    <a:sym typeface="Bebas" pitchFamily="2" charset="0"/>
                  </a:endParaRPr>
                </a:p>
              </p:txBody>
            </p:sp>
          </p:grpSp>
          <p:grpSp>
            <p:nvGrpSpPr>
              <p:cNvPr id="312" name="组合 311"/>
              <p:cNvGrpSpPr/>
              <p:nvPr/>
            </p:nvGrpSpPr>
            <p:grpSpPr>
              <a:xfrm>
                <a:off x="4617420" y="4450291"/>
                <a:ext cx="168452" cy="167569"/>
                <a:chOff x="4617420" y="4450291"/>
                <a:chExt cx="168452" cy="167569"/>
              </a:xfrm>
            </p:grpSpPr>
            <p:sp>
              <p:nvSpPr>
                <p:cNvPr id="319" name="Freeform 104"/>
                <p:cNvSpPr>
                  <a:spLocks/>
                </p:cNvSpPr>
                <p:nvPr/>
              </p:nvSpPr>
              <p:spPr bwMode="auto">
                <a:xfrm>
                  <a:off x="4617420" y="4450291"/>
                  <a:ext cx="168452" cy="167569"/>
                </a:xfrm>
                <a:custGeom>
                  <a:avLst/>
                  <a:gdLst>
                    <a:gd name="T0" fmla="*/ 763 w 765"/>
                    <a:gd name="T1" fmla="*/ 401 h 763"/>
                    <a:gd name="T2" fmla="*/ 757 w 765"/>
                    <a:gd name="T3" fmla="*/ 458 h 763"/>
                    <a:gd name="T4" fmla="*/ 741 w 765"/>
                    <a:gd name="T5" fmla="*/ 512 h 763"/>
                    <a:gd name="T6" fmla="*/ 718 w 765"/>
                    <a:gd name="T7" fmla="*/ 563 h 763"/>
                    <a:gd name="T8" fmla="*/ 689 w 765"/>
                    <a:gd name="T9" fmla="*/ 609 h 763"/>
                    <a:gd name="T10" fmla="*/ 652 w 765"/>
                    <a:gd name="T11" fmla="*/ 651 h 763"/>
                    <a:gd name="T12" fmla="*/ 611 w 765"/>
                    <a:gd name="T13" fmla="*/ 687 h 763"/>
                    <a:gd name="T14" fmla="*/ 565 w 765"/>
                    <a:gd name="T15" fmla="*/ 716 h 763"/>
                    <a:gd name="T16" fmla="*/ 514 w 765"/>
                    <a:gd name="T17" fmla="*/ 740 h 763"/>
                    <a:gd name="T18" fmla="*/ 460 w 765"/>
                    <a:gd name="T19" fmla="*/ 755 h 763"/>
                    <a:gd name="T20" fmla="*/ 402 w 765"/>
                    <a:gd name="T21" fmla="*/ 763 h 763"/>
                    <a:gd name="T22" fmla="*/ 363 w 765"/>
                    <a:gd name="T23" fmla="*/ 763 h 763"/>
                    <a:gd name="T24" fmla="*/ 306 w 765"/>
                    <a:gd name="T25" fmla="*/ 755 h 763"/>
                    <a:gd name="T26" fmla="*/ 251 w 765"/>
                    <a:gd name="T27" fmla="*/ 740 h 763"/>
                    <a:gd name="T28" fmla="*/ 201 w 765"/>
                    <a:gd name="T29" fmla="*/ 716 h 763"/>
                    <a:gd name="T30" fmla="*/ 154 w 765"/>
                    <a:gd name="T31" fmla="*/ 687 h 763"/>
                    <a:gd name="T32" fmla="*/ 113 w 765"/>
                    <a:gd name="T33" fmla="*/ 651 h 763"/>
                    <a:gd name="T34" fmla="*/ 77 w 765"/>
                    <a:gd name="T35" fmla="*/ 609 h 763"/>
                    <a:gd name="T36" fmla="*/ 47 w 765"/>
                    <a:gd name="T37" fmla="*/ 563 h 763"/>
                    <a:gd name="T38" fmla="*/ 24 w 765"/>
                    <a:gd name="T39" fmla="*/ 512 h 763"/>
                    <a:gd name="T40" fmla="*/ 8 w 765"/>
                    <a:gd name="T41" fmla="*/ 458 h 763"/>
                    <a:gd name="T42" fmla="*/ 2 w 765"/>
                    <a:gd name="T43" fmla="*/ 401 h 763"/>
                    <a:gd name="T44" fmla="*/ 2 w 765"/>
                    <a:gd name="T45" fmla="*/ 361 h 763"/>
                    <a:gd name="T46" fmla="*/ 8 w 765"/>
                    <a:gd name="T47" fmla="*/ 305 h 763"/>
                    <a:gd name="T48" fmla="*/ 24 w 765"/>
                    <a:gd name="T49" fmla="*/ 250 h 763"/>
                    <a:gd name="T50" fmla="*/ 47 w 765"/>
                    <a:gd name="T51" fmla="*/ 199 h 763"/>
                    <a:gd name="T52" fmla="*/ 77 w 765"/>
                    <a:gd name="T53" fmla="*/ 152 h 763"/>
                    <a:gd name="T54" fmla="*/ 113 w 765"/>
                    <a:gd name="T55" fmla="*/ 111 h 763"/>
                    <a:gd name="T56" fmla="*/ 154 w 765"/>
                    <a:gd name="T57" fmla="*/ 75 h 763"/>
                    <a:gd name="T58" fmla="*/ 201 w 765"/>
                    <a:gd name="T59" fmla="*/ 45 h 763"/>
                    <a:gd name="T60" fmla="*/ 251 w 765"/>
                    <a:gd name="T61" fmla="*/ 23 h 763"/>
                    <a:gd name="T62" fmla="*/ 306 w 765"/>
                    <a:gd name="T63" fmla="*/ 8 h 763"/>
                    <a:gd name="T64" fmla="*/ 363 w 765"/>
                    <a:gd name="T65" fmla="*/ 0 h 763"/>
                    <a:gd name="T66" fmla="*/ 402 w 765"/>
                    <a:gd name="T67" fmla="*/ 0 h 763"/>
                    <a:gd name="T68" fmla="*/ 460 w 765"/>
                    <a:gd name="T69" fmla="*/ 8 h 763"/>
                    <a:gd name="T70" fmla="*/ 514 w 765"/>
                    <a:gd name="T71" fmla="*/ 23 h 763"/>
                    <a:gd name="T72" fmla="*/ 565 w 765"/>
                    <a:gd name="T73" fmla="*/ 45 h 763"/>
                    <a:gd name="T74" fmla="*/ 611 w 765"/>
                    <a:gd name="T75" fmla="*/ 75 h 763"/>
                    <a:gd name="T76" fmla="*/ 652 w 765"/>
                    <a:gd name="T77" fmla="*/ 111 h 763"/>
                    <a:gd name="T78" fmla="*/ 689 w 765"/>
                    <a:gd name="T79" fmla="*/ 152 h 763"/>
                    <a:gd name="T80" fmla="*/ 718 w 765"/>
                    <a:gd name="T81" fmla="*/ 199 h 763"/>
                    <a:gd name="T82" fmla="*/ 741 w 765"/>
                    <a:gd name="T83" fmla="*/ 250 h 763"/>
                    <a:gd name="T84" fmla="*/ 757 w 765"/>
                    <a:gd name="T85" fmla="*/ 305 h 763"/>
                    <a:gd name="T86" fmla="*/ 763 w 765"/>
                    <a:gd name="T87" fmla="*/ 361 h 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765" h="763">
                      <a:moveTo>
                        <a:pt x="765" y="381"/>
                      </a:moveTo>
                      <a:lnTo>
                        <a:pt x="765" y="381"/>
                      </a:lnTo>
                      <a:lnTo>
                        <a:pt x="763" y="401"/>
                      </a:lnTo>
                      <a:lnTo>
                        <a:pt x="762" y="421"/>
                      </a:lnTo>
                      <a:lnTo>
                        <a:pt x="760" y="439"/>
                      </a:lnTo>
                      <a:lnTo>
                        <a:pt x="757" y="458"/>
                      </a:lnTo>
                      <a:lnTo>
                        <a:pt x="752" y="476"/>
                      </a:lnTo>
                      <a:lnTo>
                        <a:pt x="747" y="494"/>
                      </a:lnTo>
                      <a:lnTo>
                        <a:pt x="741" y="512"/>
                      </a:lnTo>
                      <a:lnTo>
                        <a:pt x="735" y="529"/>
                      </a:lnTo>
                      <a:lnTo>
                        <a:pt x="727" y="547"/>
                      </a:lnTo>
                      <a:lnTo>
                        <a:pt x="718" y="563"/>
                      </a:lnTo>
                      <a:lnTo>
                        <a:pt x="709" y="580"/>
                      </a:lnTo>
                      <a:lnTo>
                        <a:pt x="699" y="595"/>
                      </a:lnTo>
                      <a:lnTo>
                        <a:pt x="689" y="609"/>
                      </a:lnTo>
                      <a:lnTo>
                        <a:pt x="677" y="623"/>
                      </a:lnTo>
                      <a:lnTo>
                        <a:pt x="665" y="638"/>
                      </a:lnTo>
                      <a:lnTo>
                        <a:pt x="652" y="651"/>
                      </a:lnTo>
                      <a:lnTo>
                        <a:pt x="640" y="664"/>
                      </a:lnTo>
                      <a:lnTo>
                        <a:pt x="625" y="676"/>
                      </a:lnTo>
                      <a:lnTo>
                        <a:pt x="611" y="687"/>
                      </a:lnTo>
                      <a:lnTo>
                        <a:pt x="596" y="698"/>
                      </a:lnTo>
                      <a:lnTo>
                        <a:pt x="580" y="707"/>
                      </a:lnTo>
                      <a:lnTo>
                        <a:pt x="565" y="716"/>
                      </a:lnTo>
                      <a:lnTo>
                        <a:pt x="548" y="725"/>
                      </a:lnTo>
                      <a:lnTo>
                        <a:pt x="531" y="733"/>
                      </a:lnTo>
                      <a:lnTo>
                        <a:pt x="514" y="740"/>
                      </a:lnTo>
                      <a:lnTo>
                        <a:pt x="496" y="746"/>
                      </a:lnTo>
                      <a:lnTo>
                        <a:pt x="478" y="751"/>
                      </a:lnTo>
                      <a:lnTo>
                        <a:pt x="460" y="755"/>
                      </a:lnTo>
                      <a:lnTo>
                        <a:pt x="441" y="759"/>
                      </a:lnTo>
                      <a:lnTo>
                        <a:pt x="421" y="760"/>
                      </a:lnTo>
                      <a:lnTo>
                        <a:pt x="402" y="763"/>
                      </a:lnTo>
                      <a:lnTo>
                        <a:pt x="383" y="763"/>
                      </a:lnTo>
                      <a:lnTo>
                        <a:pt x="383" y="763"/>
                      </a:lnTo>
                      <a:lnTo>
                        <a:pt x="363" y="763"/>
                      </a:lnTo>
                      <a:lnTo>
                        <a:pt x="344" y="760"/>
                      </a:lnTo>
                      <a:lnTo>
                        <a:pt x="325" y="759"/>
                      </a:lnTo>
                      <a:lnTo>
                        <a:pt x="306" y="755"/>
                      </a:lnTo>
                      <a:lnTo>
                        <a:pt x="287" y="751"/>
                      </a:lnTo>
                      <a:lnTo>
                        <a:pt x="269" y="746"/>
                      </a:lnTo>
                      <a:lnTo>
                        <a:pt x="251" y="740"/>
                      </a:lnTo>
                      <a:lnTo>
                        <a:pt x="234" y="733"/>
                      </a:lnTo>
                      <a:lnTo>
                        <a:pt x="217" y="725"/>
                      </a:lnTo>
                      <a:lnTo>
                        <a:pt x="201" y="716"/>
                      </a:lnTo>
                      <a:lnTo>
                        <a:pt x="185" y="707"/>
                      </a:lnTo>
                      <a:lnTo>
                        <a:pt x="170" y="698"/>
                      </a:lnTo>
                      <a:lnTo>
                        <a:pt x="154" y="687"/>
                      </a:lnTo>
                      <a:lnTo>
                        <a:pt x="140" y="676"/>
                      </a:lnTo>
                      <a:lnTo>
                        <a:pt x="126" y="664"/>
                      </a:lnTo>
                      <a:lnTo>
                        <a:pt x="113" y="651"/>
                      </a:lnTo>
                      <a:lnTo>
                        <a:pt x="100" y="638"/>
                      </a:lnTo>
                      <a:lnTo>
                        <a:pt x="88" y="623"/>
                      </a:lnTo>
                      <a:lnTo>
                        <a:pt x="77" y="609"/>
                      </a:lnTo>
                      <a:lnTo>
                        <a:pt x="66" y="595"/>
                      </a:lnTo>
                      <a:lnTo>
                        <a:pt x="56" y="580"/>
                      </a:lnTo>
                      <a:lnTo>
                        <a:pt x="47" y="563"/>
                      </a:lnTo>
                      <a:lnTo>
                        <a:pt x="39" y="547"/>
                      </a:lnTo>
                      <a:lnTo>
                        <a:pt x="31" y="529"/>
                      </a:lnTo>
                      <a:lnTo>
                        <a:pt x="24" y="512"/>
                      </a:lnTo>
                      <a:lnTo>
                        <a:pt x="19" y="494"/>
                      </a:lnTo>
                      <a:lnTo>
                        <a:pt x="13" y="476"/>
                      </a:lnTo>
                      <a:lnTo>
                        <a:pt x="8" y="458"/>
                      </a:lnTo>
                      <a:lnTo>
                        <a:pt x="6" y="439"/>
                      </a:lnTo>
                      <a:lnTo>
                        <a:pt x="3" y="421"/>
                      </a:lnTo>
                      <a:lnTo>
                        <a:pt x="2" y="401"/>
                      </a:lnTo>
                      <a:lnTo>
                        <a:pt x="0" y="381"/>
                      </a:lnTo>
                      <a:lnTo>
                        <a:pt x="0" y="381"/>
                      </a:lnTo>
                      <a:lnTo>
                        <a:pt x="2" y="361"/>
                      </a:lnTo>
                      <a:lnTo>
                        <a:pt x="3" y="342"/>
                      </a:lnTo>
                      <a:lnTo>
                        <a:pt x="6" y="323"/>
                      </a:lnTo>
                      <a:lnTo>
                        <a:pt x="8" y="305"/>
                      </a:lnTo>
                      <a:lnTo>
                        <a:pt x="13" y="285"/>
                      </a:lnTo>
                      <a:lnTo>
                        <a:pt x="19" y="267"/>
                      </a:lnTo>
                      <a:lnTo>
                        <a:pt x="24" y="250"/>
                      </a:lnTo>
                      <a:lnTo>
                        <a:pt x="31" y="232"/>
                      </a:lnTo>
                      <a:lnTo>
                        <a:pt x="39" y="216"/>
                      </a:lnTo>
                      <a:lnTo>
                        <a:pt x="47" y="199"/>
                      </a:lnTo>
                      <a:lnTo>
                        <a:pt x="56" y="183"/>
                      </a:lnTo>
                      <a:lnTo>
                        <a:pt x="66" y="168"/>
                      </a:lnTo>
                      <a:lnTo>
                        <a:pt x="77" y="152"/>
                      </a:lnTo>
                      <a:lnTo>
                        <a:pt x="88" y="138"/>
                      </a:lnTo>
                      <a:lnTo>
                        <a:pt x="100" y="125"/>
                      </a:lnTo>
                      <a:lnTo>
                        <a:pt x="113" y="111"/>
                      </a:lnTo>
                      <a:lnTo>
                        <a:pt x="126" y="99"/>
                      </a:lnTo>
                      <a:lnTo>
                        <a:pt x="140" y="86"/>
                      </a:lnTo>
                      <a:lnTo>
                        <a:pt x="154" y="75"/>
                      </a:lnTo>
                      <a:lnTo>
                        <a:pt x="170" y="64"/>
                      </a:lnTo>
                      <a:lnTo>
                        <a:pt x="185" y="55"/>
                      </a:lnTo>
                      <a:lnTo>
                        <a:pt x="201" y="45"/>
                      </a:lnTo>
                      <a:lnTo>
                        <a:pt x="217" y="37"/>
                      </a:lnTo>
                      <a:lnTo>
                        <a:pt x="234" y="30"/>
                      </a:lnTo>
                      <a:lnTo>
                        <a:pt x="251" y="23"/>
                      </a:lnTo>
                      <a:lnTo>
                        <a:pt x="269" y="17"/>
                      </a:lnTo>
                      <a:lnTo>
                        <a:pt x="287" y="12"/>
                      </a:lnTo>
                      <a:lnTo>
                        <a:pt x="306" y="8"/>
                      </a:lnTo>
                      <a:lnTo>
                        <a:pt x="325" y="4"/>
                      </a:lnTo>
                      <a:lnTo>
                        <a:pt x="344" y="1"/>
                      </a:lnTo>
                      <a:lnTo>
                        <a:pt x="363" y="0"/>
                      </a:lnTo>
                      <a:lnTo>
                        <a:pt x="383" y="0"/>
                      </a:lnTo>
                      <a:lnTo>
                        <a:pt x="383" y="0"/>
                      </a:lnTo>
                      <a:lnTo>
                        <a:pt x="402" y="0"/>
                      </a:lnTo>
                      <a:lnTo>
                        <a:pt x="421" y="1"/>
                      </a:lnTo>
                      <a:lnTo>
                        <a:pt x="441" y="4"/>
                      </a:lnTo>
                      <a:lnTo>
                        <a:pt x="460" y="8"/>
                      </a:lnTo>
                      <a:lnTo>
                        <a:pt x="478" y="12"/>
                      </a:lnTo>
                      <a:lnTo>
                        <a:pt x="496" y="17"/>
                      </a:lnTo>
                      <a:lnTo>
                        <a:pt x="514" y="23"/>
                      </a:lnTo>
                      <a:lnTo>
                        <a:pt x="531" y="30"/>
                      </a:lnTo>
                      <a:lnTo>
                        <a:pt x="548" y="37"/>
                      </a:lnTo>
                      <a:lnTo>
                        <a:pt x="565" y="45"/>
                      </a:lnTo>
                      <a:lnTo>
                        <a:pt x="580" y="55"/>
                      </a:lnTo>
                      <a:lnTo>
                        <a:pt x="596" y="64"/>
                      </a:lnTo>
                      <a:lnTo>
                        <a:pt x="611" y="75"/>
                      </a:lnTo>
                      <a:lnTo>
                        <a:pt x="625" y="86"/>
                      </a:lnTo>
                      <a:lnTo>
                        <a:pt x="640" y="99"/>
                      </a:lnTo>
                      <a:lnTo>
                        <a:pt x="652" y="111"/>
                      </a:lnTo>
                      <a:lnTo>
                        <a:pt x="665" y="125"/>
                      </a:lnTo>
                      <a:lnTo>
                        <a:pt x="677" y="138"/>
                      </a:lnTo>
                      <a:lnTo>
                        <a:pt x="689" y="152"/>
                      </a:lnTo>
                      <a:lnTo>
                        <a:pt x="699" y="168"/>
                      </a:lnTo>
                      <a:lnTo>
                        <a:pt x="709" y="183"/>
                      </a:lnTo>
                      <a:lnTo>
                        <a:pt x="718" y="199"/>
                      </a:lnTo>
                      <a:lnTo>
                        <a:pt x="727" y="216"/>
                      </a:lnTo>
                      <a:lnTo>
                        <a:pt x="735" y="232"/>
                      </a:lnTo>
                      <a:lnTo>
                        <a:pt x="741" y="250"/>
                      </a:lnTo>
                      <a:lnTo>
                        <a:pt x="747" y="267"/>
                      </a:lnTo>
                      <a:lnTo>
                        <a:pt x="752" y="285"/>
                      </a:lnTo>
                      <a:lnTo>
                        <a:pt x="757" y="305"/>
                      </a:lnTo>
                      <a:lnTo>
                        <a:pt x="760" y="323"/>
                      </a:lnTo>
                      <a:lnTo>
                        <a:pt x="762" y="342"/>
                      </a:lnTo>
                      <a:lnTo>
                        <a:pt x="763" y="361"/>
                      </a:lnTo>
                      <a:lnTo>
                        <a:pt x="765" y="381"/>
                      </a:lnTo>
                      <a:lnTo>
                        <a:pt x="765" y="38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ebas" pitchFamily="2" charset="0"/>
                    <a:ea typeface="微软雅黑" panose="020B0503020204020204" pitchFamily="34" charset="-122"/>
                    <a:cs typeface="+mn-cs"/>
                    <a:sym typeface="Bebas" pitchFamily="2" charset="0"/>
                  </a:endParaRPr>
                </a:p>
              </p:txBody>
            </p:sp>
            <p:sp>
              <p:nvSpPr>
                <p:cNvPr id="320" name="Rectangle 105"/>
                <p:cNvSpPr>
                  <a:spLocks noChangeArrowheads="1"/>
                </p:cNvSpPr>
                <p:nvPr/>
              </p:nvSpPr>
              <p:spPr bwMode="auto">
                <a:xfrm>
                  <a:off x="4675628" y="4531430"/>
                  <a:ext cx="52035" cy="5292"/>
                </a:xfrm>
                <a:prstGeom prst="rect">
                  <a:avLst/>
                </a:prstGeom>
                <a:solidFill>
                  <a:srgbClr val="000000"/>
                </a:solidFill>
                <a:ln w="9525" cap="rnd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ebas" pitchFamily="2" charset="0"/>
                    <a:ea typeface="微软雅黑" panose="020B0503020204020204" pitchFamily="34" charset="-122"/>
                    <a:cs typeface="+mn-cs"/>
                    <a:sym typeface="Bebas" pitchFamily="2" charset="0"/>
                  </a:endParaRPr>
                </a:p>
              </p:txBody>
            </p:sp>
          </p:grpSp>
          <p:grpSp>
            <p:nvGrpSpPr>
              <p:cNvPr id="313" name="组合 312"/>
              <p:cNvGrpSpPr/>
              <p:nvPr/>
            </p:nvGrpSpPr>
            <p:grpSpPr>
              <a:xfrm>
                <a:off x="4386351" y="4682243"/>
                <a:ext cx="167569" cy="168452"/>
                <a:chOff x="4386351" y="4682243"/>
                <a:chExt cx="167569" cy="168452"/>
              </a:xfrm>
            </p:grpSpPr>
            <p:sp>
              <p:nvSpPr>
                <p:cNvPr id="317" name="Freeform 106"/>
                <p:cNvSpPr>
                  <a:spLocks/>
                </p:cNvSpPr>
                <p:nvPr/>
              </p:nvSpPr>
              <p:spPr bwMode="auto">
                <a:xfrm>
                  <a:off x="4386351" y="4682243"/>
                  <a:ext cx="167569" cy="168452"/>
                </a:xfrm>
                <a:custGeom>
                  <a:avLst/>
                  <a:gdLst>
                    <a:gd name="T0" fmla="*/ 763 w 763"/>
                    <a:gd name="T1" fmla="*/ 402 h 764"/>
                    <a:gd name="T2" fmla="*/ 755 w 763"/>
                    <a:gd name="T3" fmla="*/ 460 h 764"/>
                    <a:gd name="T4" fmla="*/ 741 w 763"/>
                    <a:gd name="T5" fmla="*/ 514 h 764"/>
                    <a:gd name="T6" fmla="*/ 718 w 763"/>
                    <a:gd name="T7" fmla="*/ 564 h 764"/>
                    <a:gd name="T8" fmla="*/ 688 w 763"/>
                    <a:gd name="T9" fmla="*/ 611 h 764"/>
                    <a:gd name="T10" fmla="*/ 652 w 763"/>
                    <a:gd name="T11" fmla="*/ 652 h 764"/>
                    <a:gd name="T12" fmla="*/ 611 w 763"/>
                    <a:gd name="T13" fmla="*/ 688 h 764"/>
                    <a:gd name="T14" fmla="*/ 564 w 763"/>
                    <a:gd name="T15" fmla="*/ 718 h 764"/>
                    <a:gd name="T16" fmla="*/ 512 w 763"/>
                    <a:gd name="T17" fmla="*/ 741 h 764"/>
                    <a:gd name="T18" fmla="*/ 458 w 763"/>
                    <a:gd name="T19" fmla="*/ 757 h 764"/>
                    <a:gd name="T20" fmla="*/ 401 w 763"/>
                    <a:gd name="T21" fmla="*/ 763 h 764"/>
                    <a:gd name="T22" fmla="*/ 363 w 763"/>
                    <a:gd name="T23" fmla="*/ 763 h 764"/>
                    <a:gd name="T24" fmla="*/ 305 w 763"/>
                    <a:gd name="T25" fmla="*/ 757 h 764"/>
                    <a:gd name="T26" fmla="*/ 250 w 763"/>
                    <a:gd name="T27" fmla="*/ 741 h 764"/>
                    <a:gd name="T28" fmla="*/ 200 w 763"/>
                    <a:gd name="T29" fmla="*/ 718 h 764"/>
                    <a:gd name="T30" fmla="*/ 154 w 763"/>
                    <a:gd name="T31" fmla="*/ 688 h 764"/>
                    <a:gd name="T32" fmla="*/ 112 w 763"/>
                    <a:gd name="T33" fmla="*/ 652 h 764"/>
                    <a:gd name="T34" fmla="*/ 76 w 763"/>
                    <a:gd name="T35" fmla="*/ 611 h 764"/>
                    <a:gd name="T36" fmla="*/ 46 w 763"/>
                    <a:gd name="T37" fmla="*/ 564 h 764"/>
                    <a:gd name="T38" fmla="*/ 23 w 763"/>
                    <a:gd name="T39" fmla="*/ 514 h 764"/>
                    <a:gd name="T40" fmla="*/ 8 w 763"/>
                    <a:gd name="T41" fmla="*/ 460 h 764"/>
                    <a:gd name="T42" fmla="*/ 1 w 763"/>
                    <a:gd name="T43" fmla="*/ 402 h 764"/>
                    <a:gd name="T44" fmla="*/ 1 w 763"/>
                    <a:gd name="T45" fmla="*/ 363 h 764"/>
                    <a:gd name="T46" fmla="*/ 8 w 763"/>
                    <a:gd name="T47" fmla="*/ 305 h 764"/>
                    <a:gd name="T48" fmla="*/ 23 w 763"/>
                    <a:gd name="T49" fmla="*/ 251 h 764"/>
                    <a:gd name="T50" fmla="*/ 46 w 763"/>
                    <a:gd name="T51" fmla="*/ 200 h 764"/>
                    <a:gd name="T52" fmla="*/ 76 w 763"/>
                    <a:gd name="T53" fmla="*/ 154 h 764"/>
                    <a:gd name="T54" fmla="*/ 112 w 763"/>
                    <a:gd name="T55" fmla="*/ 112 h 764"/>
                    <a:gd name="T56" fmla="*/ 154 w 763"/>
                    <a:gd name="T57" fmla="*/ 76 h 764"/>
                    <a:gd name="T58" fmla="*/ 200 w 763"/>
                    <a:gd name="T59" fmla="*/ 47 h 764"/>
                    <a:gd name="T60" fmla="*/ 250 w 763"/>
                    <a:gd name="T61" fmla="*/ 23 h 764"/>
                    <a:gd name="T62" fmla="*/ 305 w 763"/>
                    <a:gd name="T63" fmla="*/ 8 h 764"/>
                    <a:gd name="T64" fmla="*/ 363 w 763"/>
                    <a:gd name="T65" fmla="*/ 1 h 764"/>
                    <a:gd name="T66" fmla="*/ 401 w 763"/>
                    <a:gd name="T67" fmla="*/ 1 h 764"/>
                    <a:gd name="T68" fmla="*/ 458 w 763"/>
                    <a:gd name="T69" fmla="*/ 8 h 764"/>
                    <a:gd name="T70" fmla="*/ 512 w 763"/>
                    <a:gd name="T71" fmla="*/ 23 h 764"/>
                    <a:gd name="T72" fmla="*/ 564 w 763"/>
                    <a:gd name="T73" fmla="*/ 47 h 764"/>
                    <a:gd name="T74" fmla="*/ 611 w 763"/>
                    <a:gd name="T75" fmla="*/ 76 h 764"/>
                    <a:gd name="T76" fmla="*/ 652 w 763"/>
                    <a:gd name="T77" fmla="*/ 112 h 764"/>
                    <a:gd name="T78" fmla="*/ 688 w 763"/>
                    <a:gd name="T79" fmla="*/ 154 h 764"/>
                    <a:gd name="T80" fmla="*/ 718 w 763"/>
                    <a:gd name="T81" fmla="*/ 200 h 764"/>
                    <a:gd name="T82" fmla="*/ 741 w 763"/>
                    <a:gd name="T83" fmla="*/ 251 h 764"/>
                    <a:gd name="T84" fmla="*/ 755 w 763"/>
                    <a:gd name="T85" fmla="*/ 305 h 764"/>
                    <a:gd name="T86" fmla="*/ 763 w 763"/>
                    <a:gd name="T87" fmla="*/ 363 h 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763" h="764">
                      <a:moveTo>
                        <a:pt x="763" y="382"/>
                      </a:moveTo>
                      <a:lnTo>
                        <a:pt x="763" y="382"/>
                      </a:lnTo>
                      <a:lnTo>
                        <a:pt x="763" y="402"/>
                      </a:lnTo>
                      <a:lnTo>
                        <a:pt x="762" y="421"/>
                      </a:lnTo>
                      <a:lnTo>
                        <a:pt x="759" y="440"/>
                      </a:lnTo>
                      <a:lnTo>
                        <a:pt x="755" y="460"/>
                      </a:lnTo>
                      <a:lnTo>
                        <a:pt x="751" y="478"/>
                      </a:lnTo>
                      <a:lnTo>
                        <a:pt x="746" y="496"/>
                      </a:lnTo>
                      <a:lnTo>
                        <a:pt x="741" y="514"/>
                      </a:lnTo>
                      <a:lnTo>
                        <a:pt x="733" y="531"/>
                      </a:lnTo>
                      <a:lnTo>
                        <a:pt x="725" y="547"/>
                      </a:lnTo>
                      <a:lnTo>
                        <a:pt x="718" y="564"/>
                      </a:lnTo>
                      <a:lnTo>
                        <a:pt x="709" y="580"/>
                      </a:lnTo>
                      <a:lnTo>
                        <a:pt x="698" y="595"/>
                      </a:lnTo>
                      <a:lnTo>
                        <a:pt x="688" y="611"/>
                      </a:lnTo>
                      <a:lnTo>
                        <a:pt x="676" y="625"/>
                      </a:lnTo>
                      <a:lnTo>
                        <a:pt x="665" y="639"/>
                      </a:lnTo>
                      <a:lnTo>
                        <a:pt x="652" y="652"/>
                      </a:lnTo>
                      <a:lnTo>
                        <a:pt x="639" y="665"/>
                      </a:lnTo>
                      <a:lnTo>
                        <a:pt x="625" y="677"/>
                      </a:lnTo>
                      <a:lnTo>
                        <a:pt x="611" y="688"/>
                      </a:lnTo>
                      <a:lnTo>
                        <a:pt x="595" y="699"/>
                      </a:lnTo>
                      <a:lnTo>
                        <a:pt x="580" y="709"/>
                      </a:lnTo>
                      <a:lnTo>
                        <a:pt x="564" y="718"/>
                      </a:lnTo>
                      <a:lnTo>
                        <a:pt x="547" y="726"/>
                      </a:lnTo>
                      <a:lnTo>
                        <a:pt x="531" y="733"/>
                      </a:lnTo>
                      <a:lnTo>
                        <a:pt x="512" y="741"/>
                      </a:lnTo>
                      <a:lnTo>
                        <a:pt x="496" y="746"/>
                      </a:lnTo>
                      <a:lnTo>
                        <a:pt x="478" y="751"/>
                      </a:lnTo>
                      <a:lnTo>
                        <a:pt x="458" y="757"/>
                      </a:lnTo>
                      <a:lnTo>
                        <a:pt x="440" y="759"/>
                      </a:lnTo>
                      <a:lnTo>
                        <a:pt x="421" y="762"/>
                      </a:lnTo>
                      <a:lnTo>
                        <a:pt x="401" y="763"/>
                      </a:lnTo>
                      <a:lnTo>
                        <a:pt x="382" y="764"/>
                      </a:lnTo>
                      <a:lnTo>
                        <a:pt x="382" y="764"/>
                      </a:lnTo>
                      <a:lnTo>
                        <a:pt x="363" y="763"/>
                      </a:lnTo>
                      <a:lnTo>
                        <a:pt x="343" y="762"/>
                      </a:lnTo>
                      <a:lnTo>
                        <a:pt x="324" y="759"/>
                      </a:lnTo>
                      <a:lnTo>
                        <a:pt x="305" y="757"/>
                      </a:lnTo>
                      <a:lnTo>
                        <a:pt x="287" y="751"/>
                      </a:lnTo>
                      <a:lnTo>
                        <a:pt x="268" y="746"/>
                      </a:lnTo>
                      <a:lnTo>
                        <a:pt x="250" y="741"/>
                      </a:lnTo>
                      <a:lnTo>
                        <a:pt x="234" y="733"/>
                      </a:lnTo>
                      <a:lnTo>
                        <a:pt x="217" y="726"/>
                      </a:lnTo>
                      <a:lnTo>
                        <a:pt x="200" y="718"/>
                      </a:lnTo>
                      <a:lnTo>
                        <a:pt x="183" y="709"/>
                      </a:lnTo>
                      <a:lnTo>
                        <a:pt x="168" y="699"/>
                      </a:lnTo>
                      <a:lnTo>
                        <a:pt x="154" y="688"/>
                      </a:lnTo>
                      <a:lnTo>
                        <a:pt x="139" y="677"/>
                      </a:lnTo>
                      <a:lnTo>
                        <a:pt x="125" y="665"/>
                      </a:lnTo>
                      <a:lnTo>
                        <a:pt x="112" y="652"/>
                      </a:lnTo>
                      <a:lnTo>
                        <a:pt x="99" y="639"/>
                      </a:lnTo>
                      <a:lnTo>
                        <a:pt x="88" y="625"/>
                      </a:lnTo>
                      <a:lnTo>
                        <a:pt x="76" y="611"/>
                      </a:lnTo>
                      <a:lnTo>
                        <a:pt x="66" y="595"/>
                      </a:lnTo>
                      <a:lnTo>
                        <a:pt x="55" y="580"/>
                      </a:lnTo>
                      <a:lnTo>
                        <a:pt x="46" y="564"/>
                      </a:lnTo>
                      <a:lnTo>
                        <a:pt x="37" y="547"/>
                      </a:lnTo>
                      <a:lnTo>
                        <a:pt x="30" y="531"/>
                      </a:lnTo>
                      <a:lnTo>
                        <a:pt x="23" y="514"/>
                      </a:lnTo>
                      <a:lnTo>
                        <a:pt x="17" y="496"/>
                      </a:lnTo>
                      <a:lnTo>
                        <a:pt x="12" y="478"/>
                      </a:lnTo>
                      <a:lnTo>
                        <a:pt x="8" y="460"/>
                      </a:lnTo>
                      <a:lnTo>
                        <a:pt x="5" y="440"/>
                      </a:lnTo>
                      <a:lnTo>
                        <a:pt x="3" y="421"/>
                      </a:lnTo>
                      <a:lnTo>
                        <a:pt x="1" y="402"/>
                      </a:lnTo>
                      <a:lnTo>
                        <a:pt x="0" y="382"/>
                      </a:lnTo>
                      <a:lnTo>
                        <a:pt x="0" y="382"/>
                      </a:lnTo>
                      <a:lnTo>
                        <a:pt x="1" y="363"/>
                      </a:lnTo>
                      <a:lnTo>
                        <a:pt x="3" y="344"/>
                      </a:lnTo>
                      <a:lnTo>
                        <a:pt x="5" y="324"/>
                      </a:lnTo>
                      <a:lnTo>
                        <a:pt x="8" y="305"/>
                      </a:lnTo>
                      <a:lnTo>
                        <a:pt x="12" y="287"/>
                      </a:lnTo>
                      <a:lnTo>
                        <a:pt x="17" y="269"/>
                      </a:lnTo>
                      <a:lnTo>
                        <a:pt x="23" y="251"/>
                      </a:lnTo>
                      <a:lnTo>
                        <a:pt x="30" y="234"/>
                      </a:lnTo>
                      <a:lnTo>
                        <a:pt x="37" y="217"/>
                      </a:lnTo>
                      <a:lnTo>
                        <a:pt x="46" y="200"/>
                      </a:lnTo>
                      <a:lnTo>
                        <a:pt x="55" y="185"/>
                      </a:lnTo>
                      <a:lnTo>
                        <a:pt x="66" y="169"/>
                      </a:lnTo>
                      <a:lnTo>
                        <a:pt x="76" y="154"/>
                      </a:lnTo>
                      <a:lnTo>
                        <a:pt x="88" y="140"/>
                      </a:lnTo>
                      <a:lnTo>
                        <a:pt x="99" y="125"/>
                      </a:lnTo>
                      <a:lnTo>
                        <a:pt x="112" y="112"/>
                      </a:lnTo>
                      <a:lnTo>
                        <a:pt x="125" y="100"/>
                      </a:lnTo>
                      <a:lnTo>
                        <a:pt x="139" y="88"/>
                      </a:lnTo>
                      <a:lnTo>
                        <a:pt x="154" y="76"/>
                      </a:lnTo>
                      <a:lnTo>
                        <a:pt x="168" y="66"/>
                      </a:lnTo>
                      <a:lnTo>
                        <a:pt x="183" y="56"/>
                      </a:lnTo>
                      <a:lnTo>
                        <a:pt x="200" y="47"/>
                      </a:lnTo>
                      <a:lnTo>
                        <a:pt x="217" y="38"/>
                      </a:lnTo>
                      <a:lnTo>
                        <a:pt x="234" y="31"/>
                      </a:lnTo>
                      <a:lnTo>
                        <a:pt x="250" y="23"/>
                      </a:lnTo>
                      <a:lnTo>
                        <a:pt x="268" y="18"/>
                      </a:lnTo>
                      <a:lnTo>
                        <a:pt x="287" y="13"/>
                      </a:lnTo>
                      <a:lnTo>
                        <a:pt x="305" y="8"/>
                      </a:lnTo>
                      <a:lnTo>
                        <a:pt x="324" y="5"/>
                      </a:lnTo>
                      <a:lnTo>
                        <a:pt x="343" y="3"/>
                      </a:lnTo>
                      <a:lnTo>
                        <a:pt x="363" y="1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401" y="1"/>
                      </a:lnTo>
                      <a:lnTo>
                        <a:pt x="421" y="3"/>
                      </a:lnTo>
                      <a:lnTo>
                        <a:pt x="440" y="5"/>
                      </a:lnTo>
                      <a:lnTo>
                        <a:pt x="458" y="8"/>
                      </a:lnTo>
                      <a:lnTo>
                        <a:pt x="478" y="13"/>
                      </a:lnTo>
                      <a:lnTo>
                        <a:pt x="496" y="18"/>
                      </a:lnTo>
                      <a:lnTo>
                        <a:pt x="512" y="23"/>
                      </a:lnTo>
                      <a:lnTo>
                        <a:pt x="531" y="31"/>
                      </a:lnTo>
                      <a:lnTo>
                        <a:pt x="547" y="38"/>
                      </a:lnTo>
                      <a:lnTo>
                        <a:pt x="564" y="47"/>
                      </a:lnTo>
                      <a:lnTo>
                        <a:pt x="580" y="56"/>
                      </a:lnTo>
                      <a:lnTo>
                        <a:pt x="595" y="66"/>
                      </a:lnTo>
                      <a:lnTo>
                        <a:pt x="611" y="76"/>
                      </a:lnTo>
                      <a:lnTo>
                        <a:pt x="625" y="88"/>
                      </a:lnTo>
                      <a:lnTo>
                        <a:pt x="639" y="100"/>
                      </a:lnTo>
                      <a:lnTo>
                        <a:pt x="652" y="112"/>
                      </a:lnTo>
                      <a:lnTo>
                        <a:pt x="665" y="125"/>
                      </a:lnTo>
                      <a:lnTo>
                        <a:pt x="676" y="140"/>
                      </a:lnTo>
                      <a:lnTo>
                        <a:pt x="688" y="154"/>
                      </a:lnTo>
                      <a:lnTo>
                        <a:pt x="698" y="169"/>
                      </a:lnTo>
                      <a:lnTo>
                        <a:pt x="709" y="185"/>
                      </a:lnTo>
                      <a:lnTo>
                        <a:pt x="718" y="200"/>
                      </a:lnTo>
                      <a:lnTo>
                        <a:pt x="725" y="217"/>
                      </a:lnTo>
                      <a:lnTo>
                        <a:pt x="733" y="234"/>
                      </a:lnTo>
                      <a:lnTo>
                        <a:pt x="741" y="251"/>
                      </a:lnTo>
                      <a:lnTo>
                        <a:pt x="746" y="269"/>
                      </a:lnTo>
                      <a:lnTo>
                        <a:pt x="751" y="287"/>
                      </a:lnTo>
                      <a:lnTo>
                        <a:pt x="755" y="305"/>
                      </a:lnTo>
                      <a:lnTo>
                        <a:pt x="759" y="324"/>
                      </a:lnTo>
                      <a:lnTo>
                        <a:pt x="762" y="344"/>
                      </a:lnTo>
                      <a:lnTo>
                        <a:pt x="763" y="363"/>
                      </a:lnTo>
                      <a:lnTo>
                        <a:pt x="763" y="382"/>
                      </a:lnTo>
                      <a:lnTo>
                        <a:pt x="763" y="38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ebas" pitchFamily="2" charset="0"/>
                    <a:ea typeface="微软雅黑" panose="020B0503020204020204" pitchFamily="34" charset="-122"/>
                    <a:cs typeface="+mn-cs"/>
                    <a:sym typeface="Bebas" pitchFamily="2" charset="0"/>
                  </a:endParaRPr>
                </a:p>
              </p:txBody>
            </p:sp>
            <p:sp>
              <p:nvSpPr>
                <p:cNvPr id="318" name="Freeform 107"/>
                <p:cNvSpPr>
                  <a:spLocks/>
                </p:cNvSpPr>
                <p:nvPr/>
              </p:nvSpPr>
              <p:spPr bwMode="auto">
                <a:xfrm>
                  <a:off x="4437503" y="4734277"/>
                  <a:ext cx="65264" cy="64382"/>
                </a:xfrm>
                <a:custGeom>
                  <a:avLst/>
                  <a:gdLst>
                    <a:gd name="T0" fmla="*/ 294 w 294"/>
                    <a:gd name="T1" fmla="*/ 280 h 294"/>
                    <a:gd name="T2" fmla="*/ 280 w 294"/>
                    <a:gd name="T3" fmla="*/ 294 h 294"/>
                    <a:gd name="T4" fmla="*/ 147 w 294"/>
                    <a:gd name="T5" fmla="*/ 161 h 294"/>
                    <a:gd name="T6" fmla="*/ 14 w 294"/>
                    <a:gd name="T7" fmla="*/ 294 h 294"/>
                    <a:gd name="T8" fmla="*/ 0 w 294"/>
                    <a:gd name="T9" fmla="*/ 280 h 294"/>
                    <a:gd name="T10" fmla="*/ 133 w 294"/>
                    <a:gd name="T11" fmla="*/ 147 h 294"/>
                    <a:gd name="T12" fmla="*/ 0 w 294"/>
                    <a:gd name="T13" fmla="*/ 14 h 294"/>
                    <a:gd name="T14" fmla="*/ 14 w 294"/>
                    <a:gd name="T15" fmla="*/ 0 h 294"/>
                    <a:gd name="T16" fmla="*/ 147 w 294"/>
                    <a:gd name="T17" fmla="*/ 134 h 294"/>
                    <a:gd name="T18" fmla="*/ 280 w 294"/>
                    <a:gd name="T19" fmla="*/ 1 h 294"/>
                    <a:gd name="T20" fmla="*/ 293 w 294"/>
                    <a:gd name="T21" fmla="*/ 14 h 294"/>
                    <a:gd name="T22" fmla="*/ 161 w 294"/>
                    <a:gd name="T23" fmla="*/ 147 h 294"/>
                    <a:gd name="T24" fmla="*/ 294 w 294"/>
                    <a:gd name="T25" fmla="*/ 28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4" h="294">
                      <a:moveTo>
                        <a:pt x="294" y="280"/>
                      </a:moveTo>
                      <a:lnTo>
                        <a:pt x="280" y="294"/>
                      </a:lnTo>
                      <a:lnTo>
                        <a:pt x="147" y="161"/>
                      </a:lnTo>
                      <a:lnTo>
                        <a:pt x="14" y="294"/>
                      </a:lnTo>
                      <a:lnTo>
                        <a:pt x="0" y="280"/>
                      </a:lnTo>
                      <a:lnTo>
                        <a:pt x="133" y="147"/>
                      </a:lnTo>
                      <a:lnTo>
                        <a:pt x="0" y="14"/>
                      </a:lnTo>
                      <a:lnTo>
                        <a:pt x="14" y="0"/>
                      </a:lnTo>
                      <a:lnTo>
                        <a:pt x="147" y="134"/>
                      </a:lnTo>
                      <a:lnTo>
                        <a:pt x="280" y="1"/>
                      </a:lnTo>
                      <a:lnTo>
                        <a:pt x="293" y="14"/>
                      </a:lnTo>
                      <a:lnTo>
                        <a:pt x="161" y="147"/>
                      </a:lnTo>
                      <a:lnTo>
                        <a:pt x="294" y="2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rnd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ebas" pitchFamily="2" charset="0"/>
                    <a:ea typeface="微软雅黑" panose="020B0503020204020204" pitchFamily="34" charset="-122"/>
                    <a:cs typeface="+mn-cs"/>
                    <a:sym typeface="Bebas" pitchFamily="2" charset="0"/>
                  </a:endParaRPr>
                </a:p>
              </p:txBody>
            </p:sp>
          </p:grpSp>
          <p:grpSp>
            <p:nvGrpSpPr>
              <p:cNvPr id="314" name="组合 313"/>
              <p:cNvGrpSpPr/>
              <p:nvPr/>
            </p:nvGrpSpPr>
            <p:grpSpPr>
              <a:xfrm>
                <a:off x="4617420" y="4684888"/>
                <a:ext cx="168452" cy="168452"/>
                <a:chOff x="4617420" y="4684888"/>
                <a:chExt cx="168452" cy="168452"/>
              </a:xfrm>
            </p:grpSpPr>
            <p:sp>
              <p:nvSpPr>
                <p:cNvPr id="315" name="Freeform 108"/>
                <p:cNvSpPr>
                  <a:spLocks/>
                </p:cNvSpPr>
                <p:nvPr/>
              </p:nvSpPr>
              <p:spPr bwMode="auto">
                <a:xfrm>
                  <a:off x="4617420" y="4684888"/>
                  <a:ext cx="168452" cy="168452"/>
                </a:xfrm>
                <a:custGeom>
                  <a:avLst/>
                  <a:gdLst>
                    <a:gd name="T0" fmla="*/ 763 w 765"/>
                    <a:gd name="T1" fmla="*/ 402 h 764"/>
                    <a:gd name="T2" fmla="*/ 757 w 765"/>
                    <a:gd name="T3" fmla="*/ 460 h 764"/>
                    <a:gd name="T4" fmla="*/ 741 w 765"/>
                    <a:gd name="T5" fmla="*/ 514 h 764"/>
                    <a:gd name="T6" fmla="*/ 718 w 765"/>
                    <a:gd name="T7" fmla="*/ 564 h 764"/>
                    <a:gd name="T8" fmla="*/ 689 w 765"/>
                    <a:gd name="T9" fmla="*/ 611 h 764"/>
                    <a:gd name="T10" fmla="*/ 652 w 765"/>
                    <a:gd name="T11" fmla="*/ 652 h 764"/>
                    <a:gd name="T12" fmla="*/ 611 w 765"/>
                    <a:gd name="T13" fmla="*/ 688 h 764"/>
                    <a:gd name="T14" fmla="*/ 565 w 765"/>
                    <a:gd name="T15" fmla="*/ 718 h 764"/>
                    <a:gd name="T16" fmla="*/ 514 w 765"/>
                    <a:gd name="T17" fmla="*/ 741 h 764"/>
                    <a:gd name="T18" fmla="*/ 460 w 765"/>
                    <a:gd name="T19" fmla="*/ 757 h 764"/>
                    <a:gd name="T20" fmla="*/ 402 w 765"/>
                    <a:gd name="T21" fmla="*/ 763 h 764"/>
                    <a:gd name="T22" fmla="*/ 363 w 765"/>
                    <a:gd name="T23" fmla="*/ 763 h 764"/>
                    <a:gd name="T24" fmla="*/ 306 w 765"/>
                    <a:gd name="T25" fmla="*/ 757 h 764"/>
                    <a:gd name="T26" fmla="*/ 251 w 765"/>
                    <a:gd name="T27" fmla="*/ 741 h 764"/>
                    <a:gd name="T28" fmla="*/ 201 w 765"/>
                    <a:gd name="T29" fmla="*/ 718 h 764"/>
                    <a:gd name="T30" fmla="*/ 154 w 765"/>
                    <a:gd name="T31" fmla="*/ 688 h 764"/>
                    <a:gd name="T32" fmla="*/ 113 w 765"/>
                    <a:gd name="T33" fmla="*/ 652 h 764"/>
                    <a:gd name="T34" fmla="*/ 77 w 765"/>
                    <a:gd name="T35" fmla="*/ 611 h 764"/>
                    <a:gd name="T36" fmla="*/ 47 w 765"/>
                    <a:gd name="T37" fmla="*/ 564 h 764"/>
                    <a:gd name="T38" fmla="*/ 24 w 765"/>
                    <a:gd name="T39" fmla="*/ 514 h 764"/>
                    <a:gd name="T40" fmla="*/ 8 w 765"/>
                    <a:gd name="T41" fmla="*/ 460 h 764"/>
                    <a:gd name="T42" fmla="*/ 2 w 765"/>
                    <a:gd name="T43" fmla="*/ 402 h 764"/>
                    <a:gd name="T44" fmla="*/ 2 w 765"/>
                    <a:gd name="T45" fmla="*/ 363 h 764"/>
                    <a:gd name="T46" fmla="*/ 8 w 765"/>
                    <a:gd name="T47" fmla="*/ 305 h 764"/>
                    <a:gd name="T48" fmla="*/ 24 w 765"/>
                    <a:gd name="T49" fmla="*/ 250 h 764"/>
                    <a:gd name="T50" fmla="*/ 47 w 765"/>
                    <a:gd name="T51" fmla="*/ 200 h 764"/>
                    <a:gd name="T52" fmla="*/ 77 w 765"/>
                    <a:gd name="T53" fmla="*/ 154 h 764"/>
                    <a:gd name="T54" fmla="*/ 113 w 765"/>
                    <a:gd name="T55" fmla="*/ 112 h 764"/>
                    <a:gd name="T56" fmla="*/ 154 w 765"/>
                    <a:gd name="T57" fmla="*/ 76 h 764"/>
                    <a:gd name="T58" fmla="*/ 201 w 765"/>
                    <a:gd name="T59" fmla="*/ 46 h 764"/>
                    <a:gd name="T60" fmla="*/ 251 w 765"/>
                    <a:gd name="T61" fmla="*/ 23 h 764"/>
                    <a:gd name="T62" fmla="*/ 306 w 765"/>
                    <a:gd name="T63" fmla="*/ 8 h 764"/>
                    <a:gd name="T64" fmla="*/ 363 w 765"/>
                    <a:gd name="T65" fmla="*/ 1 h 764"/>
                    <a:gd name="T66" fmla="*/ 402 w 765"/>
                    <a:gd name="T67" fmla="*/ 1 h 764"/>
                    <a:gd name="T68" fmla="*/ 460 w 765"/>
                    <a:gd name="T69" fmla="*/ 8 h 764"/>
                    <a:gd name="T70" fmla="*/ 514 w 765"/>
                    <a:gd name="T71" fmla="*/ 23 h 764"/>
                    <a:gd name="T72" fmla="*/ 565 w 765"/>
                    <a:gd name="T73" fmla="*/ 46 h 764"/>
                    <a:gd name="T74" fmla="*/ 611 w 765"/>
                    <a:gd name="T75" fmla="*/ 76 h 764"/>
                    <a:gd name="T76" fmla="*/ 652 w 765"/>
                    <a:gd name="T77" fmla="*/ 112 h 764"/>
                    <a:gd name="T78" fmla="*/ 689 w 765"/>
                    <a:gd name="T79" fmla="*/ 154 h 764"/>
                    <a:gd name="T80" fmla="*/ 718 w 765"/>
                    <a:gd name="T81" fmla="*/ 200 h 764"/>
                    <a:gd name="T82" fmla="*/ 741 w 765"/>
                    <a:gd name="T83" fmla="*/ 250 h 764"/>
                    <a:gd name="T84" fmla="*/ 757 w 765"/>
                    <a:gd name="T85" fmla="*/ 305 h 764"/>
                    <a:gd name="T86" fmla="*/ 763 w 765"/>
                    <a:gd name="T87" fmla="*/ 363 h 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765" h="764">
                      <a:moveTo>
                        <a:pt x="765" y="382"/>
                      </a:moveTo>
                      <a:lnTo>
                        <a:pt x="765" y="382"/>
                      </a:lnTo>
                      <a:lnTo>
                        <a:pt x="763" y="402"/>
                      </a:lnTo>
                      <a:lnTo>
                        <a:pt x="762" y="421"/>
                      </a:lnTo>
                      <a:lnTo>
                        <a:pt x="760" y="440"/>
                      </a:lnTo>
                      <a:lnTo>
                        <a:pt x="757" y="460"/>
                      </a:lnTo>
                      <a:lnTo>
                        <a:pt x="752" y="478"/>
                      </a:lnTo>
                      <a:lnTo>
                        <a:pt x="747" y="496"/>
                      </a:lnTo>
                      <a:lnTo>
                        <a:pt x="741" y="514"/>
                      </a:lnTo>
                      <a:lnTo>
                        <a:pt x="735" y="531"/>
                      </a:lnTo>
                      <a:lnTo>
                        <a:pt x="727" y="547"/>
                      </a:lnTo>
                      <a:lnTo>
                        <a:pt x="718" y="564"/>
                      </a:lnTo>
                      <a:lnTo>
                        <a:pt x="709" y="580"/>
                      </a:lnTo>
                      <a:lnTo>
                        <a:pt x="699" y="595"/>
                      </a:lnTo>
                      <a:lnTo>
                        <a:pt x="689" y="611"/>
                      </a:lnTo>
                      <a:lnTo>
                        <a:pt x="677" y="625"/>
                      </a:lnTo>
                      <a:lnTo>
                        <a:pt x="665" y="639"/>
                      </a:lnTo>
                      <a:lnTo>
                        <a:pt x="652" y="652"/>
                      </a:lnTo>
                      <a:lnTo>
                        <a:pt x="640" y="665"/>
                      </a:lnTo>
                      <a:lnTo>
                        <a:pt x="625" y="676"/>
                      </a:lnTo>
                      <a:lnTo>
                        <a:pt x="611" y="688"/>
                      </a:lnTo>
                      <a:lnTo>
                        <a:pt x="596" y="698"/>
                      </a:lnTo>
                      <a:lnTo>
                        <a:pt x="580" y="709"/>
                      </a:lnTo>
                      <a:lnTo>
                        <a:pt x="565" y="718"/>
                      </a:lnTo>
                      <a:lnTo>
                        <a:pt x="548" y="726"/>
                      </a:lnTo>
                      <a:lnTo>
                        <a:pt x="531" y="733"/>
                      </a:lnTo>
                      <a:lnTo>
                        <a:pt x="514" y="741"/>
                      </a:lnTo>
                      <a:lnTo>
                        <a:pt x="496" y="746"/>
                      </a:lnTo>
                      <a:lnTo>
                        <a:pt x="478" y="751"/>
                      </a:lnTo>
                      <a:lnTo>
                        <a:pt x="460" y="757"/>
                      </a:lnTo>
                      <a:lnTo>
                        <a:pt x="441" y="759"/>
                      </a:lnTo>
                      <a:lnTo>
                        <a:pt x="421" y="762"/>
                      </a:lnTo>
                      <a:lnTo>
                        <a:pt x="402" y="763"/>
                      </a:lnTo>
                      <a:lnTo>
                        <a:pt x="383" y="764"/>
                      </a:lnTo>
                      <a:lnTo>
                        <a:pt x="383" y="764"/>
                      </a:lnTo>
                      <a:lnTo>
                        <a:pt x="363" y="763"/>
                      </a:lnTo>
                      <a:lnTo>
                        <a:pt x="344" y="762"/>
                      </a:lnTo>
                      <a:lnTo>
                        <a:pt x="325" y="759"/>
                      </a:lnTo>
                      <a:lnTo>
                        <a:pt x="306" y="757"/>
                      </a:lnTo>
                      <a:lnTo>
                        <a:pt x="287" y="751"/>
                      </a:lnTo>
                      <a:lnTo>
                        <a:pt x="269" y="746"/>
                      </a:lnTo>
                      <a:lnTo>
                        <a:pt x="251" y="741"/>
                      </a:lnTo>
                      <a:lnTo>
                        <a:pt x="234" y="733"/>
                      </a:lnTo>
                      <a:lnTo>
                        <a:pt x="217" y="726"/>
                      </a:lnTo>
                      <a:lnTo>
                        <a:pt x="201" y="718"/>
                      </a:lnTo>
                      <a:lnTo>
                        <a:pt x="185" y="709"/>
                      </a:lnTo>
                      <a:lnTo>
                        <a:pt x="170" y="698"/>
                      </a:lnTo>
                      <a:lnTo>
                        <a:pt x="154" y="688"/>
                      </a:lnTo>
                      <a:lnTo>
                        <a:pt x="140" y="676"/>
                      </a:lnTo>
                      <a:lnTo>
                        <a:pt x="126" y="665"/>
                      </a:lnTo>
                      <a:lnTo>
                        <a:pt x="113" y="652"/>
                      </a:lnTo>
                      <a:lnTo>
                        <a:pt x="100" y="639"/>
                      </a:lnTo>
                      <a:lnTo>
                        <a:pt x="88" y="625"/>
                      </a:lnTo>
                      <a:lnTo>
                        <a:pt x="77" y="611"/>
                      </a:lnTo>
                      <a:lnTo>
                        <a:pt x="66" y="595"/>
                      </a:lnTo>
                      <a:lnTo>
                        <a:pt x="56" y="580"/>
                      </a:lnTo>
                      <a:lnTo>
                        <a:pt x="47" y="564"/>
                      </a:lnTo>
                      <a:lnTo>
                        <a:pt x="39" y="547"/>
                      </a:lnTo>
                      <a:lnTo>
                        <a:pt x="31" y="531"/>
                      </a:lnTo>
                      <a:lnTo>
                        <a:pt x="24" y="514"/>
                      </a:lnTo>
                      <a:lnTo>
                        <a:pt x="19" y="496"/>
                      </a:lnTo>
                      <a:lnTo>
                        <a:pt x="13" y="478"/>
                      </a:lnTo>
                      <a:lnTo>
                        <a:pt x="8" y="460"/>
                      </a:lnTo>
                      <a:lnTo>
                        <a:pt x="6" y="440"/>
                      </a:lnTo>
                      <a:lnTo>
                        <a:pt x="3" y="421"/>
                      </a:lnTo>
                      <a:lnTo>
                        <a:pt x="2" y="402"/>
                      </a:lnTo>
                      <a:lnTo>
                        <a:pt x="0" y="382"/>
                      </a:lnTo>
                      <a:lnTo>
                        <a:pt x="0" y="382"/>
                      </a:lnTo>
                      <a:lnTo>
                        <a:pt x="2" y="363"/>
                      </a:lnTo>
                      <a:lnTo>
                        <a:pt x="3" y="343"/>
                      </a:lnTo>
                      <a:lnTo>
                        <a:pt x="6" y="324"/>
                      </a:lnTo>
                      <a:lnTo>
                        <a:pt x="8" y="305"/>
                      </a:lnTo>
                      <a:lnTo>
                        <a:pt x="13" y="287"/>
                      </a:lnTo>
                      <a:lnTo>
                        <a:pt x="19" y="269"/>
                      </a:lnTo>
                      <a:lnTo>
                        <a:pt x="24" y="250"/>
                      </a:lnTo>
                      <a:lnTo>
                        <a:pt x="31" y="234"/>
                      </a:lnTo>
                      <a:lnTo>
                        <a:pt x="39" y="217"/>
                      </a:lnTo>
                      <a:lnTo>
                        <a:pt x="47" y="200"/>
                      </a:lnTo>
                      <a:lnTo>
                        <a:pt x="56" y="185"/>
                      </a:lnTo>
                      <a:lnTo>
                        <a:pt x="66" y="169"/>
                      </a:lnTo>
                      <a:lnTo>
                        <a:pt x="77" y="154"/>
                      </a:lnTo>
                      <a:lnTo>
                        <a:pt x="88" y="139"/>
                      </a:lnTo>
                      <a:lnTo>
                        <a:pt x="100" y="125"/>
                      </a:lnTo>
                      <a:lnTo>
                        <a:pt x="113" y="112"/>
                      </a:lnTo>
                      <a:lnTo>
                        <a:pt x="126" y="99"/>
                      </a:lnTo>
                      <a:lnTo>
                        <a:pt x="140" y="88"/>
                      </a:lnTo>
                      <a:lnTo>
                        <a:pt x="154" y="76"/>
                      </a:lnTo>
                      <a:lnTo>
                        <a:pt x="170" y="66"/>
                      </a:lnTo>
                      <a:lnTo>
                        <a:pt x="185" y="56"/>
                      </a:lnTo>
                      <a:lnTo>
                        <a:pt x="201" y="46"/>
                      </a:lnTo>
                      <a:lnTo>
                        <a:pt x="217" y="37"/>
                      </a:lnTo>
                      <a:lnTo>
                        <a:pt x="234" y="30"/>
                      </a:lnTo>
                      <a:lnTo>
                        <a:pt x="251" y="23"/>
                      </a:lnTo>
                      <a:lnTo>
                        <a:pt x="269" y="18"/>
                      </a:lnTo>
                      <a:lnTo>
                        <a:pt x="287" y="13"/>
                      </a:lnTo>
                      <a:lnTo>
                        <a:pt x="306" y="8"/>
                      </a:lnTo>
                      <a:lnTo>
                        <a:pt x="325" y="5"/>
                      </a:lnTo>
                      <a:lnTo>
                        <a:pt x="344" y="3"/>
                      </a:lnTo>
                      <a:lnTo>
                        <a:pt x="363" y="1"/>
                      </a:lnTo>
                      <a:lnTo>
                        <a:pt x="383" y="0"/>
                      </a:lnTo>
                      <a:lnTo>
                        <a:pt x="383" y="0"/>
                      </a:lnTo>
                      <a:lnTo>
                        <a:pt x="402" y="1"/>
                      </a:lnTo>
                      <a:lnTo>
                        <a:pt x="421" y="3"/>
                      </a:lnTo>
                      <a:lnTo>
                        <a:pt x="441" y="5"/>
                      </a:lnTo>
                      <a:lnTo>
                        <a:pt x="460" y="8"/>
                      </a:lnTo>
                      <a:lnTo>
                        <a:pt x="478" y="13"/>
                      </a:lnTo>
                      <a:lnTo>
                        <a:pt x="496" y="18"/>
                      </a:lnTo>
                      <a:lnTo>
                        <a:pt x="514" y="23"/>
                      </a:lnTo>
                      <a:lnTo>
                        <a:pt x="531" y="30"/>
                      </a:lnTo>
                      <a:lnTo>
                        <a:pt x="548" y="37"/>
                      </a:lnTo>
                      <a:lnTo>
                        <a:pt x="565" y="46"/>
                      </a:lnTo>
                      <a:lnTo>
                        <a:pt x="580" y="56"/>
                      </a:lnTo>
                      <a:lnTo>
                        <a:pt x="596" y="66"/>
                      </a:lnTo>
                      <a:lnTo>
                        <a:pt x="611" y="76"/>
                      </a:lnTo>
                      <a:lnTo>
                        <a:pt x="625" y="88"/>
                      </a:lnTo>
                      <a:lnTo>
                        <a:pt x="640" y="99"/>
                      </a:lnTo>
                      <a:lnTo>
                        <a:pt x="652" y="112"/>
                      </a:lnTo>
                      <a:lnTo>
                        <a:pt x="665" y="125"/>
                      </a:lnTo>
                      <a:lnTo>
                        <a:pt x="677" y="139"/>
                      </a:lnTo>
                      <a:lnTo>
                        <a:pt x="689" y="154"/>
                      </a:lnTo>
                      <a:lnTo>
                        <a:pt x="699" y="169"/>
                      </a:lnTo>
                      <a:lnTo>
                        <a:pt x="709" y="185"/>
                      </a:lnTo>
                      <a:lnTo>
                        <a:pt x="718" y="200"/>
                      </a:lnTo>
                      <a:lnTo>
                        <a:pt x="727" y="217"/>
                      </a:lnTo>
                      <a:lnTo>
                        <a:pt x="735" y="234"/>
                      </a:lnTo>
                      <a:lnTo>
                        <a:pt x="741" y="250"/>
                      </a:lnTo>
                      <a:lnTo>
                        <a:pt x="747" y="269"/>
                      </a:lnTo>
                      <a:lnTo>
                        <a:pt x="752" y="287"/>
                      </a:lnTo>
                      <a:lnTo>
                        <a:pt x="757" y="305"/>
                      </a:lnTo>
                      <a:lnTo>
                        <a:pt x="760" y="324"/>
                      </a:lnTo>
                      <a:lnTo>
                        <a:pt x="762" y="343"/>
                      </a:lnTo>
                      <a:lnTo>
                        <a:pt x="763" y="363"/>
                      </a:lnTo>
                      <a:lnTo>
                        <a:pt x="765" y="382"/>
                      </a:lnTo>
                      <a:lnTo>
                        <a:pt x="765" y="38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ebas" pitchFamily="2" charset="0"/>
                    <a:ea typeface="微软雅黑" panose="020B0503020204020204" pitchFamily="34" charset="-122"/>
                    <a:cs typeface="+mn-cs"/>
                    <a:sym typeface="Bebas" pitchFamily="2" charset="0"/>
                  </a:endParaRPr>
                </a:p>
              </p:txBody>
            </p:sp>
            <p:sp>
              <p:nvSpPr>
                <p:cNvPr id="316" name="Freeform 109"/>
                <p:cNvSpPr>
                  <a:spLocks noEditPoints="1"/>
                </p:cNvSpPr>
                <p:nvPr/>
              </p:nvSpPr>
              <p:spPr bwMode="auto">
                <a:xfrm>
                  <a:off x="4664163" y="4746624"/>
                  <a:ext cx="75847" cy="44979"/>
                </a:xfrm>
                <a:custGeom>
                  <a:avLst/>
                  <a:gdLst>
                    <a:gd name="T0" fmla="*/ 0 w 343"/>
                    <a:gd name="T1" fmla="*/ 112 h 203"/>
                    <a:gd name="T2" fmla="*/ 343 w 343"/>
                    <a:gd name="T3" fmla="*/ 92 h 203"/>
                    <a:gd name="T4" fmla="*/ 172 w 343"/>
                    <a:gd name="T5" fmla="*/ 51 h 203"/>
                    <a:gd name="T6" fmla="*/ 166 w 343"/>
                    <a:gd name="T7" fmla="*/ 51 h 203"/>
                    <a:gd name="T8" fmla="*/ 157 w 343"/>
                    <a:gd name="T9" fmla="*/ 47 h 203"/>
                    <a:gd name="T10" fmla="*/ 151 w 343"/>
                    <a:gd name="T11" fmla="*/ 40 h 203"/>
                    <a:gd name="T12" fmla="*/ 147 w 343"/>
                    <a:gd name="T13" fmla="*/ 31 h 203"/>
                    <a:gd name="T14" fmla="*/ 147 w 343"/>
                    <a:gd name="T15" fmla="*/ 26 h 203"/>
                    <a:gd name="T16" fmla="*/ 148 w 343"/>
                    <a:gd name="T17" fmla="*/ 16 h 203"/>
                    <a:gd name="T18" fmla="*/ 154 w 343"/>
                    <a:gd name="T19" fmla="*/ 8 h 203"/>
                    <a:gd name="T20" fmla="*/ 161 w 343"/>
                    <a:gd name="T21" fmla="*/ 3 h 203"/>
                    <a:gd name="T22" fmla="*/ 172 w 343"/>
                    <a:gd name="T23" fmla="*/ 0 h 203"/>
                    <a:gd name="T24" fmla="*/ 177 w 343"/>
                    <a:gd name="T25" fmla="*/ 1 h 203"/>
                    <a:gd name="T26" fmla="*/ 186 w 343"/>
                    <a:gd name="T27" fmla="*/ 5 h 203"/>
                    <a:gd name="T28" fmla="*/ 192 w 343"/>
                    <a:gd name="T29" fmla="*/ 12 h 203"/>
                    <a:gd name="T30" fmla="*/ 196 w 343"/>
                    <a:gd name="T31" fmla="*/ 21 h 203"/>
                    <a:gd name="T32" fmla="*/ 196 w 343"/>
                    <a:gd name="T33" fmla="*/ 26 h 203"/>
                    <a:gd name="T34" fmla="*/ 195 w 343"/>
                    <a:gd name="T35" fmla="*/ 35 h 203"/>
                    <a:gd name="T36" fmla="*/ 190 w 343"/>
                    <a:gd name="T37" fmla="*/ 44 h 203"/>
                    <a:gd name="T38" fmla="*/ 182 w 343"/>
                    <a:gd name="T39" fmla="*/ 49 h 203"/>
                    <a:gd name="T40" fmla="*/ 172 w 343"/>
                    <a:gd name="T41" fmla="*/ 51 h 203"/>
                    <a:gd name="T42" fmla="*/ 172 w 343"/>
                    <a:gd name="T43" fmla="*/ 203 h 203"/>
                    <a:gd name="T44" fmla="*/ 166 w 343"/>
                    <a:gd name="T45" fmla="*/ 203 h 203"/>
                    <a:gd name="T46" fmla="*/ 157 w 343"/>
                    <a:gd name="T47" fmla="*/ 199 h 203"/>
                    <a:gd name="T48" fmla="*/ 151 w 343"/>
                    <a:gd name="T49" fmla="*/ 193 h 203"/>
                    <a:gd name="T50" fmla="*/ 147 w 343"/>
                    <a:gd name="T51" fmla="*/ 183 h 203"/>
                    <a:gd name="T52" fmla="*/ 147 w 343"/>
                    <a:gd name="T53" fmla="*/ 178 h 203"/>
                    <a:gd name="T54" fmla="*/ 148 w 343"/>
                    <a:gd name="T55" fmla="*/ 168 h 203"/>
                    <a:gd name="T56" fmla="*/ 154 w 343"/>
                    <a:gd name="T57" fmla="*/ 160 h 203"/>
                    <a:gd name="T58" fmla="*/ 161 w 343"/>
                    <a:gd name="T59" fmla="*/ 155 h 203"/>
                    <a:gd name="T60" fmla="*/ 172 w 343"/>
                    <a:gd name="T61" fmla="*/ 154 h 203"/>
                    <a:gd name="T62" fmla="*/ 177 w 343"/>
                    <a:gd name="T63" fmla="*/ 154 h 203"/>
                    <a:gd name="T64" fmla="*/ 186 w 343"/>
                    <a:gd name="T65" fmla="*/ 158 h 203"/>
                    <a:gd name="T66" fmla="*/ 192 w 343"/>
                    <a:gd name="T67" fmla="*/ 164 h 203"/>
                    <a:gd name="T68" fmla="*/ 196 w 343"/>
                    <a:gd name="T69" fmla="*/ 173 h 203"/>
                    <a:gd name="T70" fmla="*/ 196 w 343"/>
                    <a:gd name="T71" fmla="*/ 178 h 203"/>
                    <a:gd name="T72" fmla="*/ 195 w 343"/>
                    <a:gd name="T73" fmla="*/ 189 h 203"/>
                    <a:gd name="T74" fmla="*/ 190 w 343"/>
                    <a:gd name="T75" fmla="*/ 196 h 203"/>
                    <a:gd name="T76" fmla="*/ 182 w 343"/>
                    <a:gd name="T77" fmla="*/ 202 h 203"/>
                    <a:gd name="T78" fmla="*/ 172 w 343"/>
                    <a:gd name="T79" fmla="*/ 203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43" h="203">
                      <a:moveTo>
                        <a:pt x="343" y="112"/>
                      </a:moveTo>
                      <a:lnTo>
                        <a:pt x="0" y="112"/>
                      </a:lnTo>
                      <a:lnTo>
                        <a:pt x="0" y="92"/>
                      </a:lnTo>
                      <a:lnTo>
                        <a:pt x="343" y="92"/>
                      </a:lnTo>
                      <a:lnTo>
                        <a:pt x="343" y="112"/>
                      </a:lnTo>
                      <a:close/>
                      <a:moveTo>
                        <a:pt x="172" y="51"/>
                      </a:moveTo>
                      <a:lnTo>
                        <a:pt x="172" y="51"/>
                      </a:lnTo>
                      <a:lnTo>
                        <a:pt x="166" y="51"/>
                      </a:lnTo>
                      <a:lnTo>
                        <a:pt x="161" y="49"/>
                      </a:lnTo>
                      <a:lnTo>
                        <a:pt x="157" y="47"/>
                      </a:lnTo>
                      <a:lnTo>
                        <a:pt x="154" y="44"/>
                      </a:lnTo>
                      <a:lnTo>
                        <a:pt x="151" y="40"/>
                      </a:lnTo>
                      <a:lnTo>
                        <a:pt x="148" y="35"/>
                      </a:lnTo>
                      <a:lnTo>
                        <a:pt x="147" y="31"/>
                      </a:lnTo>
                      <a:lnTo>
                        <a:pt x="147" y="26"/>
                      </a:lnTo>
                      <a:lnTo>
                        <a:pt x="147" y="26"/>
                      </a:lnTo>
                      <a:lnTo>
                        <a:pt x="147" y="21"/>
                      </a:lnTo>
                      <a:lnTo>
                        <a:pt x="148" y="16"/>
                      </a:lnTo>
                      <a:lnTo>
                        <a:pt x="151" y="12"/>
                      </a:lnTo>
                      <a:lnTo>
                        <a:pt x="154" y="8"/>
                      </a:lnTo>
                      <a:lnTo>
                        <a:pt x="157" y="5"/>
                      </a:lnTo>
                      <a:lnTo>
                        <a:pt x="161" y="3"/>
                      </a:lnTo>
                      <a:lnTo>
                        <a:pt x="166" y="1"/>
                      </a:lnTo>
                      <a:lnTo>
                        <a:pt x="172" y="0"/>
                      </a:lnTo>
                      <a:lnTo>
                        <a:pt x="172" y="0"/>
                      </a:lnTo>
                      <a:lnTo>
                        <a:pt x="177" y="1"/>
                      </a:lnTo>
                      <a:lnTo>
                        <a:pt x="182" y="3"/>
                      </a:lnTo>
                      <a:lnTo>
                        <a:pt x="186" y="5"/>
                      </a:lnTo>
                      <a:lnTo>
                        <a:pt x="190" y="8"/>
                      </a:lnTo>
                      <a:lnTo>
                        <a:pt x="192" y="12"/>
                      </a:lnTo>
                      <a:lnTo>
                        <a:pt x="195" y="16"/>
                      </a:lnTo>
                      <a:lnTo>
                        <a:pt x="196" y="21"/>
                      </a:lnTo>
                      <a:lnTo>
                        <a:pt x="196" y="26"/>
                      </a:lnTo>
                      <a:lnTo>
                        <a:pt x="196" y="26"/>
                      </a:lnTo>
                      <a:lnTo>
                        <a:pt x="196" y="31"/>
                      </a:lnTo>
                      <a:lnTo>
                        <a:pt x="195" y="35"/>
                      </a:lnTo>
                      <a:lnTo>
                        <a:pt x="192" y="40"/>
                      </a:lnTo>
                      <a:lnTo>
                        <a:pt x="190" y="44"/>
                      </a:lnTo>
                      <a:lnTo>
                        <a:pt x="186" y="47"/>
                      </a:lnTo>
                      <a:lnTo>
                        <a:pt x="182" y="49"/>
                      </a:lnTo>
                      <a:lnTo>
                        <a:pt x="177" y="51"/>
                      </a:lnTo>
                      <a:lnTo>
                        <a:pt x="172" y="51"/>
                      </a:lnTo>
                      <a:lnTo>
                        <a:pt x="172" y="51"/>
                      </a:lnTo>
                      <a:close/>
                      <a:moveTo>
                        <a:pt x="172" y="203"/>
                      </a:moveTo>
                      <a:lnTo>
                        <a:pt x="172" y="203"/>
                      </a:lnTo>
                      <a:lnTo>
                        <a:pt x="166" y="203"/>
                      </a:lnTo>
                      <a:lnTo>
                        <a:pt x="161" y="202"/>
                      </a:lnTo>
                      <a:lnTo>
                        <a:pt x="157" y="199"/>
                      </a:lnTo>
                      <a:lnTo>
                        <a:pt x="154" y="196"/>
                      </a:lnTo>
                      <a:lnTo>
                        <a:pt x="151" y="193"/>
                      </a:lnTo>
                      <a:lnTo>
                        <a:pt x="148" y="189"/>
                      </a:lnTo>
                      <a:lnTo>
                        <a:pt x="147" y="183"/>
                      </a:lnTo>
                      <a:lnTo>
                        <a:pt x="147" y="178"/>
                      </a:lnTo>
                      <a:lnTo>
                        <a:pt x="147" y="178"/>
                      </a:lnTo>
                      <a:lnTo>
                        <a:pt x="147" y="173"/>
                      </a:lnTo>
                      <a:lnTo>
                        <a:pt x="148" y="168"/>
                      </a:lnTo>
                      <a:lnTo>
                        <a:pt x="151" y="164"/>
                      </a:lnTo>
                      <a:lnTo>
                        <a:pt x="154" y="160"/>
                      </a:lnTo>
                      <a:lnTo>
                        <a:pt x="157" y="158"/>
                      </a:lnTo>
                      <a:lnTo>
                        <a:pt x="161" y="155"/>
                      </a:lnTo>
                      <a:lnTo>
                        <a:pt x="166" y="154"/>
                      </a:lnTo>
                      <a:lnTo>
                        <a:pt x="172" y="154"/>
                      </a:lnTo>
                      <a:lnTo>
                        <a:pt x="172" y="154"/>
                      </a:lnTo>
                      <a:lnTo>
                        <a:pt x="177" y="154"/>
                      </a:lnTo>
                      <a:lnTo>
                        <a:pt x="182" y="155"/>
                      </a:lnTo>
                      <a:lnTo>
                        <a:pt x="186" y="158"/>
                      </a:lnTo>
                      <a:lnTo>
                        <a:pt x="190" y="160"/>
                      </a:lnTo>
                      <a:lnTo>
                        <a:pt x="192" y="164"/>
                      </a:lnTo>
                      <a:lnTo>
                        <a:pt x="195" y="168"/>
                      </a:lnTo>
                      <a:lnTo>
                        <a:pt x="196" y="173"/>
                      </a:lnTo>
                      <a:lnTo>
                        <a:pt x="196" y="178"/>
                      </a:lnTo>
                      <a:lnTo>
                        <a:pt x="196" y="178"/>
                      </a:lnTo>
                      <a:lnTo>
                        <a:pt x="196" y="183"/>
                      </a:lnTo>
                      <a:lnTo>
                        <a:pt x="195" y="189"/>
                      </a:lnTo>
                      <a:lnTo>
                        <a:pt x="192" y="193"/>
                      </a:lnTo>
                      <a:lnTo>
                        <a:pt x="190" y="196"/>
                      </a:lnTo>
                      <a:lnTo>
                        <a:pt x="186" y="199"/>
                      </a:lnTo>
                      <a:lnTo>
                        <a:pt x="182" y="202"/>
                      </a:lnTo>
                      <a:lnTo>
                        <a:pt x="177" y="203"/>
                      </a:lnTo>
                      <a:lnTo>
                        <a:pt x="172" y="203"/>
                      </a:lnTo>
                      <a:lnTo>
                        <a:pt x="172" y="20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rnd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ebas" pitchFamily="2" charset="0"/>
                    <a:ea typeface="微软雅黑" panose="020B0503020204020204" pitchFamily="34" charset="-122"/>
                    <a:cs typeface="+mn-cs"/>
                    <a:sym typeface="Bebas" pitchFamily="2" charset="0"/>
                  </a:endParaRPr>
                </a:p>
              </p:txBody>
            </p:sp>
          </p:grpSp>
        </p:grpSp>
      </p:grpSp>
      <p:sp>
        <p:nvSpPr>
          <p:cNvPr id="21" name="标题 1"/>
          <p:cNvSpPr txBox="1">
            <a:spLocks/>
          </p:cNvSpPr>
          <p:nvPr/>
        </p:nvSpPr>
        <p:spPr>
          <a:xfrm>
            <a:off x="2020394" y="2509880"/>
            <a:ext cx="8146648" cy="1546704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 spc="150" baseline="0">
                <a:solidFill>
                  <a:schemeClr val="accent2"/>
                </a:solidFill>
                <a:latin typeface="+mj-ea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150" normalizeH="0" baseline="0" noProof="0" dirty="0">
                <a:ln>
                  <a:noFill/>
                </a:ln>
                <a:solidFill>
                  <a:srgbClr val="64C8C8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j-cs"/>
                <a:sym typeface="Bebas" pitchFamily="2" charset="0"/>
              </a:rPr>
              <a:t>简洁公司介绍商业计划模板</a:t>
            </a:r>
            <a:r>
              <a:rPr kumimoji="0" lang="en-US" altLang="zh-CN" sz="4400" b="1" i="0" u="none" strike="noStrike" kern="1200" cap="none" spc="150" normalizeH="0" baseline="0" noProof="0" dirty="0">
                <a:ln>
                  <a:noFill/>
                </a:ln>
                <a:solidFill>
                  <a:srgbClr val="64C8C8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j-cs"/>
                <a:sym typeface="Bebas" pitchFamily="2" charset="0"/>
              </a:rPr>
              <a:t/>
            </a:r>
            <a:br>
              <a:rPr kumimoji="0" lang="en-US" altLang="zh-CN" sz="4400" b="1" i="0" u="none" strike="noStrike" kern="1200" cap="none" spc="150" normalizeH="0" baseline="0" noProof="0" dirty="0">
                <a:ln>
                  <a:noFill/>
                </a:ln>
                <a:solidFill>
                  <a:srgbClr val="64C8C8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j-cs"/>
                <a:sym typeface="Bebas" pitchFamily="2" charset="0"/>
              </a:rPr>
            </a:br>
            <a:r>
              <a:rPr kumimoji="0" lang="en-US" altLang="zh-CN" sz="3200" b="1" i="0" u="none" strike="noStrike" kern="1200" cap="none" spc="150" normalizeH="0" baseline="0" noProof="0" dirty="0">
                <a:ln>
                  <a:noFill/>
                </a:ln>
                <a:solidFill>
                  <a:srgbClr val="82B4DC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j-cs"/>
                <a:sym typeface="Bebas" pitchFamily="2" charset="0"/>
              </a:rPr>
              <a:t>PPT TEMPLATE</a:t>
            </a:r>
            <a:endParaRPr kumimoji="0" lang="zh-CN" altLang="en-US" sz="3200" b="1" i="0" u="none" strike="noStrike" kern="1200" cap="none" spc="150" normalizeH="0" baseline="0" noProof="0" dirty="0">
              <a:ln>
                <a:noFill/>
              </a:ln>
              <a:solidFill>
                <a:srgbClr val="82B4DC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j-cs"/>
              <a:sym typeface="Bebas" pitchFamily="2" charset="0"/>
            </a:endParaRPr>
          </a:p>
        </p:txBody>
      </p:sp>
      <p:sp>
        <p:nvSpPr>
          <p:cNvPr id="22" name="副标题 2"/>
          <p:cNvSpPr txBox="1">
            <a:spLocks/>
          </p:cNvSpPr>
          <p:nvPr/>
        </p:nvSpPr>
        <p:spPr>
          <a:xfrm>
            <a:off x="3225802" y="2129437"/>
            <a:ext cx="5740398" cy="474754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工作计划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|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销售报告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|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季度总结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|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年终总结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|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项目提案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|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公司介绍</a:t>
            </a:r>
          </a:p>
        </p:txBody>
      </p:sp>
      <p:grpSp>
        <p:nvGrpSpPr>
          <p:cNvPr id="279" name="组合 278"/>
          <p:cNvGrpSpPr/>
          <p:nvPr/>
        </p:nvGrpSpPr>
        <p:grpSpPr>
          <a:xfrm>
            <a:off x="8658639" y="4841181"/>
            <a:ext cx="865055" cy="1266768"/>
            <a:chOff x="8584406" y="3966104"/>
            <a:chExt cx="668514" cy="978958"/>
          </a:xfrm>
        </p:grpSpPr>
        <p:sp>
          <p:nvSpPr>
            <p:cNvPr id="403" name="Freeform 55"/>
            <p:cNvSpPr>
              <a:spLocks/>
            </p:cNvSpPr>
            <p:nvPr/>
          </p:nvSpPr>
          <p:spPr bwMode="auto">
            <a:xfrm>
              <a:off x="8584406" y="3966104"/>
              <a:ext cx="668514" cy="978958"/>
            </a:xfrm>
            <a:custGeom>
              <a:avLst/>
              <a:gdLst>
                <a:gd name="T0" fmla="*/ 0 w 3030"/>
                <a:gd name="T1" fmla="*/ 910 h 4440"/>
                <a:gd name="T2" fmla="*/ 0 w 3030"/>
                <a:gd name="T3" fmla="*/ 0 h 4440"/>
                <a:gd name="T4" fmla="*/ 3030 w 3030"/>
                <a:gd name="T5" fmla="*/ 0 h 4440"/>
                <a:gd name="T6" fmla="*/ 3030 w 3030"/>
                <a:gd name="T7" fmla="*/ 4440 h 4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0" h="4440">
                  <a:moveTo>
                    <a:pt x="0" y="910"/>
                  </a:moveTo>
                  <a:lnTo>
                    <a:pt x="0" y="0"/>
                  </a:lnTo>
                  <a:lnTo>
                    <a:pt x="3030" y="0"/>
                  </a:lnTo>
                  <a:lnTo>
                    <a:pt x="3030" y="4440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grpSp>
          <p:nvGrpSpPr>
            <p:cNvPr id="404" name="组合 403"/>
            <p:cNvGrpSpPr/>
            <p:nvPr/>
          </p:nvGrpSpPr>
          <p:grpSpPr>
            <a:xfrm>
              <a:off x="8681420" y="4088694"/>
              <a:ext cx="493008" cy="712611"/>
              <a:chOff x="8681420" y="4088694"/>
              <a:chExt cx="493008" cy="712611"/>
            </a:xfrm>
          </p:grpSpPr>
          <p:sp>
            <p:nvSpPr>
              <p:cNvPr id="405" name="Line 56"/>
              <p:cNvSpPr>
                <a:spLocks noChangeShapeType="1"/>
              </p:cNvSpPr>
              <p:nvPr/>
            </p:nvSpPr>
            <p:spPr bwMode="auto">
              <a:xfrm>
                <a:off x="8938948" y="4108979"/>
                <a:ext cx="235479" cy="0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406" name="Line 57"/>
              <p:cNvSpPr>
                <a:spLocks noChangeShapeType="1"/>
              </p:cNvSpPr>
              <p:nvPr/>
            </p:nvSpPr>
            <p:spPr bwMode="auto">
              <a:xfrm>
                <a:off x="8938948" y="4213048"/>
                <a:ext cx="235479" cy="0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407" name="Line 58"/>
              <p:cNvSpPr>
                <a:spLocks noChangeShapeType="1"/>
              </p:cNvSpPr>
              <p:nvPr/>
            </p:nvSpPr>
            <p:spPr bwMode="auto">
              <a:xfrm>
                <a:off x="8938948" y="4307416"/>
                <a:ext cx="235479" cy="0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408" name="Line 59"/>
              <p:cNvSpPr>
                <a:spLocks noChangeShapeType="1"/>
              </p:cNvSpPr>
              <p:nvPr/>
            </p:nvSpPr>
            <p:spPr bwMode="auto">
              <a:xfrm>
                <a:off x="8778434" y="4407076"/>
                <a:ext cx="395993" cy="0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409" name="Line 60"/>
              <p:cNvSpPr>
                <a:spLocks noChangeShapeType="1"/>
              </p:cNvSpPr>
              <p:nvPr/>
            </p:nvSpPr>
            <p:spPr bwMode="auto">
              <a:xfrm>
                <a:off x="8810184" y="4502326"/>
                <a:ext cx="364243" cy="0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410" name="Line 61"/>
              <p:cNvSpPr>
                <a:spLocks noChangeShapeType="1"/>
              </p:cNvSpPr>
              <p:nvPr/>
            </p:nvSpPr>
            <p:spPr bwMode="auto">
              <a:xfrm>
                <a:off x="8992747" y="4597576"/>
                <a:ext cx="181681" cy="0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411" name="Line 62"/>
              <p:cNvSpPr>
                <a:spLocks noChangeShapeType="1"/>
              </p:cNvSpPr>
              <p:nvPr/>
            </p:nvSpPr>
            <p:spPr bwMode="auto">
              <a:xfrm>
                <a:off x="8799601" y="4703409"/>
                <a:ext cx="374827" cy="0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412" name="Line 63"/>
              <p:cNvSpPr>
                <a:spLocks noChangeShapeType="1"/>
              </p:cNvSpPr>
              <p:nvPr/>
            </p:nvSpPr>
            <p:spPr bwMode="auto">
              <a:xfrm>
                <a:off x="8799601" y="4801305"/>
                <a:ext cx="119063" cy="0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413" name="Rectangle 65"/>
              <p:cNvSpPr>
                <a:spLocks noChangeArrowheads="1"/>
              </p:cNvSpPr>
              <p:nvPr/>
            </p:nvSpPr>
            <p:spPr bwMode="auto">
              <a:xfrm>
                <a:off x="8681420" y="4088694"/>
                <a:ext cx="213431" cy="239007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 cap="rnd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</p:grpSp>
      </p:grpSp>
      <p:grpSp>
        <p:nvGrpSpPr>
          <p:cNvPr id="280" name="组合 279"/>
          <p:cNvGrpSpPr/>
          <p:nvPr/>
        </p:nvGrpSpPr>
        <p:grpSpPr>
          <a:xfrm>
            <a:off x="2642057" y="4756730"/>
            <a:ext cx="305850" cy="1361491"/>
            <a:chOff x="3934795" y="3900840"/>
            <a:chExt cx="236361" cy="1052160"/>
          </a:xfrm>
        </p:grpSpPr>
        <p:sp>
          <p:nvSpPr>
            <p:cNvPr id="394" name="Rectangle 26"/>
            <p:cNvSpPr>
              <a:spLocks noChangeArrowheads="1"/>
            </p:cNvSpPr>
            <p:nvPr/>
          </p:nvSpPr>
          <p:spPr bwMode="auto">
            <a:xfrm>
              <a:off x="3934795" y="3900840"/>
              <a:ext cx="236361" cy="105216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 cap="rnd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95" name="Rectangle 27"/>
            <p:cNvSpPr>
              <a:spLocks noChangeArrowheads="1"/>
            </p:cNvSpPr>
            <p:nvPr/>
          </p:nvSpPr>
          <p:spPr bwMode="auto">
            <a:xfrm>
              <a:off x="4035337" y="3900840"/>
              <a:ext cx="135819" cy="1052160"/>
            </a:xfrm>
            <a:prstGeom prst="rect">
              <a:avLst/>
            </a:prstGeom>
            <a:solidFill>
              <a:schemeClr val="accent4"/>
            </a:solidFill>
            <a:ln w="9525" cap="rnd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96" name="Freeform 28"/>
            <p:cNvSpPr>
              <a:spLocks/>
            </p:cNvSpPr>
            <p:nvPr/>
          </p:nvSpPr>
          <p:spPr bwMode="auto">
            <a:xfrm>
              <a:off x="3934795" y="3900840"/>
              <a:ext cx="175507" cy="1052160"/>
            </a:xfrm>
            <a:custGeom>
              <a:avLst/>
              <a:gdLst>
                <a:gd name="T0" fmla="*/ 797 w 797"/>
                <a:gd name="T1" fmla="*/ 0 h 4773"/>
                <a:gd name="T2" fmla="*/ 0 w 797"/>
                <a:gd name="T3" fmla="*/ 0 h 4773"/>
                <a:gd name="T4" fmla="*/ 0 w 797"/>
                <a:gd name="T5" fmla="*/ 4773 h 4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7" h="4773">
                  <a:moveTo>
                    <a:pt x="797" y="0"/>
                  </a:moveTo>
                  <a:lnTo>
                    <a:pt x="0" y="0"/>
                  </a:lnTo>
                  <a:lnTo>
                    <a:pt x="0" y="4773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97" name="Line 29"/>
            <p:cNvSpPr>
              <a:spLocks noChangeShapeType="1"/>
            </p:cNvSpPr>
            <p:nvPr/>
          </p:nvSpPr>
          <p:spPr bwMode="auto">
            <a:xfrm>
              <a:off x="3934795" y="4048124"/>
              <a:ext cx="68792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98" name="Line 30"/>
            <p:cNvSpPr>
              <a:spLocks noChangeShapeType="1"/>
            </p:cNvSpPr>
            <p:nvPr/>
          </p:nvSpPr>
          <p:spPr bwMode="auto">
            <a:xfrm>
              <a:off x="3934795" y="4195409"/>
              <a:ext cx="68792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99" name="Line 31"/>
            <p:cNvSpPr>
              <a:spLocks noChangeShapeType="1"/>
            </p:cNvSpPr>
            <p:nvPr/>
          </p:nvSpPr>
          <p:spPr bwMode="auto">
            <a:xfrm>
              <a:off x="3934795" y="4343576"/>
              <a:ext cx="68792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00" name="Line 32"/>
            <p:cNvSpPr>
              <a:spLocks noChangeShapeType="1"/>
            </p:cNvSpPr>
            <p:nvPr/>
          </p:nvSpPr>
          <p:spPr bwMode="auto">
            <a:xfrm>
              <a:off x="3934795" y="4490861"/>
              <a:ext cx="68792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01" name="Line 33"/>
            <p:cNvSpPr>
              <a:spLocks noChangeShapeType="1"/>
            </p:cNvSpPr>
            <p:nvPr/>
          </p:nvSpPr>
          <p:spPr bwMode="auto">
            <a:xfrm>
              <a:off x="3934795" y="4638146"/>
              <a:ext cx="68792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02" name="Line 34"/>
            <p:cNvSpPr>
              <a:spLocks noChangeShapeType="1"/>
            </p:cNvSpPr>
            <p:nvPr/>
          </p:nvSpPr>
          <p:spPr bwMode="auto">
            <a:xfrm>
              <a:off x="3934795" y="4786312"/>
              <a:ext cx="68792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82" name="组合 281"/>
          <p:cNvGrpSpPr/>
          <p:nvPr/>
        </p:nvGrpSpPr>
        <p:grpSpPr>
          <a:xfrm>
            <a:off x="3743348" y="5584123"/>
            <a:ext cx="755496" cy="534098"/>
            <a:chOff x="4785872" y="4540249"/>
            <a:chExt cx="583847" cy="412751"/>
          </a:xfrm>
        </p:grpSpPr>
        <p:grpSp>
          <p:nvGrpSpPr>
            <p:cNvPr id="384" name="组合 383"/>
            <p:cNvGrpSpPr/>
            <p:nvPr/>
          </p:nvGrpSpPr>
          <p:grpSpPr>
            <a:xfrm>
              <a:off x="4785872" y="4540249"/>
              <a:ext cx="583847" cy="412751"/>
              <a:chOff x="4785872" y="4540249"/>
              <a:chExt cx="583847" cy="412751"/>
            </a:xfrm>
          </p:grpSpPr>
          <p:sp>
            <p:nvSpPr>
              <p:cNvPr id="386" name="Freeform 5"/>
              <p:cNvSpPr>
                <a:spLocks/>
              </p:cNvSpPr>
              <p:nvPr/>
            </p:nvSpPr>
            <p:spPr bwMode="auto">
              <a:xfrm>
                <a:off x="4785872" y="4647847"/>
                <a:ext cx="127000" cy="305153"/>
              </a:xfrm>
              <a:custGeom>
                <a:avLst/>
                <a:gdLst>
                  <a:gd name="T0" fmla="*/ 575 w 575"/>
                  <a:gd name="T1" fmla="*/ 0 h 1383"/>
                  <a:gd name="T2" fmla="*/ 0 w 575"/>
                  <a:gd name="T3" fmla="*/ 473 h 1383"/>
                  <a:gd name="T4" fmla="*/ 0 w 575"/>
                  <a:gd name="T5" fmla="*/ 1383 h 1383"/>
                  <a:gd name="T6" fmla="*/ 575 w 575"/>
                  <a:gd name="T7" fmla="*/ 1383 h 1383"/>
                  <a:gd name="T8" fmla="*/ 575 w 575"/>
                  <a:gd name="T9" fmla="*/ 0 h 1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" h="1383">
                    <a:moveTo>
                      <a:pt x="575" y="0"/>
                    </a:moveTo>
                    <a:lnTo>
                      <a:pt x="0" y="473"/>
                    </a:lnTo>
                    <a:lnTo>
                      <a:pt x="0" y="1383"/>
                    </a:lnTo>
                    <a:lnTo>
                      <a:pt x="575" y="1383"/>
                    </a:lnTo>
                    <a:lnTo>
                      <a:pt x="575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rnd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387" name="Freeform 6"/>
              <p:cNvSpPr>
                <a:spLocks/>
              </p:cNvSpPr>
              <p:nvPr/>
            </p:nvSpPr>
            <p:spPr bwMode="auto">
              <a:xfrm>
                <a:off x="4912872" y="4647847"/>
                <a:ext cx="104069" cy="305153"/>
              </a:xfrm>
              <a:custGeom>
                <a:avLst/>
                <a:gdLst>
                  <a:gd name="T0" fmla="*/ 473 w 473"/>
                  <a:gd name="T1" fmla="*/ 1383 h 1383"/>
                  <a:gd name="T2" fmla="*/ 473 w 473"/>
                  <a:gd name="T3" fmla="*/ 202 h 1383"/>
                  <a:gd name="T4" fmla="*/ 0 w 473"/>
                  <a:gd name="T5" fmla="*/ 0 h 1383"/>
                  <a:gd name="T6" fmla="*/ 0 w 473"/>
                  <a:gd name="T7" fmla="*/ 1383 h 1383"/>
                  <a:gd name="T8" fmla="*/ 473 w 473"/>
                  <a:gd name="T9" fmla="*/ 1383 h 1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3" h="1383">
                    <a:moveTo>
                      <a:pt x="473" y="1383"/>
                    </a:moveTo>
                    <a:lnTo>
                      <a:pt x="473" y="202"/>
                    </a:lnTo>
                    <a:lnTo>
                      <a:pt x="0" y="0"/>
                    </a:lnTo>
                    <a:lnTo>
                      <a:pt x="0" y="1383"/>
                    </a:lnTo>
                    <a:lnTo>
                      <a:pt x="473" y="138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388" name="Freeform 7"/>
              <p:cNvSpPr>
                <a:spLocks/>
              </p:cNvSpPr>
              <p:nvPr/>
            </p:nvSpPr>
            <p:spPr bwMode="auto">
              <a:xfrm>
                <a:off x="5016941" y="4587874"/>
                <a:ext cx="145521" cy="365125"/>
              </a:xfrm>
              <a:custGeom>
                <a:avLst/>
                <a:gdLst>
                  <a:gd name="T0" fmla="*/ 661 w 661"/>
                  <a:gd name="T1" fmla="*/ 1654 h 1654"/>
                  <a:gd name="T2" fmla="*/ 661 w 661"/>
                  <a:gd name="T3" fmla="*/ 0 h 1654"/>
                  <a:gd name="T4" fmla="*/ 0 w 661"/>
                  <a:gd name="T5" fmla="*/ 473 h 1654"/>
                  <a:gd name="T6" fmla="*/ 0 w 661"/>
                  <a:gd name="T7" fmla="*/ 1654 h 1654"/>
                  <a:gd name="T8" fmla="*/ 661 w 661"/>
                  <a:gd name="T9" fmla="*/ 1654 h 1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1" h="1654">
                    <a:moveTo>
                      <a:pt x="661" y="1654"/>
                    </a:moveTo>
                    <a:lnTo>
                      <a:pt x="661" y="0"/>
                    </a:lnTo>
                    <a:lnTo>
                      <a:pt x="0" y="473"/>
                    </a:lnTo>
                    <a:lnTo>
                      <a:pt x="0" y="1654"/>
                    </a:lnTo>
                    <a:lnTo>
                      <a:pt x="661" y="165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rnd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389" name="Freeform 8"/>
              <p:cNvSpPr>
                <a:spLocks/>
              </p:cNvSpPr>
              <p:nvPr/>
            </p:nvSpPr>
            <p:spPr bwMode="auto">
              <a:xfrm>
                <a:off x="5162462" y="4587874"/>
                <a:ext cx="90841" cy="365125"/>
              </a:xfrm>
              <a:custGeom>
                <a:avLst/>
                <a:gdLst>
                  <a:gd name="T0" fmla="*/ 409 w 409"/>
                  <a:gd name="T1" fmla="*/ 1654 h 1654"/>
                  <a:gd name="T2" fmla="*/ 409 w 409"/>
                  <a:gd name="T3" fmla="*/ 229 h 1654"/>
                  <a:gd name="T4" fmla="*/ 0 w 409"/>
                  <a:gd name="T5" fmla="*/ 0 h 1654"/>
                  <a:gd name="T6" fmla="*/ 0 w 409"/>
                  <a:gd name="T7" fmla="*/ 1654 h 1654"/>
                  <a:gd name="T8" fmla="*/ 409 w 409"/>
                  <a:gd name="T9" fmla="*/ 1654 h 1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9" h="1654">
                    <a:moveTo>
                      <a:pt x="409" y="1654"/>
                    </a:moveTo>
                    <a:lnTo>
                      <a:pt x="409" y="229"/>
                    </a:lnTo>
                    <a:lnTo>
                      <a:pt x="0" y="0"/>
                    </a:lnTo>
                    <a:lnTo>
                      <a:pt x="0" y="1654"/>
                    </a:lnTo>
                    <a:lnTo>
                      <a:pt x="409" y="165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390" name="Freeform 9"/>
              <p:cNvSpPr>
                <a:spLocks/>
              </p:cNvSpPr>
              <p:nvPr/>
            </p:nvSpPr>
            <p:spPr bwMode="auto">
              <a:xfrm>
                <a:off x="5253302" y="4540249"/>
                <a:ext cx="116417" cy="412750"/>
              </a:xfrm>
              <a:custGeom>
                <a:avLst/>
                <a:gdLst>
                  <a:gd name="T0" fmla="*/ 0 w 528"/>
                  <a:gd name="T1" fmla="*/ 445 h 1870"/>
                  <a:gd name="T2" fmla="*/ 0 w 528"/>
                  <a:gd name="T3" fmla="*/ 1870 h 1870"/>
                  <a:gd name="T4" fmla="*/ 528 w 528"/>
                  <a:gd name="T5" fmla="*/ 1870 h 1870"/>
                  <a:gd name="T6" fmla="*/ 528 w 528"/>
                  <a:gd name="T7" fmla="*/ 0 h 1870"/>
                  <a:gd name="T8" fmla="*/ 0 w 528"/>
                  <a:gd name="T9" fmla="*/ 445 h 1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1870">
                    <a:moveTo>
                      <a:pt x="0" y="445"/>
                    </a:moveTo>
                    <a:lnTo>
                      <a:pt x="0" y="1870"/>
                    </a:lnTo>
                    <a:lnTo>
                      <a:pt x="528" y="1870"/>
                    </a:lnTo>
                    <a:lnTo>
                      <a:pt x="528" y="0"/>
                    </a:lnTo>
                    <a:lnTo>
                      <a:pt x="0" y="44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rnd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</p:grpSp>
        <p:sp>
          <p:nvSpPr>
            <p:cNvPr id="385" name="Freeform 121"/>
            <p:cNvSpPr>
              <a:spLocks/>
            </p:cNvSpPr>
            <p:nvPr/>
          </p:nvSpPr>
          <p:spPr bwMode="auto">
            <a:xfrm>
              <a:off x="4785872" y="4540249"/>
              <a:ext cx="583847" cy="412750"/>
            </a:xfrm>
            <a:custGeom>
              <a:avLst/>
              <a:gdLst>
                <a:gd name="T0" fmla="*/ 0 w 2646"/>
                <a:gd name="T1" fmla="*/ 1870 h 1870"/>
                <a:gd name="T2" fmla="*/ 0 w 2646"/>
                <a:gd name="T3" fmla="*/ 960 h 1870"/>
                <a:gd name="T4" fmla="*/ 575 w 2646"/>
                <a:gd name="T5" fmla="*/ 487 h 1870"/>
                <a:gd name="T6" fmla="*/ 1048 w 2646"/>
                <a:gd name="T7" fmla="*/ 689 h 1870"/>
                <a:gd name="T8" fmla="*/ 1709 w 2646"/>
                <a:gd name="T9" fmla="*/ 216 h 1870"/>
                <a:gd name="T10" fmla="*/ 2118 w 2646"/>
                <a:gd name="T11" fmla="*/ 445 h 1870"/>
                <a:gd name="T12" fmla="*/ 2646 w 2646"/>
                <a:gd name="T13" fmla="*/ 0 h 1870"/>
                <a:gd name="T14" fmla="*/ 2646 w 2646"/>
                <a:gd name="T15" fmla="*/ 1870 h 1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6" h="1870">
                  <a:moveTo>
                    <a:pt x="0" y="1870"/>
                  </a:moveTo>
                  <a:lnTo>
                    <a:pt x="0" y="960"/>
                  </a:lnTo>
                  <a:lnTo>
                    <a:pt x="575" y="487"/>
                  </a:lnTo>
                  <a:lnTo>
                    <a:pt x="1048" y="689"/>
                  </a:lnTo>
                  <a:lnTo>
                    <a:pt x="1709" y="216"/>
                  </a:lnTo>
                  <a:lnTo>
                    <a:pt x="2118" y="445"/>
                  </a:lnTo>
                  <a:lnTo>
                    <a:pt x="2646" y="0"/>
                  </a:lnTo>
                  <a:lnTo>
                    <a:pt x="2646" y="1870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6869278" y="5695964"/>
            <a:ext cx="918694" cy="422256"/>
            <a:chOff x="5464969" y="4626680"/>
            <a:chExt cx="709966" cy="326319"/>
          </a:xfrm>
        </p:grpSpPr>
        <p:sp>
          <p:nvSpPr>
            <p:cNvPr id="374" name="Rectangle 10"/>
            <p:cNvSpPr>
              <a:spLocks noChangeArrowheads="1"/>
            </p:cNvSpPr>
            <p:nvPr/>
          </p:nvSpPr>
          <p:spPr bwMode="auto">
            <a:xfrm>
              <a:off x="5464969" y="4626680"/>
              <a:ext cx="709966" cy="326319"/>
            </a:xfrm>
            <a:prstGeom prst="rect">
              <a:avLst/>
            </a:prstGeom>
            <a:solidFill>
              <a:schemeClr val="accent5"/>
            </a:solidFill>
            <a:ln w="9525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75" name="Freeform 11"/>
            <p:cNvSpPr>
              <a:spLocks/>
            </p:cNvSpPr>
            <p:nvPr/>
          </p:nvSpPr>
          <p:spPr bwMode="auto">
            <a:xfrm>
              <a:off x="5464969" y="4626680"/>
              <a:ext cx="709966" cy="326319"/>
            </a:xfrm>
            <a:custGeom>
              <a:avLst/>
              <a:gdLst>
                <a:gd name="T0" fmla="*/ 0 w 3224"/>
                <a:gd name="T1" fmla="*/ 1480 h 1480"/>
                <a:gd name="T2" fmla="*/ 0 w 3224"/>
                <a:gd name="T3" fmla="*/ 0 h 1480"/>
                <a:gd name="T4" fmla="*/ 3224 w 3224"/>
                <a:gd name="T5" fmla="*/ 0 h 1480"/>
                <a:gd name="T6" fmla="*/ 3224 w 3224"/>
                <a:gd name="T7" fmla="*/ 1480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4" h="1480">
                  <a:moveTo>
                    <a:pt x="0" y="1480"/>
                  </a:moveTo>
                  <a:lnTo>
                    <a:pt x="0" y="0"/>
                  </a:lnTo>
                  <a:lnTo>
                    <a:pt x="3224" y="0"/>
                  </a:lnTo>
                  <a:lnTo>
                    <a:pt x="3224" y="1480"/>
                  </a:lnTo>
                </a:path>
              </a:pathLst>
            </a:custGeom>
            <a:noFill/>
            <a:ln w="9525" cap="rnd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76" name="Freeform 12"/>
            <p:cNvSpPr>
              <a:spLocks/>
            </p:cNvSpPr>
            <p:nvPr/>
          </p:nvSpPr>
          <p:spPr bwMode="auto">
            <a:xfrm>
              <a:off x="5464969" y="4626680"/>
              <a:ext cx="709966" cy="326319"/>
            </a:xfrm>
            <a:custGeom>
              <a:avLst/>
              <a:gdLst>
                <a:gd name="T0" fmla="*/ 0 w 3224"/>
                <a:gd name="T1" fmla="*/ 1480 h 1480"/>
                <a:gd name="T2" fmla="*/ 0 w 3224"/>
                <a:gd name="T3" fmla="*/ 0 h 1480"/>
                <a:gd name="T4" fmla="*/ 3224 w 3224"/>
                <a:gd name="T5" fmla="*/ 0 h 1480"/>
                <a:gd name="T6" fmla="*/ 3224 w 3224"/>
                <a:gd name="T7" fmla="*/ 1480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4" h="1480">
                  <a:moveTo>
                    <a:pt x="0" y="1480"/>
                  </a:moveTo>
                  <a:lnTo>
                    <a:pt x="0" y="0"/>
                  </a:lnTo>
                  <a:lnTo>
                    <a:pt x="3224" y="0"/>
                  </a:lnTo>
                  <a:lnTo>
                    <a:pt x="3224" y="1480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77" name="Line 13"/>
            <p:cNvSpPr>
              <a:spLocks noChangeShapeType="1"/>
            </p:cNvSpPr>
            <p:nvPr/>
          </p:nvSpPr>
          <p:spPr bwMode="auto">
            <a:xfrm>
              <a:off x="5538170" y="4789840"/>
              <a:ext cx="122591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78" name="Line 14"/>
            <p:cNvSpPr>
              <a:spLocks noChangeShapeType="1"/>
            </p:cNvSpPr>
            <p:nvPr/>
          </p:nvSpPr>
          <p:spPr bwMode="auto">
            <a:xfrm>
              <a:off x="5977378" y="4789840"/>
              <a:ext cx="122591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79" name="Freeform 15"/>
            <p:cNvSpPr>
              <a:spLocks/>
            </p:cNvSpPr>
            <p:nvPr/>
          </p:nvSpPr>
          <p:spPr bwMode="auto">
            <a:xfrm>
              <a:off x="5706622" y="4677833"/>
              <a:ext cx="224014" cy="224014"/>
            </a:xfrm>
            <a:custGeom>
              <a:avLst/>
              <a:gdLst>
                <a:gd name="T0" fmla="*/ 1013 w 1014"/>
                <a:gd name="T1" fmla="*/ 533 h 1014"/>
                <a:gd name="T2" fmla="*/ 1004 w 1014"/>
                <a:gd name="T3" fmla="*/ 609 h 1014"/>
                <a:gd name="T4" fmla="*/ 983 w 1014"/>
                <a:gd name="T5" fmla="*/ 681 h 1014"/>
                <a:gd name="T6" fmla="*/ 952 w 1014"/>
                <a:gd name="T7" fmla="*/ 749 h 1014"/>
                <a:gd name="T8" fmla="*/ 914 w 1014"/>
                <a:gd name="T9" fmla="*/ 810 h 1014"/>
                <a:gd name="T10" fmla="*/ 866 w 1014"/>
                <a:gd name="T11" fmla="*/ 866 h 1014"/>
                <a:gd name="T12" fmla="*/ 810 w 1014"/>
                <a:gd name="T13" fmla="*/ 914 h 1014"/>
                <a:gd name="T14" fmla="*/ 748 w 1014"/>
                <a:gd name="T15" fmla="*/ 952 h 1014"/>
                <a:gd name="T16" fmla="*/ 681 w 1014"/>
                <a:gd name="T17" fmla="*/ 983 h 1014"/>
                <a:gd name="T18" fmla="*/ 609 w 1014"/>
                <a:gd name="T19" fmla="*/ 1004 h 1014"/>
                <a:gd name="T20" fmla="*/ 533 w 1014"/>
                <a:gd name="T21" fmla="*/ 1013 h 1014"/>
                <a:gd name="T22" fmla="*/ 481 w 1014"/>
                <a:gd name="T23" fmla="*/ 1013 h 1014"/>
                <a:gd name="T24" fmla="*/ 405 w 1014"/>
                <a:gd name="T25" fmla="*/ 1004 h 1014"/>
                <a:gd name="T26" fmla="*/ 333 w 1014"/>
                <a:gd name="T27" fmla="*/ 983 h 1014"/>
                <a:gd name="T28" fmla="*/ 266 w 1014"/>
                <a:gd name="T29" fmla="*/ 952 h 1014"/>
                <a:gd name="T30" fmla="*/ 204 w 1014"/>
                <a:gd name="T31" fmla="*/ 914 h 1014"/>
                <a:gd name="T32" fmla="*/ 148 w 1014"/>
                <a:gd name="T33" fmla="*/ 866 h 1014"/>
                <a:gd name="T34" fmla="*/ 100 w 1014"/>
                <a:gd name="T35" fmla="*/ 810 h 1014"/>
                <a:gd name="T36" fmla="*/ 62 w 1014"/>
                <a:gd name="T37" fmla="*/ 749 h 1014"/>
                <a:gd name="T38" fmla="*/ 31 w 1014"/>
                <a:gd name="T39" fmla="*/ 681 h 1014"/>
                <a:gd name="T40" fmla="*/ 10 w 1014"/>
                <a:gd name="T41" fmla="*/ 609 h 1014"/>
                <a:gd name="T42" fmla="*/ 1 w 1014"/>
                <a:gd name="T43" fmla="*/ 533 h 1014"/>
                <a:gd name="T44" fmla="*/ 1 w 1014"/>
                <a:gd name="T45" fmla="*/ 481 h 1014"/>
                <a:gd name="T46" fmla="*/ 10 w 1014"/>
                <a:gd name="T47" fmla="*/ 405 h 1014"/>
                <a:gd name="T48" fmla="*/ 31 w 1014"/>
                <a:gd name="T49" fmla="*/ 333 h 1014"/>
                <a:gd name="T50" fmla="*/ 62 w 1014"/>
                <a:gd name="T51" fmla="*/ 266 h 1014"/>
                <a:gd name="T52" fmla="*/ 100 w 1014"/>
                <a:gd name="T53" fmla="*/ 204 h 1014"/>
                <a:gd name="T54" fmla="*/ 148 w 1014"/>
                <a:gd name="T55" fmla="*/ 148 h 1014"/>
                <a:gd name="T56" fmla="*/ 204 w 1014"/>
                <a:gd name="T57" fmla="*/ 100 h 1014"/>
                <a:gd name="T58" fmla="*/ 266 w 1014"/>
                <a:gd name="T59" fmla="*/ 62 h 1014"/>
                <a:gd name="T60" fmla="*/ 333 w 1014"/>
                <a:gd name="T61" fmla="*/ 31 h 1014"/>
                <a:gd name="T62" fmla="*/ 405 w 1014"/>
                <a:gd name="T63" fmla="*/ 10 h 1014"/>
                <a:gd name="T64" fmla="*/ 481 w 1014"/>
                <a:gd name="T65" fmla="*/ 1 h 1014"/>
                <a:gd name="T66" fmla="*/ 533 w 1014"/>
                <a:gd name="T67" fmla="*/ 1 h 1014"/>
                <a:gd name="T68" fmla="*/ 609 w 1014"/>
                <a:gd name="T69" fmla="*/ 10 h 1014"/>
                <a:gd name="T70" fmla="*/ 681 w 1014"/>
                <a:gd name="T71" fmla="*/ 31 h 1014"/>
                <a:gd name="T72" fmla="*/ 748 w 1014"/>
                <a:gd name="T73" fmla="*/ 62 h 1014"/>
                <a:gd name="T74" fmla="*/ 810 w 1014"/>
                <a:gd name="T75" fmla="*/ 100 h 1014"/>
                <a:gd name="T76" fmla="*/ 866 w 1014"/>
                <a:gd name="T77" fmla="*/ 148 h 1014"/>
                <a:gd name="T78" fmla="*/ 914 w 1014"/>
                <a:gd name="T79" fmla="*/ 204 h 1014"/>
                <a:gd name="T80" fmla="*/ 952 w 1014"/>
                <a:gd name="T81" fmla="*/ 266 h 1014"/>
                <a:gd name="T82" fmla="*/ 983 w 1014"/>
                <a:gd name="T83" fmla="*/ 333 h 1014"/>
                <a:gd name="T84" fmla="*/ 1004 w 1014"/>
                <a:gd name="T85" fmla="*/ 405 h 1014"/>
                <a:gd name="T86" fmla="*/ 1013 w 1014"/>
                <a:gd name="T87" fmla="*/ 48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14" h="1014">
                  <a:moveTo>
                    <a:pt x="1014" y="507"/>
                  </a:moveTo>
                  <a:lnTo>
                    <a:pt x="1014" y="507"/>
                  </a:lnTo>
                  <a:lnTo>
                    <a:pt x="1013" y="533"/>
                  </a:lnTo>
                  <a:lnTo>
                    <a:pt x="1012" y="559"/>
                  </a:lnTo>
                  <a:lnTo>
                    <a:pt x="1008" y="585"/>
                  </a:lnTo>
                  <a:lnTo>
                    <a:pt x="1004" y="609"/>
                  </a:lnTo>
                  <a:lnTo>
                    <a:pt x="999" y="634"/>
                  </a:lnTo>
                  <a:lnTo>
                    <a:pt x="991" y="658"/>
                  </a:lnTo>
                  <a:lnTo>
                    <a:pt x="983" y="681"/>
                  </a:lnTo>
                  <a:lnTo>
                    <a:pt x="974" y="705"/>
                  </a:lnTo>
                  <a:lnTo>
                    <a:pt x="964" y="727"/>
                  </a:lnTo>
                  <a:lnTo>
                    <a:pt x="952" y="749"/>
                  </a:lnTo>
                  <a:lnTo>
                    <a:pt x="941" y="770"/>
                  </a:lnTo>
                  <a:lnTo>
                    <a:pt x="928" y="791"/>
                  </a:lnTo>
                  <a:lnTo>
                    <a:pt x="914" y="810"/>
                  </a:lnTo>
                  <a:lnTo>
                    <a:pt x="898" y="830"/>
                  </a:lnTo>
                  <a:lnTo>
                    <a:pt x="883" y="848"/>
                  </a:lnTo>
                  <a:lnTo>
                    <a:pt x="866" y="866"/>
                  </a:lnTo>
                  <a:lnTo>
                    <a:pt x="848" y="883"/>
                  </a:lnTo>
                  <a:lnTo>
                    <a:pt x="830" y="898"/>
                  </a:lnTo>
                  <a:lnTo>
                    <a:pt x="810" y="914"/>
                  </a:lnTo>
                  <a:lnTo>
                    <a:pt x="791" y="928"/>
                  </a:lnTo>
                  <a:lnTo>
                    <a:pt x="770" y="941"/>
                  </a:lnTo>
                  <a:lnTo>
                    <a:pt x="748" y="952"/>
                  </a:lnTo>
                  <a:lnTo>
                    <a:pt x="726" y="964"/>
                  </a:lnTo>
                  <a:lnTo>
                    <a:pt x="705" y="974"/>
                  </a:lnTo>
                  <a:lnTo>
                    <a:pt x="681" y="983"/>
                  </a:lnTo>
                  <a:lnTo>
                    <a:pt x="658" y="991"/>
                  </a:lnTo>
                  <a:lnTo>
                    <a:pt x="634" y="999"/>
                  </a:lnTo>
                  <a:lnTo>
                    <a:pt x="609" y="1004"/>
                  </a:lnTo>
                  <a:lnTo>
                    <a:pt x="584" y="1008"/>
                  </a:lnTo>
                  <a:lnTo>
                    <a:pt x="559" y="1012"/>
                  </a:lnTo>
                  <a:lnTo>
                    <a:pt x="533" y="1013"/>
                  </a:lnTo>
                  <a:lnTo>
                    <a:pt x="507" y="1014"/>
                  </a:lnTo>
                  <a:lnTo>
                    <a:pt x="507" y="1014"/>
                  </a:lnTo>
                  <a:lnTo>
                    <a:pt x="481" y="1013"/>
                  </a:lnTo>
                  <a:lnTo>
                    <a:pt x="455" y="1012"/>
                  </a:lnTo>
                  <a:lnTo>
                    <a:pt x="430" y="1008"/>
                  </a:lnTo>
                  <a:lnTo>
                    <a:pt x="405" y="1004"/>
                  </a:lnTo>
                  <a:lnTo>
                    <a:pt x="381" y="999"/>
                  </a:lnTo>
                  <a:lnTo>
                    <a:pt x="356" y="991"/>
                  </a:lnTo>
                  <a:lnTo>
                    <a:pt x="333" y="983"/>
                  </a:lnTo>
                  <a:lnTo>
                    <a:pt x="310" y="974"/>
                  </a:lnTo>
                  <a:lnTo>
                    <a:pt x="288" y="964"/>
                  </a:lnTo>
                  <a:lnTo>
                    <a:pt x="266" y="952"/>
                  </a:lnTo>
                  <a:lnTo>
                    <a:pt x="244" y="941"/>
                  </a:lnTo>
                  <a:lnTo>
                    <a:pt x="223" y="928"/>
                  </a:lnTo>
                  <a:lnTo>
                    <a:pt x="204" y="914"/>
                  </a:lnTo>
                  <a:lnTo>
                    <a:pt x="184" y="898"/>
                  </a:lnTo>
                  <a:lnTo>
                    <a:pt x="166" y="883"/>
                  </a:lnTo>
                  <a:lnTo>
                    <a:pt x="148" y="866"/>
                  </a:lnTo>
                  <a:lnTo>
                    <a:pt x="131" y="848"/>
                  </a:lnTo>
                  <a:lnTo>
                    <a:pt x="116" y="830"/>
                  </a:lnTo>
                  <a:lnTo>
                    <a:pt x="100" y="810"/>
                  </a:lnTo>
                  <a:lnTo>
                    <a:pt x="86" y="791"/>
                  </a:lnTo>
                  <a:lnTo>
                    <a:pt x="73" y="770"/>
                  </a:lnTo>
                  <a:lnTo>
                    <a:pt x="62" y="749"/>
                  </a:lnTo>
                  <a:lnTo>
                    <a:pt x="50" y="727"/>
                  </a:lnTo>
                  <a:lnTo>
                    <a:pt x="40" y="705"/>
                  </a:lnTo>
                  <a:lnTo>
                    <a:pt x="31" y="681"/>
                  </a:lnTo>
                  <a:lnTo>
                    <a:pt x="23" y="658"/>
                  </a:lnTo>
                  <a:lnTo>
                    <a:pt x="16" y="634"/>
                  </a:lnTo>
                  <a:lnTo>
                    <a:pt x="10" y="609"/>
                  </a:lnTo>
                  <a:lnTo>
                    <a:pt x="6" y="585"/>
                  </a:lnTo>
                  <a:lnTo>
                    <a:pt x="2" y="559"/>
                  </a:lnTo>
                  <a:lnTo>
                    <a:pt x="1" y="533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1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5"/>
                  </a:lnTo>
                  <a:lnTo>
                    <a:pt x="16" y="381"/>
                  </a:lnTo>
                  <a:lnTo>
                    <a:pt x="23" y="356"/>
                  </a:lnTo>
                  <a:lnTo>
                    <a:pt x="31" y="333"/>
                  </a:lnTo>
                  <a:lnTo>
                    <a:pt x="40" y="310"/>
                  </a:lnTo>
                  <a:lnTo>
                    <a:pt x="50" y="288"/>
                  </a:lnTo>
                  <a:lnTo>
                    <a:pt x="62" y="266"/>
                  </a:lnTo>
                  <a:lnTo>
                    <a:pt x="73" y="244"/>
                  </a:lnTo>
                  <a:lnTo>
                    <a:pt x="86" y="223"/>
                  </a:lnTo>
                  <a:lnTo>
                    <a:pt x="100" y="204"/>
                  </a:lnTo>
                  <a:lnTo>
                    <a:pt x="116" y="184"/>
                  </a:lnTo>
                  <a:lnTo>
                    <a:pt x="131" y="166"/>
                  </a:lnTo>
                  <a:lnTo>
                    <a:pt x="148" y="148"/>
                  </a:lnTo>
                  <a:lnTo>
                    <a:pt x="166" y="131"/>
                  </a:lnTo>
                  <a:lnTo>
                    <a:pt x="184" y="116"/>
                  </a:lnTo>
                  <a:lnTo>
                    <a:pt x="204" y="100"/>
                  </a:lnTo>
                  <a:lnTo>
                    <a:pt x="223" y="86"/>
                  </a:lnTo>
                  <a:lnTo>
                    <a:pt x="244" y="73"/>
                  </a:lnTo>
                  <a:lnTo>
                    <a:pt x="266" y="62"/>
                  </a:lnTo>
                  <a:lnTo>
                    <a:pt x="288" y="50"/>
                  </a:lnTo>
                  <a:lnTo>
                    <a:pt x="310" y="40"/>
                  </a:lnTo>
                  <a:lnTo>
                    <a:pt x="333" y="31"/>
                  </a:lnTo>
                  <a:lnTo>
                    <a:pt x="356" y="23"/>
                  </a:lnTo>
                  <a:lnTo>
                    <a:pt x="381" y="17"/>
                  </a:lnTo>
                  <a:lnTo>
                    <a:pt x="405" y="10"/>
                  </a:lnTo>
                  <a:lnTo>
                    <a:pt x="430" y="6"/>
                  </a:lnTo>
                  <a:lnTo>
                    <a:pt x="455" y="2"/>
                  </a:lnTo>
                  <a:lnTo>
                    <a:pt x="481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33" y="1"/>
                  </a:lnTo>
                  <a:lnTo>
                    <a:pt x="559" y="2"/>
                  </a:lnTo>
                  <a:lnTo>
                    <a:pt x="584" y="6"/>
                  </a:lnTo>
                  <a:lnTo>
                    <a:pt x="609" y="10"/>
                  </a:lnTo>
                  <a:lnTo>
                    <a:pt x="634" y="17"/>
                  </a:lnTo>
                  <a:lnTo>
                    <a:pt x="658" y="23"/>
                  </a:lnTo>
                  <a:lnTo>
                    <a:pt x="681" y="31"/>
                  </a:lnTo>
                  <a:lnTo>
                    <a:pt x="705" y="40"/>
                  </a:lnTo>
                  <a:lnTo>
                    <a:pt x="726" y="50"/>
                  </a:lnTo>
                  <a:lnTo>
                    <a:pt x="748" y="62"/>
                  </a:lnTo>
                  <a:lnTo>
                    <a:pt x="770" y="73"/>
                  </a:lnTo>
                  <a:lnTo>
                    <a:pt x="791" y="86"/>
                  </a:lnTo>
                  <a:lnTo>
                    <a:pt x="810" y="100"/>
                  </a:lnTo>
                  <a:lnTo>
                    <a:pt x="830" y="116"/>
                  </a:lnTo>
                  <a:lnTo>
                    <a:pt x="848" y="131"/>
                  </a:lnTo>
                  <a:lnTo>
                    <a:pt x="866" y="148"/>
                  </a:lnTo>
                  <a:lnTo>
                    <a:pt x="883" y="166"/>
                  </a:lnTo>
                  <a:lnTo>
                    <a:pt x="898" y="184"/>
                  </a:lnTo>
                  <a:lnTo>
                    <a:pt x="914" y="204"/>
                  </a:lnTo>
                  <a:lnTo>
                    <a:pt x="928" y="223"/>
                  </a:lnTo>
                  <a:lnTo>
                    <a:pt x="941" y="244"/>
                  </a:lnTo>
                  <a:lnTo>
                    <a:pt x="952" y="266"/>
                  </a:lnTo>
                  <a:lnTo>
                    <a:pt x="964" y="288"/>
                  </a:lnTo>
                  <a:lnTo>
                    <a:pt x="974" y="310"/>
                  </a:lnTo>
                  <a:lnTo>
                    <a:pt x="983" y="333"/>
                  </a:lnTo>
                  <a:lnTo>
                    <a:pt x="991" y="356"/>
                  </a:lnTo>
                  <a:lnTo>
                    <a:pt x="999" y="381"/>
                  </a:lnTo>
                  <a:lnTo>
                    <a:pt x="1004" y="405"/>
                  </a:lnTo>
                  <a:lnTo>
                    <a:pt x="1008" y="430"/>
                  </a:lnTo>
                  <a:lnTo>
                    <a:pt x="1012" y="455"/>
                  </a:lnTo>
                  <a:lnTo>
                    <a:pt x="1013" y="481"/>
                  </a:lnTo>
                  <a:lnTo>
                    <a:pt x="1014" y="507"/>
                  </a:lnTo>
                  <a:lnTo>
                    <a:pt x="1014" y="507"/>
                  </a:lnTo>
                  <a:close/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80" name="Freeform 16"/>
            <p:cNvSpPr>
              <a:spLocks/>
            </p:cNvSpPr>
            <p:nvPr/>
          </p:nvSpPr>
          <p:spPr bwMode="auto">
            <a:xfrm>
              <a:off x="5769239" y="4728986"/>
              <a:ext cx="99660" cy="50271"/>
            </a:xfrm>
            <a:custGeom>
              <a:avLst/>
              <a:gdLst>
                <a:gd name="T0" fmla="*/ 452 w 452"/>
                <a:gd name="T1" fmla="*/ 0 h 226"/>
                <a:gd name="T2" fmla="*/ 226 w 452"/>
                <a:gd name="T3" fmla="*/ 226 h 226"/>
                <a:gd name="T4" fmla="*/ 0 w 452"/>
                <a:gd name="T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2" h="226">
                  <a:moveTo>
                    <a:pt x="452" y="0"/>
                  </a:moveTo>
                  <a:lnTo>
                    <a:pt x="226" y="226"/>
                  </a:ln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81" name="Line 17"/>
            <p:cNvSpPr>
              <a:spLocks noChangeShapeType="1"/>
            </p:cNvSpPr>
            <p:nvPr/>
          </p:nvSpPr>
          <p:spPr bwMode="auto">
            <a:xfrm>
              <a:off x="5759538" y="4779257"/>
              <a:ext cx="119063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82" name="Line 18"/>
            <p:cNvSpPr>
              <a:spLocks noChangeShapeType="1"/>
            </p:cNvSpPr>
            <p:nvPr/>
          </p:nvSpPr>
          <p:spPr bwMode="auto">
            <a:xfrm>
              <a:off x="5757774" y="4820708"/>
              <a:ext cx="119063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83" name="Line 19"/>
            <p:cNvSpPr>
              <a:spLocks noChangeShapeType="1"/>
            </p:cNvSpPr>
            <p:nvPr/>
          </p:nvSpPr>
          <p:spPr bwMode="auto">
            <a:xfrm>
              <a:off x="5817747" y="4779257"/>
              <a:ext cx="0" cy="86431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3192131" y="4260293"/>
            <a:ext cx="537521" cy="836523"/>
            <a:chOff x="4359892" y="3517194"/>
            <a:chExt cx="415396" cy="646465"/>
          </a:xfrm>
        </p:grpSpPr>
        <p:sp>
          <p:nvSpPr>
            <p:cNvPr id="370" name="Rectangle 25"/>
            <p:cNvSpPr>
              <a:spLocks noChangeArrowheads="1"/>
            </p:cNvSpPr>
            <p:nvPr/>
          </p:nvSpPr>
          <p:spPr bwMode="auto">
            <a:xfrm>
              <a:off x="4359892" y="3751791"/>
              <a:ext cx="415396" cy="411868"/>
            </a:xfrm>
            <a:prstGeom prst="rect">
              <a:avLst/>
            </a:prstGeom>
            <a:solidFill>
              <a:schemeClr val="accent5"/>
            </a:solidFill>
            <a:ln w="9525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71" name="Freeform 36"/>
            <p:cNvSpPr>
              <a:spLocks/>
            </p:cNvSpPr>
            <p:nvPr/>
          </p:nvSpPr>
          <p:spPr bwMode="auto">
            <a:xfrm>
              <a:off x="4416337" y="3517194"/>
              <a:ext cx="303389" cy="234597"/>
            </a:xfrm>
            <a:custGeom>
              <a:avLst/>
              <a:gdLst>
                <a:gd name="T0" fmla="*/ 0 w 1377"/>
                <a:gd name="T1" fmla="*/ 686 h 1062"/>
                <a:gd name="T2" fmla="*/ 2 w 1377"/>
                <a:gd name="T3" fmla="*/ 652 h 1062"/>
                <a:gd name="T4" fmla="*/ 8 w 1377"/>
                <a:gd name="T5" fmla="*/ 582 h 1062"/>
                <a:gd name="T6" fmla="*/ 22 w 1377"/>
                <a:gd name="T7" fmla="*/ 515 h 1062"/>
                <a:gd name="T8" fmla="*/ 42 w 1377"/>
                <a:gd name="T9" fmla="*/ 450 h 1062"/>
                <a:gd name="T10" fmla="*/ 69 w 1377"/>
                <a:gd name="T11" fmla="*/ 388 h 1062"/>
                <a:gd name="T12" fmla="*/ 100 w 1377"/>
                <a:gd name="T13" fmla="*/ 330 h 1062"/>
                <a:gd name="T14" fmla="*/ 137 w 1377"/>
                <a:gd name="T15" fmla="*/ 276 h 1062"/>
                <a:gd name="T16" fmla="*/ 179 w 1377"/>
                <a:gd name="T17" fmla="*/ 224 h 1062"/>
                <a:gd name="T18" fmla="*/ 226 w 1377"/>
                <a:gd name="T19" fmla="*/ 178 h 1062"/>
                <a:gd name="T20" fmla="*/ 277 w 1377"/>
                <a:gd name="T21" fmla="*/ 135 h 1062"/>
                <a:gd name="T22" fmla="*/ 332 w 1377"/>
                <a:gd name="T23" fmla="*/ 99 h 1062"/>
                <a:gd name="T24" fmla="*/ 390 w 1377"/>
                <a:gd name="T25" fmla="*/ 67 h 1062"/>
                <a:gd name="T26" fmla="*/ 452 w 1377"/>
                <a:gd name="T27" fmla="*/ 41 h 1062"/>
                <a:gd name="T28" fmla="*/ 517 w 1377"/>
                <a:gd name="T29" fmla="*/ 20 h 1062"/>
                <a:gd name="T30" fmla="*/ 584 w 1377"/>
                <a:gd name="T31" fmla="*/ 7 h 1062"/>
                <a:gd name="T32" fmla="*/ 652 w 1377"/>
                <a:gd name="T33" fmla="*/ 0 h 1062"/>
                <a:gd name="T34" fmla="*/ 689 w 1377"/>
                <a:gd name="T35" fmla="*/ 0 h 1062"/>
                <a:gd name="T36" fmla="*/ 758 w 1377"/>
                <a:gd name="T37" fmla="*/ 2 h 1062"/>
                <a:gd name="T38" fmla="*/ 827 w 1377"/>
                <a:gd name="T39" fmla="*/ 13 h 1062"/>
                <a:gd name="T40" fmla="*/ 893 w 1377"/>
                <a:gd name="T41" fmla="*/ 29 h 1062"/>
                <a:gd name="T42" fmla="*/ 956 w 1377"/>
                <a:gd name="T43" fmla="*/ 53 h 1062"/>
                <a:gd name="T44" fmla="*/ 1016 w 1377"/>
                <a:gd name="T45" fmla="*/ 82 h 1062"/>
                <a:gd name="T46" fmla="*/ 1073 w 1377"/>
                <a:gd name="T47" fmla="*/ 117 h 1062"/>
                <a:gd name="T48" fmla="*/ 1126 w 1377"/>
                <a:gd name="T49" fmla="*/ 156 h 1062"/>
                <a:gd name="T50" fmla="*/ 1175 w 1377"/>
                <a:gd name="T51" fmla="*/ 201 h 1062"/>
                <a:gd name="T52" fmla="*/ 1219 w 1377"/>
                <a:gd name="T53" fmla="*/ 249 h 1062"/>
                <a:gd name="T54" fmla="*/ 1259 w 1377"/>
                <a:gd name="T55" fmla="*/ 302 h 1062"/>
                <a:gd name="T56" fmla="*/ 1293 w 1377"/>
                <a:gd name="T57" fmla="*/ 359 h 1062"/>
                <a:gd name="T58" fmla="*/ 1322 w 1377"/>
                <a:gd name="T59" fmla="*/ 419 h 1062"/>
                <a:gd name="T60" fmla="*/ 1346 w 1377"/>
                <a:gd name="T61" fmla="*/ 482 h 1062"/>
                <a:gd name="T62" fmla="*/ 1362 w 1377"/>
                <a:gd name="T63" fmla="*/ 548 h 1062"/>
                <a:gd name="T64" fmla="*/ 1373 w 1377"/>
                <a:gd name="T65" fmla="*/ 617 h 1062"/>
                <a:gd name="T66" fmla="*/ 1377 w 1377"/>
                <a:gd name="T67" fmla="*/ 686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77" h="1062">
                  <a:moveTo>
                    <a:pt x="0" y="1062"/>
                  </a:moveTo>
                  <a:lnTo>
                    <a:pt x="0" y="686"/>
                  </a:lnTo>
                  <a:lnTo>
                    <a:pt x="0" y="686"/>
                  </a:lnTo>
                  <a:lnTo>
                    <a:pt x="2" y="652"/>
                  </a:lnTo>
                  <a:lnTo>
                    <a:pt x="4" y="617"/>
                  </a:lnTo>
                  <a:lnTo>
                    <a:pt x="8" y="582"/>
                  </a:lnTo>
                  <a:lnTo>
                    <a:pt x="15" y="548"/>
                  </a:lnTo>
                  <a:lnTo>
                    <a:pt x="22" y="515"/>
                  </a:lnTo>
                  <a:lnTo>
                    <a:pt x="31" y="482"/>
                  </a:lnTo>
                  <a:lnTo>
                    <a:pt x="42" y="450"/>
                  </a:lnTo>
                  <a:lnTo>
                    <a:pt x="55" y="419"/>
                  </a:lnTo>
                  <a:lnTo>
                    <a:pt x="69" y="388"/>
                  </a:lnTo>
                  <a:lnTo>
                    <a:pt x="83" y="359"/>
                  </a:lnTo>
                  <a:lnTo>
                    <a:pt x="100" y="330"/>
                  </a:lnTo>
                  <a:lnTo>
                    <a:pt x="118" y="302"/>
                  </a:lnTo>
                  <a:lnTo>
                    <a:pt x="137" y="276"/>
                  </a:lnTo>
                  <a:lnTo>
                    <a:pt x="158" y="249"/>
                  </a:lnTo>
                  <a:lnTo>
                    <a:pt x="179" y="224"/>
                  </a:lnTo>
                  <a:lnTo>
                    <a:pt x="202" y="201"/>
                  </a:lnTo>
                  <a:lnTo>
                    <a:pt x="226" y="178"/>
                  </a:lnTo>
                  <a:lnTo>
                    <a:pt x="251" y="156"/>
                  </a:lnTo>
                  <a:lnTo>
                    <a:pt x="277" y="135"/>
                  </a:lnTo>
                  <a:lnTo>
                    <a:pt x="304" y="117"/>
                  </a:lnTo>
                  <a:lnTo>
                    <a:pt x="332" y="99"/>
                  </a:lnTo>
                  <a:lnTo>
                    <a:pt x="361" y="82"/>
                  </a:lnTo>
                  <a:lnTo>
                    <a:pt x="390" y="67"/>
                  </a:lnTo>
                  <a:lnTo>
                    <a:pt x="420" y="53"/>
                  </a:lnTo>
                  <a:lnTo>
                    <a:pt x="452" y="41"/>
                  </a:lnTo>
                  <a:lnTo>
                    <a:pt x="483" y="29"/>
                  </a:lnTo>
                  <a:lnTo>
                    <a:pt x="517" y="20"/>
                  </a:lnTo>
                  <a:lnTo>
                    <a:pt x="549" y="13"/>
                  </a:lnTo>
                  <a:lnTo>
                    <a:pt x="584" y="7"/>
                  </a:lnTo>
                  <a:lnTo>
                    <a:pt x="618" y="2"/>
                  </a:lnTo>
                  <a:lnTo>
                    <a:pt x="652" y="0"/>
                  </a:lnTo>
                  <a:lnTo>
                    <a:pt x="689" y="0"/>
                  </a:lnTo>
                  <a:lnTo>
                    <a:pt x="689" y="0"/>
                  </a:lnTo>
                  <a:lnTo>
                    <a:pt x="723" y="0"/>
                  </a:lnTo>
                  <a:lnTo>
                    <a:pt x="758" y="2"/>
                  </a:lnTo>
                  <a:lnTo>
                    <a:pt x="793" y="7"/>
                  </a:lnTo>
                  <a:lnTo>
                    <a:pt x="827" y="13"/>
                  </a:lnTo>
                  <a:lnTo>
                    <a:pt x="860" y="20"/>
                  </a:lnTo>
                  <a:lnTo>
                    <a:pt x="893" y="29"/>
                  </a:lnTo>
                  <a:lnTo>
                    <a:pt x="925" y="41"/>
                  </a:lnTo>
                  <a:lnTo>
                    <a:pt x="956" y="53"/>
                  </a:lnTo>
                  <a:lnTo>
                    <a:pt x="987" y="67"/>
                  </a:lnTo>
                  <a:lnTo>
                    <a:pt x="1016" y="82"/>
                  </a:lnTo>
                  <a:lnTo>
                    <a:pt x="1045" y="99"/>
                  </a:lnTo>
                  <a:lnTo>
                    <a:pt x="1073" y="117"/>
                  </a:lnTo>
                  <a:lnTo>
                    <a:pt x="1100" y="135"/>
                  </a:lnTo>
                  <a:lnTo>
                    <a:pt x="1126" y="156"/>
                  </a:lnTo>
                  <a:lnTo>
                    <a:pt x="1151" y="178"/>
                  </a:lnTo>
                  <a:lnTo>
                    <a:pt x="1175" y="201"/>
                  </a:lnTo>
                  <a:lnTo>
                    <a:pt x="1197" y="224"/>
                  </a:lnTo>
                  <a:lnTo>
                    <a:pt x="1219" y="249"/>
                  </a:lnTo>
                  <a:lnTo>
                    <a:pt x="1240" y="276"/>
                  </a:lnTo>
                  <a:lnTo>
                    <a:pt x="1259" y="302"/>
                  </a:lnTo>
                  <a:lnTo>
                    <a:pt x="1277" y="330"/>
                  </a:lnTo>
                  <a:lnTo>
                    <a:pt x="1293" y="359"/>
                  </a:lnTo>
                  <a:lnTo>
                    <a:pt x="1308" y="388"/>
                  </a:lnTo>
                  <a:lnTo>
                    <a:pt x="1322" y="419"/>
                  </a:lnTo>
                  <a:lnTo>
                    <a:pt x="1334" y="450"/>
                  </a:lnTo>
                  <a:lnTo>
                    <a:pt x="1346" y="482"/>
                  </a:lnTo>
                  <a:lnTo>
                    <a:pt x="1355" y="515"/>
                  </a:lnTo>
                  <a:lnTo>
                    <a:pt x="1362" y="548"/>
                  </a:lnTo>
                  <a:lnTo>
                    <a:pt x="1369" y="582"/>
                  </a:lnTo>
                  <a:lnTo>
                    <a:pt x="1373" y="617"/>
                  </a:lnTo>
                  <a:lnTo>
                    <a:pt x="1375" y="652"/>
                  </a:lnTo>
                  <a:lnTo>
                    <a:pt x="1377" y="686"/>
                  </a:lnTo>
                  <a:lnTo>
                    <a:pt x="1377" y="1062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72" name="Rectangle 37"/>
            <p:cNvSpPr>
              <a:spLocks noChangeArrowheads="1"/>
            </p:cNvSpPr>
            <p:nvPr/>
          </p:nvSpPr>
          <p:spPr bwMode="auto">
            <a:xfrm>
              <a:off x="4359892" y="3751791"/>
              <a:ext cx="415396" cy="411868"/>
            </a:xfrm>
            <a:prstGeom prst="rect">
              <a:avLst/>
            </a:prstGeom>
            <a:noFill/>
            <a:ln w="19050" cap="rnd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73" name="Freeform 38"/>
            <p:cNvSpPr>
              <a:spLocks/>
            </p:cNvSpPr>
            <p:nvPr/>
          </p:nvSpPr>
          <p:spPr bwMode="auto">
            <a:xfrm>
              <a:off x="4511587" y="3846159"/>
              <a:ext cx="112007" cy="209021"/>
            </a:xfrm>
            <a:custGeom>
              <a:avLst/>
              <a:gdLst>
                <a:gd name="T0" fmla="*/ 508 w 508"/>
                <a:gd name="T1" fmla="*/ 253 h 948"/>
                <a:gd name="T2" fmla="*/ 502 w 508"/>
                <a:gd name="T3" fmla="*/ 203 h 948"/>
                <a:gd name="T4" fmla="*/ 488 w 508"/>
                <a:gd name="T5" fmla="*/ 155 h 948"/>
                <a:gd name="T6" fmla="*/ 465 w 508"/>
                <a:gd name="T7" fmla="*/ 111 h 948"/>
                <a:gd name="T8" fmla="*/ 434 w 508"/>
                <a:gd name="T9" fmla="*/ 74 h 948"/>
                <a:gd name="T10" fmla="*/ 397 w 508"/>
                <a:gd name="T11" fmla="*/ 43 h 948"/>
                <a:gd name="T12" fmla="*/ 353 w 508"/>
                <a:gd name="T13" fmla="*/ 20 h 948"/>
                <a:gd name="T14" fmla="*/ 305 w 508"/>
                <a:gd name="T15" fmla="*/ 6 h 948"/>
                <a:gd name="T16" fmla="*/ 255 w 508"/>
                <a:gd name="T17" fmla="*/ 0 h 948"/>
                <a:gd name="T18" fmla="*/ 229 w 508"/>
                <a:gd name="T19" fmla="*/ 2 h 948"/>
                <a:gd name="T20" fmla="*/ 178 w 508"/>
                <a:gd name="T21" fmla="*/ 12 h 948"/>
                <a:gd name="T22" fmla="*/ 133 w 508"/>
                <a:gd name="T23" fmla="*/ 31 h 948"/>
                <a:gd name="T24" fmla="*/ 93 w 508"/>
                <a:gd name="T25" fmla="*/ 59 h 948"/>
                <a:gd name="T26" fmla="*/ 58 w 508"/>
                <a:gd name="T27" fmla="*/ 92 h 948"/>
                <a:gd name="T28" fmla="*/ 31 w 508"/>
                <a:gd name="T29" fmla="*/ 133 h 948"/>
                <a:gd name="T30" fmla="*/ 12 w 508"/>
                <a:gd name="T31" fmla="*/ 179 h 948"/>
                <a:gd name="T32" fmla="*/ 2 w 508"/>
                <a:gd name="T33" fmla="*/ 228 h 948"/>
                <a:gd name="T34" fmla="*/ 0 w 508"/>
                <a:gd name="T35" fmla="*/ 253 h 948"/>
                <a:gd name="T36" fmla="*/ 4 w 508"/>
                <a:gd name="T37" fmla="*/ 292 h 948"/>
                <a:gd name="T38" fmla="*/ 12 w 508"/>
                <a:gd name="T39" fmla="*/ 328 h 948"/>
                <a:gd name="T40" fmla="*/ 26 w 508"/>
                <a:gd name="T41" fmla="*/ 363 h 948"/>
                <a:gd name="T42" fmla="*/ 44 w 508"/>
                <a:gd name="T43" fmla="*/ 394 h 948"/>
                <a:gd name="T44" fmla="*/ 66 w 508"/>
                <a:gd name="T45" fmla="*/ 424 h 948"/>
                <a:gd name="T46" fmla="*/ 92 w 508"/>
                <a:gd name="T47" fmla="*/ 448 h 948"/>
                <a:gd name="T48" fmla="*/ 122 w 508"/>
                <a:gd name="T49" fmla="*/ 469 h 948"/>
                <a:gd name="T50" fmla="*/ 154 w 508"/>
                <a:gd name="T51" fmla="*/ 487 h 948"/>
                <a:gd name="T52" fmla="*/ 154 w 508"/>
                <a:gd name="T53" fmla="*/ 847 h 948"/>
                <a:gd name="T54" fmla="*/ 155 w 508"/>
                <a:gd name="T55" fmla="*/ 868 h 948"/>
                <a:gd name="T56" fmla="*/ 162 w 508"/>
                <a:gd name="T57" fmla="*/ 887 h 948"/>
                <a:gd name="T58" fmla="*/ 171 w 508"/>
                <a:gd name="T59" fmla="*/ 904 h 948"/>
                <a:gd name="T60" fmla="*/ 184 w 508"/>
                <a:gd name="T61" fmla="*/ 920 h 948"/>
                <a:gd name="T62" fmla="*/ 198 w 508"/>
                <a:gd name="T63" fmla="*/ 931 h 948"/>
                <a:gd name="T64" fmla="*/ 215 w 508"/>
                <a:gd name="T65" fmla="*/ 940 h 948"/>
                <a:gd name="T66" fmla="*/ 234 w 508"/>
                <a:gd name="T67" fmla="*/ 947 h 948"/>
                <a:gd name="T68" fmla="*/ 255 w 508"/>
                <a:gd name="T69" fmla="*/ 948 h 948"/>
                <a:gd name="T70" fmla="*/ 265 w 508"/>
                <a:gd name="T71" fmla="*/ 948 h 948"/>
                <a:gd name="T72" fmla="*/ 284 w 508"/>
                <a:gd name="T73" fmla="*/ 944 h 948"/>
                <a:gd name="T74" fmla="*/ 302 w 508"/>
                <a:gd name="T75" fmla="*/ 936 h 948"/>
                <a:gd name="T76" fmla="*/ 318 w 508"/>
                <a:gd name="T77" fmla="*/ 926 h 948"/>
                <a:gd name="T78" fmla="*/ 332 w 508"/>
                <a:gd name="T79" fmla="*/ 912 h 948"/>
                <a:gd name="T80" fmla="*/ 342 w 508"/>
                <a:gd name="T81" fmla="*/ 896 h 948"/>
                <a:gd name="T82" fmla="*/ 350 w 508"/>
                <a:gd name="T83" fmla="*/ 878 h 948"/>
                <a:gd name="T84" fmla="*/ 354 w 508"/>
                <a:gd name="T85" fmla="*/ 858 h 948"/>
                <a:gd name="T86" fmla="*/ 355 w 508"/>
                <a:gd name="T87" fmla="*/ 487 h 948"/>
                <a:gd name="T88" fmla="*/ 372 w 508"/>
                <a:gd name="T89" fmla="*/ 478 h 948"/>
                <a:gd name="T90" fmla="*/ 403 w 508"/>
                <a:gd name="T91" fmla="*/ 460 h 948"/>
                <a:gd name="T92" fmla="*/ 430 w 508"/>
                <a:gd name="T93" fmla="*/ 437 h 948"/>
                <a:gd name="T94" fmla="*/ 455 w 508"/>
                <a:gd name="T95" fmla="*/ 410 h 948"/>
                <a:gd name="T96" fmla="*/ 475 w 508"/>
                <a:gd name="T97" fmla="*/ 379 h 948"/>
                <a:gd name="T98" fmla="*/ 491 w 508"/>
                <a:gd name="T99" fmla="*/ 346 h 948"/>
                <a:gd name="T100" fmla="*/ 501 w 508"/>
                <a:gd name="T101" fmla="*/ 310 h 948"/>
                <a:gd name="T102" fmla="*/ 508 w 508"/>
                <a:gd name="T103" fmla="*/ 273 h 948"/>
                <a:gd name="T104" fmla="*/ 508 w 508"/>
                <a:gd name="T105" fmla="*/ 253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8" h="948">
                  <a:moveTo>
                    <a:pt x="508" y="253"/>
                  </a:moveTo>
                  <a:lnTo>
                    <a:pt x="508" y="253"/>
                  </a:lnTo>
                  <a:lnTo>
                    <a:pt x="506" y="228"/>
                  </a:lnTo>
                  <a:lnTo>
                    <a:pt x="502" y="203"/>
                  </a:lnTo>
                  <a:lnTo>
                    <a:pt x="496" y="179"/>
                  </a:lnTo>
                  <a:lnTo>
                    <a:pt x="488" y="155"/>
                  </a:lnTo>
                  <a:lnTo>
                    <a:pt x="478" y="133"/>
                  </a:lnTo>
                  <a:lnTo>
                    <a:pt x="465" y="111"/>
                  </a:lnTo>
                  <a:lnTo>
                    <a:pt x="450" y="92"/>
                  </a:lnTo>
                  <a:lnTo>
                    <a:pt x="434" y="74"/>
                  </a:lnTo>
                  <a:lnTo>
                    <a:pt x="416" y="59"/>
                  </a:lnTo>
                  <a:lnTo>
                    <a:pt x="397" y="43"/>
                  </a:lnTo>
                  <a:lnTo>
                    <a:pt x="375" y="31"/>
                  </a:lnTo>
                  <a:lnTo>
                    <a:pt x="353" y="20"/>
                  </a:lnTo>
                  <a:lnTo>
                    <a:pt x="329" y="12"/>
                  </a:lnTo>
                  <a:lnTo>
                    <a:pt x="305" y="6"/>
                  </a:lnTo>
                  <a:lnTo>
                    <a:pt x="280" y="2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29" y="2"/>
                  </a:lnTo>
                  <a:lnTo>
                    <a:pt x="203" y="6"/>
                  </a:lnTo>
                  <a:lnTo>
                    <a:pt x="178" y="12"/>
                  </a:lnTo>
                  <a:lnTo>
                    <a:pt x="155" y="20"/>
                  </a:lnTo>
                  <a:lnTo>
                    <a:pt x="133" y="31"/>
                  </a:lnTo>
                  <a:lnTo>
                    <a:pt x="113" y="43"/>
                  </a:lnTo>
                  <a:lnTo>
                    <a:pt x="93" y="59"/>
                  </a:lnTo>
                  <a:lnTo>
                    <a:pt x="75" y="74"/>
                  </a:lnTo>
                  <a:lnTo>
                    <a:pt x="58" y="92"/>
                  </a:lnTo>
                  <a:lnTo>
                    <a:pt x="44" y="111"/>
                  </a:lnTo>
                  <a:lnTo>
                    <a:pt x="31" y="133"/>
                  </a:lnTo>
                  <a:lnTo>
                    <a:pt x="21" y="155"/>
                  </a:lnTo>
                  <a:lnTo>
                    <a:pt x="12" y="179"/>
                  </a:lnTo>
                  <a:lnTo>
                    <a:pt x="5" y="203"/>
                  </a:lnTo>
                  <a:lnTo>
                    <a:pt x="2" y="228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2" y="273"/>
                  </a:lnTo>
                  <a:lnTo>
                    <a:pt x="4" y="292"/>
                  </a:lnTo>
                  <a:lnTo>
                    <a:pt x="7" y="310"/>
                  </a:lnTo>
                  <a:lnTo>
                    <a:pt x="12" y="328"/>
                  </a:lnTo>
                  <a:lnTo>
                    <a:pt x="18" y="346"/>
                  </a:lnTo>
                  <a:lnTo>
                    <a:pt x="26" y="363"/>
                  </a:lnTo>
                  <a:lnTo>
                    <a:pt x="34" y="379"/>
                  </a:lnTo>
                  <a:lnTo>
                    <a:pt x="44" y="394"/>
                  </a:lnTo>
                  <a:lnTo>
                    <a:pt x="54" y="410"/>
                  </a:lnTo>
                  <a:lnTo>
                    <a:pt x="66" y="424"/>
                  </a:lnTo>
                  <a:lnTo>
                    <a:pt x="79" y="437"/>
                  </a:lnTo>
                  <a:lnTo>
                    <a:pt x="92" y="448"/>
                  </a:lnTo>
                  <a:lnTo>
                    <a:pt x="106" y="460"/>
                  </a:lnTo>
                  <a:lnTo>
                    <a:pt x="122" y="469"/>
                  </a:lnTo>
                  <a:lnTo>
                    <a:pt x="137" y="478"/>
                  </a:lnTo>
                  <a:lnTo>
                    <a:pt x="154" y="487"/>
                  </a:lnTo>
                  <a:lnTo>
                    <a:pt x="154" y="847"/>
                  </a:lnTo>
                  <a:lnTo>
                    <a:pt x="154" y="847"/>
                  </a:lnTo>
                  <a:lnTo>
                    <a:pt x="154" y="858"/>
                  </a:lnTo>
                  <a:lnTo>
                    <a:pt x="155" y="868"/>
                  </a:lnTo>
                  <a:lnTo>
                    <a:pt x="158" y="878"/>
                  </a:lnTo>
                  <a:lnTo>
                    <a:pt x="162" y="887"/>
                  </a:lnTo>
                  <a:lnTo>
                    <a:pt x="165" y="896"/>
                  </a:lnTo>
                  <a:lnTo>
                    <a:pt x="171" y="904"/>
                  </a:lnTo>
                  <a:lnTo>
                    <a:pt x="177" y="912"/>
                  </a:lnTo>
                  <a:lnTo>
                    <a:pt x="184" y="920"/>
                  </a:lnTo>
                  <a:lnTo>
                    <a:pt x="190" y="926"/>
                  </a:lnTo>
                  <a:lnTo>
                    <a:pt x="198" y="931"/>
                  </a:lnTo>
                  <a:lnTo>
                    <a:pt x="207" y="936"/>
                  </a:lnTo>
                  <a:lnTo>
                    <a:pt x="215" y="940"/>
                  </a:lnTo>
                  <a:lnTo>
                    <a:pt x="225" y="944"/>
                  </a:lnTo>
                  <a:lnTo>
                    <a:pt x="234" y="947"/>
                  </a:lnTo>
                  <a:lnTo>
                    <a:pt x="244" y="948"/>
                  </a:lnTo>
                  <a:lnTo>
                    <a:pt x="255" y="948"/>
                  </a:lnTo>
                  <a:lnTo>
                    <a:pt x="255" y="948"/>
                  </a:lnTo>
                  <a:lnTo>
                    <a:pt x="265" y="948"/>
                  </a:lnTo>
                  <a:lnTo>
                    <a:pt x="275" y="947"/>
                  </a:lnTo>
                  <a:lnTo>
                    <a:pt x="284" y="944"/>
                  </a:lnTo>
                  <a:lnTo>
                    <a:pt x="293" y="940"/>
                  </a:lnTo>
                  <a:lnTo>
                    <a:pt x="302" y="936"/>
                  </a:lnTo>
                  <a:lnTo>
                    <a:pt x="310" y="931"/>
                  </a:lnTo>
                  <a:lnTo>
                    <a:pt x="318" y="926"/>
                  </a:lnTo>
                  <a:lnTo>
                    <a:pt x="326" y="920"/>
                  </a:lnTo>
                  <a:lnTo>
                    <a:pt x="332" y="912"/>
                  </a:lnTo>
                  <a:lnTo>
                    <a:pt x="338" y="904"/>
                  </a:lnTo>
                  <a:lnTo>
                    <a:pt x="342" y="896"/>
                  </a:lnTo>
                  <a:lnTo>
                    <a:pt x="348" y="887"/>
                  </a:lnTo>
                  <a:lnTo>
                    <a:pt x="350" y="878"/>
                  </a:lnTo>
                  <a:lnTo>
                    <a:pt x="353" y="868"/>
                  </a:lnTo>
                  <a:lnTo>
                    <a:pt x="354" y="858"/>
                  </a:lnTo>
                  <a:lnTo>
                    <a:pt x="355" y="847"/>
                  </a:lnTo>
                  <a:lnTo>
                    <a:pt x="355" y="487"/>
                  </a:lnTo>
                  <a:lnTo>
                    <a:pt x="355" y="487"/>
                  </a:lnTo>
                  <a:lnTo>
                    <a:pt x="372" y="478"/>
                  </a:lnTo>
                  <a:lnTo>
                    <a:pt x="388" y="469"/>
                  </a:lnTo>
                  <a:lnTo>
                    <a:pt x="403" y="460"/>
                  </a:lnTo>
                  <a:lnTo>
                    <a:pt x="417" y="448"/>
                  </a:lnTo>
                  <a:lnTo>
                    <a:pt x="430" y="437"/>
                  </a:lnTo>
                  <a:lnTo>
                    <a:pt x="443" y="424"/>
                  </a:lnTo>
                  <a:lnTo>
                    <a:pt x="455" y="410"/>
                  </a:lnTo>
                  <a:lnTo>
                    <a:pt x="465" y="394"/>
                  </a:lnTo>
                  <a:lnTo>
                    <a:pt x="475" y="379"/>
                  </a:lnTo>
                  <a:lnTo>
                    <a:pt x="483" y="363"/>
                  </a:lnTo>
                  <a:lnTo>
                    <a:pt x="491" y="346"/>
                  </a:lnTo>
                  <a:lnTo>
                    <a:pt x="497" y="328"/>
                  </a:lnTo>
                  <a:lnTo>
                    <a:pt x="501" y="310"/>
                  </a:lnTo>
                  <a:lnTo>
                    <a:pt x="505" y="292"/>
                  </a:lnTo>
                  <a:lnTo>
                    <a:pt x="508" y="273"/>
                  </a:lnTo>
                  <a:lnTo>
                    <a:pt x="508" y="253"/>
                  </a:lnTo>
                  <a:lnTo>
                    <a:pt x="508" y="253"/>
                  </a:lnTo>
                  <a:close/>
                </a:path>
              </a:pathLst>
            </a:custGeom>
            <a:solidFill>
              <a:schemeClr val="tx2"/>
            </a:solidFill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5423813" y="4318496"/>
            <a:ext cx="1344374" cy="1799724"/>
            <a:chOff x="6213739" y="2946576"/>
            <a:chExt cx="1038931" cy="1390826"/>
          </a:xfrm>
        </p:grpSpPr>
        <p:sp>
          <p:nvSpPr>
            <p:cNvPr id="353" name="Freeform 20"/>
            <p:cNvSpPr>
              <a:spLocks/>
            </p:cNvSpPr>
            <p:nvPr/>
          </p:nvSpPr>
          <p:spPr bwMode="auto">
            <a:xfrm>
              <a:off x="6494198" y="3195284"/>
              <a:ext cx="123472" cy="1055688"/>
            </a:xfrm>
            <a:custGeom>
              <a:avLst/>
              <a:gdLst>
                <a:gd name="T0" fmla="*/ 52 w 563"/>
                <a:gd name="T1" fmla="*/ 0 h 4788"/>
                <a:gd name="T2" fmla="*/ 52 w 563"/>
                <a:gd name="T3" fmla="*/ 0 h 4788"/>
                <a:gd name="T4" fmla="*/ 40 w 563"/>
                <a:gd name="T5" fmla="*/ 45 h 4788"/>
                <a:gd name="T6" fmla="*/ 30 w 563"/>
                <a:gd name="T7" fmla="*/ 92 h 4788"/>
                <a:gd name="T8" fmla="*/ 21 w 563"/>
                <a:gd name="T9" fmla="*/ 137 h 4788"/>
                <a:gd name="T10" fmla="*/ 15 w 563"/>
                <a:gd name="T11" fmla="*/ 185 h 4788"/>
                <a:gd name="T12" fmla="*/ 8 w 563"/>
                <a:gd name="T13" fmla="*/ 232 h 4788"/>
                <a:gd name="T14" fmla="*/ 4 w 563"/>
                <a:gd name="T15" fmla="*/ 281 h 4788"/>
                <a:gd name="T16" fmla="*/ 2 w 563"/>
                <a:gd name="T17" fmla="*/ 330 h 4788"/>
                <a:gd name="T18" fmla="*/ 0 w 563"/>
                <a:gd name="T19" fmla="*/ 379 h 4788"/>
                <a:gd name="T20" fmla="*/ 0 w 563"/>
                <a:gd name="T21" fmla="*/ 379 h 4788"/>
                <a:gd name="T22" fmla="*/ 0 w 563"/>
                <a:gd name="T23" fmla="*/ 4788 h 4788"/>
                <a:gd name="T24" fmla="*/ 563 w 563"/>
                <a:gd name="T25" fmla="*/ 4788 h 4788"/>
                <a:gd name="T26" fmla="*/ 563 w 563"/>
                <a:gd name="T27" fmla="*/ 0 h 4788"/>
                <a:gd name="T28" fmla="*/ 52 w 563"/>
                <a:gd name="T29" fmla="*/ 0 h 4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3" h="4788">
                  <a:moveTo>
                    <a:pt x="52" y="0"/>
                  </a:moveTo>
                  <a:lnTo>
                    <a:pt x="52" y="0"/>
                  </a:lnTo>
                  <a:lnTo>
                    <a:pt x="40" y="45"/>
                  </a:lnTo>
                  <a:lnTo>
                    <a:pt x="30" y="92"/>
                  </a:lnTo>
                  <a:lnTo>
                    <a:pt x="21" y="137"/>
                  </a:lnTo>
                  <a:lnTo>
                    <a:pt x="15" y="185"/>
                  </a:lnTo>
                  <a:lnTo>
                    <a:pt x="8" y="232"/>
                  </a:lnTo>
                  <a:lnTo>
                    <a:pt x="4" y="281"/>
                  </a:lnTo>
                  <a:lnTo>
                    <a:pt x="2" y="33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0" y="4788"/>
                  </a:lnTo>
                  <a:lnTo>
                    <a:pt x="563" y="4788"/>
                  </a:lnTo>
                  <a:lnTo>
                    <a:pt x="563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54" name="Freeform 21"/>
            <p:cNvSpPr>
              <a:spLocks/>
            </p:cNvSpPr>
            <p:nvPr/>
          </p:nvSpPr>
          <p:spPr bwMode="auto">
            <a:xfrm>
              <a:off x="6845212" y="3195284"/>
              <a:ext cx="124354" cy="1055688"/>
            </a:xfrm>
            <a:custGeom>
              <a:avLst/>
              <a:gdLst>
                <a:gd name="T0" fmla="*/ 563 w 563"/>
                <a:gd name="T1" fmla="*/ 379 h 4788"/>
                <a:gd name="T2" fmla="*/ 563 w 563"/>
                <a:gd name="T3" fmla="*/ 379 h 4788"/>
                <a:gd name="T4" fmla="*/ 563 w 563"/>
                <a:gd name="T5" fmla="*/ 330 h 4788"/>
                <a:gd name="T6" fmla="*/ 560 w 563"/>
                <a:gd name="T7" fmla="*/ 281 h 4788"/>
                <a:gd name="T8" fmla="*/ 555 w 563"/>
                <a:gd name="T9" fmla="*/ 232 h 4788"/>
                <a:gd name="T10" fmla="*/ 550 w 563"/>
                <a:gd name="T11" fmla="*/ 185 h 4788"/>
                <a:gd name="T12" fmla="*/ 542 w 563"/>
                <a:gd name="T13" fmla="*/ 137 h 4788"/>
                <a:gd name="T14" fmla="*/ 534 w 563"/>
                <a:gd name="T15" fmla="*/ 92 h 4788"/>
                <a:gd name="T16" fmla="*/ 524 w 563"/>
                <a:gd name="T17" fmla="*/ 45 h 4788"/>
                <a:gd name="T18" fmla="*/ 512 w 563"/>
                <a:gd name="T19" fmla="*/ 0 h 4788"/>
                <a:gd name="T20" fmla="*/ 0 w 563"/>
                <a:gd name="T21" fmla="*/ 0 h 4788"/>
                <a:gd name="T22" fmla="*/ 0 w 563"/>
                <a:gd name="T23" fmla="*/ 4788 h 4788"/>
                <a:gd name="T24" fmla="*/ 563 w 563"/>
                <a:gd name="T25" fmla="*/ 4788 h 4788"/>
                <a:gd name="T26" fmla="*/ 563 w 563"/>
                <a:gd name="T27" fmla="*/ 4788 h 4788"/>
                <a:gd name="T28" fmla="*/ 563 w 563"/>
                <a:gd name="T29" fmla="*/ 379 h 4788"/>
                <a:gd name="T30" fmla="*/ 563 w 563"/>
                <a:gd name="T31" fmla="*/ 379 h 4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3" h="4788">
                  <a:moveTo>
                    <a:pt x="563" y="379"/>
                  </a:moveTo>
                  <a:lnTo>
                    <a:pt x="563" y="379"/>
                  </a:lnTo>
                  <a:lnTo>
                    <a:pt x="563" y="330"/>
                  </a:lnTo>
                  <a:lnTo>
                    <a:pt x="560" y="281"/>
                  </a:lnTo>
                  <a:lnTo>
                    <a:pt x="555" y="232"/>
                  </a:lnTo>
                  <a:lnTo>
                    <a:pt x="550" y="185"/>
                  </a:lnTo>
                  <a:lnTo>
                    <a:pt x="542" y="137"/>
                  </a:lnTo>
                  <a:lnTo>
                    <a:pt x="534" y="92"/>
                  </a:lnTo>
                  <a:lnTo>
                    <a:pt x="524" y="45"/>
                  </a:lnTo>
                  <a:lnTo>
                    <a:pt x="512" y="0"/>
                  </a:lnTo>
                  <a:lnTo>
                    <a:pt x="0" y="0"/>
                  </a:lnTo>
                  <a:lnTo>
                    <a:pt x="0" y="4788"/>
                  </a:lnTo>
                  <a:lnTo>
                    <a:pt x="563" y="4788"/>
                  </a:lnTo>
                  <a:lnTo>
                    <a:pt x="563" y="4788"/>
                  </a:lnTo>
                  <a:lnTo>
                    <a:pt x="563" y="379"/>
                  </a:lnTo>
                  <a:lnTo>
                    <a:pt x="563" y="37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55" name="Freeform 22"/>
            <p:cNvSpPr>
              <a:spLocks/>
            </p:cNvSpPr>
            <p:nvPr/>
          </p:nvSpPr>
          <p:spPr bwMode="auto">
            <a:xfrm>
              <a:off x="6617670" y="3195284"/>
              <a:ext cx="227542" cy="1055688"/>
            </a:xfrm>
            <a:custGeom>
              <a:avLst/>
              <a:gdLst>
                <a:gd name="T0" fmla="*/ 0 w 1032"/>
                <a:gd name="T1" fmla="*/ 0 h 4788"/>
                <a:gd name="T2" fmla="*/ 0 w 1032"/>
                <a:gd name="T3" fmla="*/ 4788 h 4788"/>
                <a:gd name="T4" fmla="*/ 517 w 1032"/>
                <a:gd name="T5" fmla="*/ 4788 h 4788"/>
                <a:gd name="T6" fmla="*/ 1032 w 1032"/>
                <a:gd name="T7" fmla="*/ 4788 h 4788"/>
                <a:gd name="T8" fmla="*/ 1032 w 1032"/>
                <a:gd name="T9" fmla="*/ 0 h 4788"/>
                <a:gd name="T10" fmla="*/ 0 w 1032"/>
                <a:gd name="T11" fmla="*/ 0 h 4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2" h="4788">
                  <a:moveTo>
                    <a:pt x="0" y="0"/>
                  </a:moveTo>
                  <a:lnTo>
                    <a:pt x="0" y="4788"/>
                  </a:lnTo>
                  <a:lnTo>
                    <a:pt x="517" y="4788"/>
                  </a:lnTo>
                  <a:lnTo>
                    <a:pt x="1032" y="4788"/>
                  </a:lnTo>
                  <a:lnTo>
                    <a:pt x="10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56" name="Freeform 24"/>
            <p:cNvSpPr>
              <a:spLocks/>
            </p:cNvSpPr>
            <p:nvPr/>
          </p:nvSpPr>
          <p:spPr bwMode="auto">
            <a:xfrm>
              <a:off x="6505663" y="2946576"/>
              <a:ext cx="452438" cy="248708"/>
            </a:xfrm>
            <a:custGeom>
              <a:avLst/>
              <a:gdLst>
                <a:gd name="T0" fmla="*/ 1028 w 2055"/>
                <a:gd name="T1" fmla="*/ 0 h 1126"/>
                <a:gd name="T2" fmla="*/ 990 w 2055"/>
                <a:gd name="T3" fmla="*/ 5 h 1126"/>
                <a:gd name="T4" fmla="*/ 942 w 2055"/>
                <a:gd name="T5" fmla="*/ 20 h 1126"/>
                <a:gd name="T6" fmla="*/ 886 w 2055"/>
                <a:gd name="T7" fmla="*/ 44 h 1126"/>
                <a:gd name="T8" fmla="*/ 822 w 2055"/>
                <a:gd name="T9" fmla="*/ 78 h 1126"/>
                <a:gd name="T10" fmla="*/ 753 w 2055"/>
                <a:gd name="T11" fmla="*/ 120 h 1126"/>
                <a:gd name="T12" fmla="*/ 678 w 2055"/>
                <a:gd name="T13" fmla="*/ 171 h 1126"/>
                <a:gd name="T14" fmla="*/ 600 w 2055"/>
                <a:gd name="T15" fmla="*/ 231 h 1126"/>
                <a:gd name="T16" fmla="*/ 522 w 2055"/>
                <a:gd name="T17" fmla="*/ 300 h 1126"/>
                <a:gd name="T18" fmla="*/ 442 w 2055"/>
                <a:gd name="T19" fmla="*/ 376 h 1126"/>
                <a:gd name="T20" fmla="*/ 364 w 2055"/>
                <a:gd name="T21" fmla="*/ 461 h 1126"/>
                <a:gd name="T22" fmla="*/ 288 w 2055"/>
                <a:gd name="T23" fmla="*/ 554 h 1126"/>
                <a:gd name="T24" fmla="*/ 217 w 2055"/>
                <a:gd name="T25" fmla="*/ 653 h 1126"/>
                <a:gd name="T26" fmla="*/ 151 w 2055"/>
                <a:gd name="T27" fmla="*/ 762 h 1126"/>
                <a:gd name="T28" fmla="*/ 92 w 2055"/>
                <a:gd name="T29" fmla="*/ 877 h 1126"/>
                <a:gd name="T30" fmla="*/ 41 w 2055"/>
                <a:gd name="T31" fmla="*/ 998 h 1126"/>
                <a:gd name="T32" fmla="*/ 9 w 2055"/>
                <a:gd name="T33" fmla="*/ 1094 h 1126"/>
                <a:gd name="T34" fmla="*/ 2055 w 2055"/>
                <a:gd name="T35" fmla="*/ 1126 h 1126"/>
                <a:gd name="T36" fmla="*/ 2036 w 2055"/>
                <a:gd name="T37" fmla="*/ 1061 h 1126"/>
                <a:gd name="T38" fmla="*/ 1989 w 2055"/>
                <a:gd name="T39" fmla="*/ 936 h 1126"/>
                <a:gd name="T40" fmla="*/ 1935 w 2055"/>
                <a:gd name="T41" fmla="*/ 817 h 1126"/>
                <a:gd name="T42" fmla="*/ 1872 w 2055"/>
                <a:gd name="T43" fmla="*/ 706 h 1126"/>
                <a:gd name="T44" fmla="*/ 1804 w 2055"/>
                <a:gd name="T45" fmla="*/ 603 h 1126"/>
                <a:gd name="T46" fmla="*/ 1730 w 2055"/>
                <a:gd name="T47" fmla="*/ 506 h 1126"/>
                <a:gd name="T48" fmla="*/ 1653 w 2055"/>
                <a:gd name="T49" fmla="*/ 417 h 1126"/>
                <a:gd name="T50" fmla="*/ 1574 w 2055"/>
                <a:gd name="T51" fmla="*/ 337 h 1126"/>
                <a:gd name="T52" fmla="*/ 1494 w 2055"/>
                <a:gd name="T53" fmla="*/ 265 h 1126"/>
                <a:gd name="T54" fmla="*/ 1415 w 2055"/>
                <a:gd name="T55" fmla="*/ 200 h 1126"/>
                <a:gd name="T56" fmla="*/ 1339 w 2055"/>
                <a:gd name="T57" fmla="*/ 145 h 1126"/>
                <a:gd name="T58" fmla="*/ 1267 w 2055"/>
                <a:gd name="T59" fmla="*/ 97 h 1126"/>
                <a:gd name="T60" fmla="*/ 1201 w 2055"/>
                <a:gd name="T61" fmla="*/ 60 h 1126"/>
                <a:gd name="T62" fmla="*/ 1140 w 2055"/>
                <a:gd name="T63" fmla="*/ 30 h 1126"/>
                <a:gd name="T64" fmla="*/ 1087 w 2055"/>
                <a:gd name="T65" fmla="*/ 10 h 1126"/>
                <a:gd name="T66" fmla="*/ 1044 w 2055"/>
                <a:gd name="T67" fmla="*/ 1 h 1126"/>
                <a:gd name="T68" fmla="*/ 1028 w 2055"/>
                <a:gd name="T69" fmla="*/ 0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55" h="1126">
                  <a:moveTo>
                    <a:pt x="1028" y="0"/>
                  </a:moveTo>
                  <a:lnTo>
                    <a:pt x="1028" y="0"/>
                  </a:lnTo>
                  <a:lnTo>
                    <a:pt x="1010" y="1"/>
                  </a:lnTo>
                  <a:lnTo>
                    <a:pt x="990" y="5"/>
                  </a:lnTo>
                  <a:lnTo>
                    <a:pt x="967" y="10"/>
                  </a:lnTo>
                  <a:lnTo>
                    <a:pt x="942" y="20"/>
                  </a:lnTo>
                  <a:lnTo>
                    <a:pt x="915" y="30"/>
                  </a:lnTo>
                  <a:lnTo>
                    <a:pt x="886" y="44"/>
                  </a:lnTo>
                  <a:lnTo>
                    <a:pt x="855" y="60"/>
                  </a:lnTo>
                  <a:lnTo>
                    <a:pt x="822" y="78"/>
                  </a:lnTo>
                  <a:lnTo>
                    <a:pt x="788" y="97"/>
                  </a:lnTo>
                  <a:lnTo>
                    <a:pt x="753" y="120"/>
                  </a:lnTo>
                  <a:lnTo>
                    <a:pt x="715" y="145"/>
                  </a:lnTo>
                  <a:lnTo>
                    <a:pt x="678" y="171"/>
                  </a:lnTo>
                  <a:lnTo>
                    <a:pt x="639" y="200"/>
                  </a:lnTo>
                  <a:lnTo>
                    <a:pt x="600" y="231"/>
                  </a:lnTo>
                  <a:lnTo>
                    <a:pt x="562" y="265"/>
                  </a:lnTo>
                  <a:lnTo>
                    <a:pt x="522" y="300"/>
                  </a:lnTo>
                  <a:lnTo>
                    <a:pt x="482" y="337"/>
                  </a:lnTo>
                  <a:lnTo>
                    <a:pt x="442" y="376"/>
                  </a:lnTo>
                  <a:lnTo>
                    <a:pt x="403" y="417"/>
                  </a:lnTo>
                  <a:lnTo>
                    <a:pt x="364" y="461"/>
                  </a:lnTo>
                  <a:lnTo>
                    <a:pt x="325" y="506"/>
                  </a:lnTo>
                  <a:lnTo>
                    <a:pt x="288" y="554"/>
                  </a:lnTo>
                  <a:lnTo>
                    <a:pt x="252" y="603"/>
                  </a:lnTo>
                  <a:lnTo>
                    <a:pt x="217" y="653"/>
                  </a:lnTo>
                  <a:lnTo>
                    <a:pt x="183" y="706"/>
                  </a:lnTo>
                  <a:lnTo>
                    <a:pt x="151" y="762"/>
                  </a:lnTo>
                  <a:lnTo>
                    <a:pt x="120" y="817"/>
                  </a:lnTo>
                  <a:lnTo>
                    <a:pt x="92" y="877"/>
                  </a:lnTo>
                  <a:lnTo>
                    <a:pt x="65" y="936"/>
                  </a:lnTo>
                  <a:lnTo>
                    <a:pt x="41" y="998"/>
                  </a:lnTo>
                  <a:lnTo>
                    <a:pt x="19" y="1061"/>
                  </a:lnTo>
                  <a:lnTo>
                    <a:pt x="9" y="1094"/>
                  </a:lnTo>
                  <a:lnTo>
                    <a:pt x="0" y="1126"/>
                  </a:lnTo>
                  <a:lnTo>
                    <a:pt x="2055" y="1126"/>
                  </a:lnTo>
                  <a:lnTo>
                    <a:pt x="2055" y="1126"/>
                  </a:lnTo>
                  <a:lnTo>
                    <a:pt x="2036" y="1061"/>
                  </a:lnTo>
                  <a:lnTo>
                    <a:pt x="2014" y="998"/>
                  </a:lnTo>
                  <a:lnTo>
                    <a:pt x="1989" y="936"/>
                  </a:lnTo>
                  <a:lnTo>
                    <a:pt x="1964" y="877"/>
                  </a:lnTo>
                  <a:lnTo>
                    <a:pt x="1935" y="817"/>
                  </a:lnTo>
                  <a:lnTo>
                    <a:pt x="1904" y="762"/>
                  </a:lnTo>
                  <a:lnTo>
                    <a:pt x="1872" y="706"/>
                  </a:lnTo>
                  <a:lnTo>
                    <a:pt x="1838" y="653"/>
                  </a:lnTo>
                  <a:lnTo>
                    <a:pt x="1804" y="603"/>
                  </a:lnTo>
                  <a:lnTo>
                    <a:pt x="1767" y="554"/>
                  </a:lnTo>
                  <a:lnTo>
                    <a:pt x="1730" y="506"/>
                  </a:lnTo>
                  <a:lnTo>
                    <a:pt x="1691" y="461"/>
                  </a:lnTo>
                  <a:lnTo>
                    <a:pt x="1653" y="417"/>
                  </a:lnTo>
                  <a:lnTo>
                    <a:pt x="1612" y="376"/>
                  </a:lnTo>
                  <a:lnTo>
                    <a:pt x="1574" y="337"/>
                  </a:lnTo>
                  <a:lnTo>
                    <a:pt x="1534" y="300"/>
                  </a:lnTo>
                  <a:lnTo>
                    <a:pt x="1494" y="265"/>
                  </a:lnTo>
                  <a:lnTo>
                    <a:pt x="1455" y="231"/>
                  </a:lnTo>
                  <a:lnTo>
                    <a:pt x="1415" y="200"/>
                  </a:lnTo>
                  <a:lnTo>
                    <a:pt x="1378" y="171"/>
                  </a:lnTo>
                  <a:lnTo>
                    <a:pt x="1339" y="145"/>
                  </a:lnTo>
                  <a:lnTo>
                    <a:pt x="1303" y="120"/>
                  </a:lnTo>
                  <a:lnTo>
                    <a:pt x="1267" y="97"/>
                  </a:lnTo>
                  <a:lnTo>
                    <a:pt x="1233" y="78"/>
                  </a:lnTo>
                  <a:lnTo>
                    <a:pt x="1201" y="60"/>
                  </a:lnTo>
                  <a:lnTo>
                    <a:pt x="1168" y="44"/>
                  </a:lnTo>
                  <a:lnTo>
                    <a:pt x="1140" y="30"/>
                  </a:lnTo>
                  <a:lnTo>
                    <a:pt x="1113" y="20"/>
                  </a:lnTo>
                  <a:lnTo>
                    <a:pt x="1087" y="10"/>
                  </a:lnTo>
                  <a:lnTo>
                    <a:pt x="1065" y="5"/>
                  </a:lnTo>
                  <a:lnTo>
                    <a:pt x="1044" y="1"/>
                  </a:lnTo>
                  <a:lnTo>
                    <a:pt x="1028" y="0"/>
                  </a:lnTo>
                  <a:lnTo>
                    <a:pt x="1028" y="0"/>
                  </a:lnTo>
                  <a:close/>
                </a:path>
              </a:pathLst>
            </a:custGeom>
            <a:solidFill>
              <a:srgbClr val="46CDD3"/>
            </a:solidFill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6213739" y="3784423"/>
              <a:ext cx="178153" cy="491243"/>
            </a:xfrm>
            <a:custGeom>
              <a:avLst/>
              <a:gdLst>
                <a:gd name="T0" fmla="*/ 284 w 807"/>
                <a:gd name="T1" fmla="*/ 420 h 2227"/>
                <a:gd name="T2" fmla="*/ 284 w 807"/>
                <a:gd name="T3" fmla="*/ 420 h 2227"/>
                <a:gd name="T4" fmla="*/ 262 w 807"/>
                <a:gd name="T5" fmla="*/ 448 h 2227"/>
                <a:gd name="T6" fmla="*/ 242 w 807"/>
                <a:gd name="T7" fmla="*/ 473 h 2227"/>
                <a:gd name="T8" fmla="*/ 222 w 807"/>
                <a:gd name="T9" fmla="*/ 499 h 2227"/>
                <a:gd name="T10" fmla="*/ 204 w 807"/>
                <a:gd name="T11" fmla="*/ 526 h 2227"/>
                <a:gd name="T12" fmla="*/ 186 w 807"/>
                <a:gd name="T13" fmla="*/ 553 h 2227"/>
                <a:gd name="T14" fmla="*/ 169 w 807"/>
                <a:gd name="T15" fmla="*/ 581 h 2227"/>
                <a:gd name="T16" fmla="*/ 154 w 807"/>
                <a:gd name="T17" fmla="*/ 608 h 2227"/>
                <a:gd name="T18" fmla="*/ 140 w 807"/>
                <a:gd name="T19" fmla="*/ 635 h 2227"/>
                <a:gd name="T20" fmla="*/ 125 w 807"/>
                <a:gd name="T21" fmla="*/ 662 h 2227"/>
                <a:gd name="T22" fmla="*/ 112 w 807"/>
                <a:gd name="T23" fmla="*/ 690 h 2227"/>
                <a:gd name="T24" fmla="*/ 101 w 807"/>
                <a:gd name="T25" fmla="*/ 717 h 2227"/>
                <a:gd name="T26" fmla="*/ 89 w 807"/>
                <a:gd name="T27" fmla="*/ 746 h 2227"/>
                <a:gd name="T28" fmla="*/ 79 w 807"/>
                <a:gd name="T29" fmla="*/ 774 h 2227"/>
                <a:gd name="T30" fmla="*/ 70 w 807"/>
                <a:gd name="T31" fmla="*/ 803 h 2227"/>
                <a:gd name="T32" fmla="*/ 53 w 807"/>
                <a:gd name="T33" fmla="*/ 859 h 2227"/>
                <a:gd name="T34" fmla="*/ 39 w 807"/>
                <a:gd name="T35" fmla="*/ 917 h 2227"/>
                <a:gd name="T36" fmla="*/ 27 w 807"/>
                <a:gd name="T37" fmla="*/ 977 h 2227"/>
                <a:gd name="T38" fmla="*/ 18 w 807"/>
                <a:gd name="T39" fmla="*/ 1036 h 2227"/>
                <a:gd name="T40" fmla="*/ 10 w 807"/>
                <a:gd name="T41" fmla="*/ 1096 h 2227"/>
                <a:gd name="T42" fmla="*/ 5 w 807"/>
                <a:gd name="T43" fmla="*/ 1158 h 2227"/>
                <a:gd name="T44" fmla="*/ 1 w 807"/>
                <a:gd name="T45" fmla="*/ 1218 h 2227"/>
                <a:gd name="T46" fmla="*/ 0 w 807"/>
                <a:gd name="T47" fmla="*/ 1282 h 2227"/>
                <a:gd name="T48" fmla="*/ 0 w 807"/>
                <a:gd name="T49" fmla="*/ 1345 h 2227"/>
                <a:gd name="T50" fmla="*/ 0 w 807"/>
                <a:gd name="T51" fmla="*/ 1345 h 2227"/>
                <a:gd name="T52" fmla="*/ 0 w 807"/>
                <a:gd name="T53" fmla="*/ 2227 h 2227"/>
                <a:gd name="T54" fmla="*/ 807 w 807"/>
                <a:gd name="T55" fmla="*/ 1964 h 2227"/>
                <a:gd name="T56" fmla="*/ 807 w 807"/>
                <a:gd name="T57" fmla="*/ 0 h 2227"/>
                <a:gd name="T58" fmla="*/ 807 w 807"/>
                <a:gd name="T59" fmla="*/ 0 h 2227"/>
                <a:gd name="T60" fmla="*/ 740 w 807"/>
                <a:gd name="T61" fmla="*/ 43 h 2227"/>
                <a:gd name="T62" fmla="*/ 670 w 807"/>
                <a:gd name="T63" fmla="*/ 91 h 2227"/>
                <a:gd name="T64" fmla="*/ 599 w 807"/>
                <a:gd name="T65" fmla="*/ 142 h 2227"/>
                <a:gd name="T66" fmla="*/ 529 w 807"/>
                <a:gd name="T67" fmla="*/ 195 h 2227"/>
                <a:gd name="T68" fmla="*/ 496 w 807"/>
                <a:gd name="T69" fmla="*/ 222 h 2227"/>
                <a:gd name="T70" fmla="*/ 462 w 807"/>
                <a:gd name="T71" fmla="*/ 249 h 2227"/>
                <a:gd name="T72" fmla="*/ 429 w 807"/>
                <a:gd name="T73" fmla="*/ 277 h 2227"/>
                <a:gd name="T74" fmla="*/ 398 w 807"/>
                <a:gd name="T75" fmla="*/ 306 h 2227"/>
                <a:gd name="T76" fmla="*/ 367 w 807"/>
                <a:gd name="T77" fmla="*/ 334 h 2227"/>
                <a:gd name="T78" fmla="*/ 338 w 807"/>
                <a:gd name="T79" fmla="*/ 362 h 2227"/>
                <a:gd name="T80" fmla="*/ 310 w 807"/>
                <a:gd name="T81" fmla="*/ 392 h 2227"/>
                <a:gd name="T82" fmla="*/ 284 w 807"/>
                <a:gd name="T83" fmla="*/ 420 h 2227"/>
                <a:gd name="T84" fmla="*/ 284 w 807"/>
                <a:gd name="T85" fmla="*/ 420 h 2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7" h="2227">
                  <a:moveTo>
                    <a:pt x="284" y="420"/>
                  </a:moveTo>
                  <a:lnTo>
                    <a:pt x="284" y="420"/>
                  </a:lnTo>
                  <a:lnTo>
                    <a:pt x="262" y="448"/>
                  </a:lnTo>
                  <a:lnTo>
                    <a:pt x="242" y="473"/>
                  </a:lnTo>
                  <a:lnTo>
                    <a:pt x="222" y="499"/>
                  </a:lnTo>
                  <a:lnTo>
                    <a:pt x="204" y="526"/>
                  </a:lnTo>
                  <a:lnTo>
                    <a:pt x="186" y="553"/>
                  </a:lnTo>
                  <a:lnTo>
                    <a:pt x="169" y="581"/>
                  </a:lnTo>
                  <a:lnTo>
                    <a:pt x="154" y="608"/>
                  </a:lnTo>
                  <a:lnTo>
                    <a:pt x="140" y="635"/>
                  </a:lnTo>
                  <a:lnTo>
                    <a:pt x="125" y="662"/>
                  </a:lnTo>
                  <a:lnTo>
                    <a:pt x="112" y="690"/>
                  </a:lnTo>
                  <a:lnTo>
                    <a:pt x="101" y="717"/>
                  </a:lnTo>
                  <a:lnTo>
                    <a:pt x="89" y="746"/>
                  </a:lnTo>
                  <a:lnTo>
                    <a:pt x="79" y="774"/>
                  </a:lnTo>
                  <a:lnTo>
                    <a:pt x="70" y="803"/>
                  </a:lnTo>
                  <a:lnTo>
                    <a:pt x="53" y="859"/>
                  </a:lnTo>
                  <a:lnTo>
                    <a:pt x="39" y="917"/>
                  </a:lnTo>
                  <a:lnTo>
                    <a:pt x="27" y="977"/>
                  </a:lnTo>
                  <a:lnTo>
                    <a:pt x="18" y="1036"/>
                  </a:lnTo>
                  <a:lnTo>
                    <a:pt x="10" y="1096"/>
                  </a:lnTo>
                  <a:lnTo>
                    <a:pt x="5" y="1158"/>
                  </a:lnTo>
                  <a:lnTo>
                    <a:pt x="1" y="1218"/>
                  </a:lnTo>
                  <a:lnTo>
                    <a:pt x="0" y="1282"/>
                  </a:lnTo>
                  <a:lnTo>
                    <a:pt x="0" y="1345"/>
                  </a:lnTo>
                  <a:lnTo>
                    <a:pt x="0" y="1345"/>
                  </a:lnTo>
                  <a:lnTo>
                    <a:pt x="0" y="2227"/>
                  </a:lnTo>
                  <a:lnTo>
                    <a:pt x="807" y="1964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740" y="43"/>
                  </a:lnTo>
                  <a:lnTo>
                    <a:pt x="670" y="91"/>
                  </a:lnTo>
                  <a:lnTo>
                    <a:pt x="599" y="142"/>
                  </a:lnTo>
                  <a:lnTo>
                    <a:pt x="529" y="195"/>
                  </a:lnTo>
                  <a:lnTo>
                    <a:pt x="496" y="222"/>
                  </a:lnTo>
                  <a:lnTo>
                    <a:pt x="462" y="249"/>
                  </a:lnTo>
                  <a:lnTo>
                    <a:pt x="429" y="277"/>
                  </a:lnTo>
                  <a:lnTo>
                    <a:pt x="398" y="306"/>
                  </a:lnTo>
                  <a:lnTo>
                    <a:pt x="367" y="334"/>
                  </a:lnTo>
                  <a:lnTo>
                    <a:pt x="338" y="362"/>
                  </a:lnTo>
                  <a:lnTo>
                    <a:pt x="310" y="392"/>
                  </a:lnTo>
                  <a:lnTo>
                    <a:pt x="284" y="420"/>
                  </a:lnTo>
                  <a:lnTo>
                    <a:pt x="284" y="42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6391892" y="3745618"/>
              <a:ext cx="67028" cy="471841"/>
            </a:xfrm>
            <a:custGeom>
              <a:avLst/>
              <a:gdLst>
                <a:gd name="T0" fmla="*/ 305 w 305"/>
                <a:gd name="T1" fmla="*/ 0 h 2141"/>
                <a:gd name="T2" fmla="*/ 305 w 305"/>
                <a:gd name="T3" fmla="*/ 0 h 2141"/>
                <a:gd name="T4" fmla="*/ 280 w 305"/>
                <a:gd name="T5" fmla="*/ 13 h 2141"/>
                <a:gd name="T6" fmla="*/ 216 w 305"/>
                <a:gd name="T7" fmla="*/ 49 h 2141"/>
                <a:gd name="T8" fmla="*/ 119 w 305"/>
                <a:gd name="T9" fmla="*/ 104 h 2141"/>
                <a:gd name="T10" fmla="*/ 62 w 305"/>
                <a:gd name="T11" fmla="*/ 139 h 2141"/>
                <a:gd name="T12" fmla="*/ 0 w 305"/>
                <a:gd name="T13" fmla="*/ 177 h 2141"/>
                <a:gd name="T14" fmla="*/ 0 w 305"/>
                <a:gd name="T15" fmla="*/ 2141 h 2141"/>
                <a:gd name="T16" fmla="*/ 305 w 305"/>
                <a:gd name="T17" fmla="*/ 2043 h 2141"/>
                <a:gd name="T18" fmla="*/ 305 w 305"/>
                <a:gd name="T19" fmla="*/ 0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2141">
                  <a:moveTo>
                    <a:pt x="305" y="0"/>
                  </a:moveTo>
                  <a:lnTo>
                    <a:pt x="305" y="0"/>
                  </a:lnTo>
                  <a:lnTo>
                    <a:pt x="280" y="13"/>
                  </a:lnTo>
                  <a:lnTo>
                    <a:pt x="216" y="49"/>
                  </a:lnTo>
                  <a:lnTo>
                    <a:pt x="119" y="104"/>
                  </a:lnTo>
                  <a:lnTo>
                    <a:pt x="62" y="139"/>
                  </a:lnTo>
                  <a:lnTo>
                    <a:pt x="0" y="177"/>
                  </a:lnTo>
                  <a:lnTo>
                    <a:pt x="0" y="2141"/>
                  </a:lnTo>
                  <a:lnTo>
                    <a:pt x="305" y="2043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6213739" y="3745618"/>
              <a:ext cx="245181" cy="530049"/>
            </a:xfrm>
            <a:custGeom>
              <a:avLst/>
              <a:gdLst>
                <a:gd name="T0" fmla="*/ 1112 w 1112"/>
                <a:gd name="T1" fmla="*/ 0 h 2404"/>
                <a:gd name="T2" fmla="*/ 1112 w 1112"/>
                <a:gd name="T3" fmla="*/ 0 h 2404"/>
                <a:gd name="T4" fmla="*/ 1086 w 1112"/>
                <a:gd name="T5" fmla="*/ 14 h 2404"/>
                <a:gd name="T6" fmla="*/ 1019 w 1112"/>
                <a:gd name="T7" fmla="*/ 50 h 2404"/>
                <a:gd name="T8" fmla="*/ 972 w 1112"/>
                <a:gd name="T9" fmla="*/ 77 h 2404"/>
                <a:gd name="T10" fmla="*/ 918 w 1112"/>
                <a:gd name="T11" fmla="*/ 109 h 2404"/>
                <a:gd name="T12" fmla="*/ 859 w 1112"/>
                <a:gd name="T13" fmla="*/ 144 h 2404"/>
                <a:gd name="T14" fmla="*/ 795 w 1112"/>
                <a:gd name="T15" fmla="*/ 184 h 2404"/>
                <a:gd name="T16" fmla="*/ 728 w 1112"/>
                <a:gd name="T17" fmla="*/ 228 h 2404"/>
                <a:gd name="T18" fmla="*/ 660 w 1112"/>
                <a:gd name="T19" fmla="*/ 275 h 2404"/>
                <a:gd name="T20" fmla="*/ 591 w 1112"/>
                <a:gd name="T21" fmla="*/ 324 h 2404"/>
                <a:gd name="T22" fmla="*/ 523 w 1112"/>
                <a:gd name="T23" fmla="*/ 375 h 2404"/>
                <a:gd name="T24" fmla="*/ 489 w 1112"/>
                <a:gd name="T25" fmla="*/ 402 h 2404"/>
                <a:gd name="T26" fmla="*/ 457 w 1112"/>
                <a:gd name="T27" fmla="*/ 430 h 2404"/>
                <a:gd name="T28" fmla="*/ 425 w 1112"/>
                <a:gd name="T29" fmla="*/ 457 h 2404"/>
                <a:gd name="T30" fmla="*/ 395 w 1112"/>
                <a:gd name="T31" fmla="*/ 485 h 2404"/>
                <a:gd name="T32" fmla="*/ 365 w 1112"/>
                <a:gd name="T33" fmla="*/ 512 h 2404"/>
                <a:gd name="T34" fmla="*/ 337 w 1112"/>
                <a:gd name="T35" fmla="*/ 541 h 2404"/>
                <a:gd name="T36" fmla="*/ 310 w 1112"/>
                <a:gd name="T37" fmla="*/ 569 h 2404"/>
                <a:gd name="T38" fmla="*/ 284 w 1112"/>
                <a:gd name="T39" fmla="*/ 597 h 2404"/>
                <a:gd name="T40" fmla="*/ 284 w 1112"/>
                <a:gd name="T41" fmla="*/ 597 h 2404"/>
                <a:gd name="T42" fmla="*/ 262 w 1112"/>
                <a:gd name="T43" fmla="*/ 625 h 2404"/>
                <a:gd name="T44" fmla="*/ 242 w 1112"/>
                <a:gd name="T45" fmla="*/ 650 h 2404"/>
                <a:gd name="T46" fmla="*/ 222 w 1112"/>
                <a:gd name="T47" fmla="*/ 676 h 2404"/>
                <a:gd name="T48" fmla="*/ 204 w 1112"/>
                <a:gd name="T49" fmla="*/ 703 h 2404"/>
                <a:gd name="T50" fmla="*/ 186 w 1112"/>
                <a:gd name="T51" fmla="*/ 730 h 2404"/>
                <a:gd name="T52" fmla="*/ 169 w 1112"/>
                <a:gd name="T53" fmla="*/ 758 h 2404"/>
                <a:gd name="T54" fmla="*/ 154 w 1112"/>
                <a:gd name="T55" fmla="*/ 785 h 2404"/>
                <a:gd name="T56" fmla="*/ 140 w 1112"/>
                <a:gd name="T57" fmla="*/ 812 h 2404"/>
                <a:gd name="T58" fmla="*/ 125 w 1112"/>
                <a:gd name="T59" fmla="*/ 839 h 2404"/>
                <a:gd name="T60" fmla="*/ 112 w 1112"/>
                <a:gd name="T61" fmla="*/ 867 h 2404"/>
                <a:gd name="T62" fmla="*/ 101 w 1112"/>
                <a:gd name="T63" fmla="*/ 894 h 2404"/>
                <a:gd name="T64" fmla="*/ 89 w 1112"/>
                <a:gd name="T65" fmla="*/ 923 h 2404"/>
                <a:gd name="T66" fmla="*/ 79 w 1112"/>
                <a:gd name="T67" fmla="*/ 951 h 2404"/>
                <a:gd name="T68" fmla="*/ 70 w 1112"/>
                <a:gd name="T69" fmla="*/ 980 h 2404"/>
                <a:gd name="T70" fmla="*/ 53 w 1112"/>
                <a:gd name="T71" fmla="*/ 1036 h 2404"/>
                <a:gd name="T72" fmla="*/ 39 w 1112"/>
                <a:gd name="T73" fmla="*/ 1094 h 2404"/>
                <a:gd name="T74" fmla="*/ 27 w 1112"/>
                <a:gd name="T75" fmla="*/ 1154 h 2404"/>
                <a:gd name="T76" fmla="*/ 18 w 1112"/>
                <a:gd name="T77" fmla="*/ 1213 h 2404"/>
                <a:gd name="T78" fmla="*/ 10 w 1112"/>
                <a:gd name="T79" fmla="*/ 1273 h 2404"/>
                <a:gd name="T80" fmla="*/ 5 w 1112"/>
                <a:gd name="T81" fmla="*/ 1335 h 2404"/>
                <a:gd name="T82" fmla="*/ 1 w 1112"/>
                <a:gd name="T83" fmla="*/ 1395 h 2404"/>
                <a:gd name="T84" fmla="*/ 0 w 1112"/>
                <a:gd name="T85" fmla="*/ 1459 h 2404"/>
                <a:gd name="T86" fmla="*/ 0 w 1112"/>
                <a:gd name="T87" fmla="*/ 1522 h 2404"/>
                <a:gd name="T88" fmla="*/ 0 w 1112"/>
                <a:gd name="T89" fmla="*/ 1522 h 2404"/>
                <a:gd name="T90" fmla="*/ 0 w 1112"/>
                <a:gd name="T91" fmla="*/ 2404 h 2404"/>
                <a:gd name="T92" fmla="*/ 1112 w 1112"/>
                <a:gd name="T93" fmla="*/ 2043 h 2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2" h="2404">
                  <a:moveTo>
                    <a:pt x="1112" y="0"/>
                  </a:moveTo>
                  <a:lnTo>
                    <a:pt x="1112" y="0"/>
                  </a:lnTo>
                  <a:lnTo>
                    <a:pt x="1086" y="14"/>
                  </a:lnTo>
                  <a:lnTo>
                    <a:pt x="1019" y="50"/>
                  </a:lnTo>
                  <a:lnTo>
                    <a:pt x="972" y="77"/>
                  </a:lnTo>
                  <a:lnTo>
                    <a:pt x="918" y="109"/>
                  </a:lnTo>
                  <a:lnTo>
                    <a:pt x="859" y="144"/>
                  </a:lnTo>
                  <a:lnTo>
                    <a:pt x="795" y="184"/>
                  </a:lnTo>
                  <a:lnTo>
                    <a:pt x="728" y="228"/>
                  </a:lnTo>
                  <a:lnTo>
                    <a:pt x="660" y="275"/>
                  </a:lnTo>
                  <a:lnTo>
                    <a:pt x="591" y="324"/>
                  </a:lnTo>
                  <a:lnTo>
                    <a:pt x="523" y="375"/>
                  </a:lnTo>
                  <a:lnTo>
                    <a:pt x="489" y="402"/>
                  </a:lnTo>
                  <a:lnTo>
                    <a:pt x="457" y="430"/>
                  </a:lnTo>
                  <a:lnTo>
                    <a:pt x="425" y="457"/>
                  </a:lnTo>
                  <a:lnTo>
                    <a:pt x="395" y="485"/>
                  </a:lnTo>
                  <a:lnTo>
                    <a:pt x="365" y="512"/>
                  </a:lnTo>
                  <a:lnTo>
                    <a:pt x="337" y="541"/>
                  </a:lnTo>
                  <a:lnTo>
                    <a:pt x="310" y="569"/>
                  </a:lnTo>
                  <a:lnTo>
                    <a:pt x="284" y="597"/>
                  </a:lnTo>
                  <a:lnTo>
                    <a:pt x="284" y="597"/>
                  </a:lnTo>
                  <a:lnTo>
                    <a:pt x="262" y="625"/>
                  </a:lnTo>
                  <a:lnTo>
                    <a:pt x="242" y="650"/>
                  </a:lnTo>
                  <a:lnTo>
                    <a:pt x="222" y="676"/>
                  </a:lnTo>
                  <a:lnTo>
                    <a:pt x="204" y="703"/>
                  </a:lnTo>
                  <a:lnTo>
                    <a:pt x="186" y="730"/>
                  </a:lnTo>
                  <a:lnTo>
                    <a:pt x="169" y="758"/>
                  </a:lnTo>
                  <a:lnTo>
                    <a:pt x="154" y="785"/>
                  </a:lnTo>
                  <a:lnTo>
                    <a:pt x="140" y="812"/>
                  </a:lnTo>
                  <a:lnTo>
                    <a:pt x="125" y="839"/>
                  </a:lnTo>
                  <a:lnTo>
                    <a:pt x="112" y="867"/>
                  </a:lnTo>
                  <a:lnTo>
                    <a:pt x="101" y="894"/>
                  </a:lnTo>
                  <a:lnTo>
                    <a:pt x="89" y="923"/>
                  </a:lnTo>
                  <a:lnTo>
                    <a:pt x="79" y="951"/>
                  </a:lnTo>
                  <a:lnTo>
                    <a:pt x="70" y="980"/>
                  </a:lnTo>
                  <a:lnTo>
                    <a:pt x="53" y="1036"/>
                  </a:lnTo>
                  <a:lnTo>
                    <a:pt x="39" y="1094"/>
                  </a:lnTo>
                  <a:lnTo>
                    <a:pt x="27" y="1154"/>
                  </a:lnTo>
                  <a:lnTo>
                    <a:pt x="18" y="1213"/>
                  </a:lnTo>
                  <a:lnTo>
                    <a:pt x="10" y="1273"/>
                  </a:lnTo>
                  <a:lnTo>
                    <a:pt x="5" y="1335"/>
                  </a:lnTo>
                  <a:lnTo>
                    <a:pt x="1" y="1395"/>
                  </a:lnTo>
                  <a:lnTo>
                    <a:pt x="0" y="1459"/>
                  </a:lnTo>
                  <a:lnTo>
                    <a:pt x="0" y="1522"/>
                  </a:lnTo>
                  <a:lnTo>
                    <a:pt x="0" y="1522"/>
                  </a:lnTo>
                  <a:lnTo>
                    <a:pt x="0" y="2404"/>
                  </a:lnTo>
                  <a:lnTo>
                    <a:pt x="1112" y="2043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7075399" y="3784423"/>
              <a:ext cx="177271" cy="491243"/>
            </a:xfrm>
            <a:custGeom>
              <a:avLst/>
              <a:gdLst>
                <a:gd name="T0" fmla="*/ 522 w 806"/>
                <a:gd name="T1" fmla="*/ 420 h 2227"/>
                <a:gd name="T2" fmla="*/ 522 w 806"/>
                <a:gd name="T3" fmla="*/ 420 h 2227"/>
                <a:gd name="T4" fmla="*/ 544 w 806"/>
                <a:gd name="T5" fmla="*/ 448 h 2227"/>
                <a:gd name="T6" fmla="*/ 565 w 806"/>
                <a:gd name="T7" fmla="*/ 473 h 2227"/>
                <a:gd name="T8" fmla="*/ 584 w 806"/>
                <a:gd name="T9" fmla="*/ 499 h 2227"/>
                <a:gd name="T10" fmla="*/ 602 w 806"/>
                <a:gd name="T11" fmla="*/ 526 h 2227"/>
                <a:gd name="T12" fmla="*/ 621 w 806"/>
                <a:gd name="T13" fmla="*/ 553 h 2227"/>
                <a:gd name="T14" fmla="*/ 636 w 806"/>
                <a:gd name="T15" fmla="*/ 581 h 2227"/>
                <a:gd name="T16" fmla="*/ 653 w 806"/>
                <a:gd name="T17" fmla="*/ 608 h 2227"/>
                <a:gd name="T18" fmla="*/ 667 w 806"/>
                <a:gd name="T19" fmla="*/ 635 h 2227"/>
                <a:gd name="T20" fmla="*/ 681 w 806"/>
                <a:gd name="T21" fmla="*/ 662 h 2227"/>
                <a:gd name="T22" fmla="*/ 694 w 806"/>
                <a:gd name="T23" fmla="*/ 690 h 2227"/>
                <a:gd name="T24" fmla="*/ 706 w 806"/>
                <a:gd name="T25" fmla="*/ 717 h 2227"/>
                <a:gd name="T26" fmla="*/ 717 w 806"/>
                <a:gd name="T27" fmla="*/ 746 h 2227"/>
                <a:gd name="T28" fmla="*/ 728 w 806"/>
                <a:gd name="T29" fmla="*/ 774 h 2227"/>
                <a:gd name="T30" fmla="*/ 737 w 806"/>
                <a:gd name="T31" fmla="*/ 803 h 2227"/>
                <a:gd name="T32" fmla="*/ 753 w 806"/>
                <a:gd name="T33" fmla="*/ 859 h 2227"/>
                <a:gd name="T34" fmla="*/ 768 w 806"/>
                <a:gd name="T35" fmla="*/ 917 h 2227"/>
                <a:gd name="T36" fmla="*/ 779 w 806"/>
                <a:gd name="T37" fmla="*/ 977 h 2227"/>
                <a:gd name="T38" fmla="*/ 788 w 806"/>
                <a:gd name="T39" fmla="*/ 1036 h 2227"/>
                <a:gd name="T40" fmla="*/ 796 w 806"/>
                <a:gd name="T41" fmla="*/ 1096 h 2227"/>
                <a:gd name="T42" fmla="*/ 801 w 806"/>
                <a:gd name="T43" fmla="*/ 1158 h 2227"/>
                <a:gd name="T44" fmla="*/ 804 w 806"/>
                <a:gd name="T45" fmla="*/ 1218 h 2227"/>
                <a:gd name="T46" fmla="*/ 806 w 806"/>
                <a:gd name="T47" fmla="*/ 1282 h 2227"/>
                <a:gd name="T48" fmla="*/ 806 w 806"/>
                <a:gd name="T49" fmla="*/ 1345 h 2227"/>
                <a:gd name="T50" fmla="*/ 806 w 806"/>
                <a:gd name="T51" fmla="*/ 1345 h 2227"/>
                <a:gd name="T52" fmla="*/ 806 w 806"/>
                <a:gd name="T53" fmla="*/ 2227 h 2227"/>
                <a:gd name="T54" fmla="*/ 0 w 806"/>
                <a:gd name="T55" fmla="*/ 1964 h 2227"/>
                <a:gd name="T56" fmla="*/ 0 w 806"/>
                <a:gd name="T57" fmla="*/ 0 h 2227"/>
                <a:gd name="T58" fmla="*/ 0 w 806"/>
                <a:gd name="T59" fmla="*/ 0 h 2227"/>
                <a:gd name="T60" fmla="*/ 67 w 806"/>
                <a:gd name="T61" fmla="*/ 43 h 2227"/>
                <a:gd name="T62" fmla="*/ 136 w 806"/>
                <a:gd name="T63" fmla="*/ 91 h 2227"/>
                <a:gd name="T64" fmla="*/ 207 w 806"/>
                <a:gd name="T65" fmla="*/ 142 h 2227"/>
                <a:gd name="T66" fmla="*/ 277 w 806"/>
                <a:gd name="T67" fmla="*/ 195 h 2227"/>
                <a:gd name="T68" fmla="*/ 311 w 806"/>
                <a:gd name="T69" fmla="*/ 222 h 2227"/>
                <a:gd name="T70" fmla="*/ 344 w 806"/>
                <a:gd name="T71" fmla="*/ 249 h 2227"/>
                <a:gd name="T72" fmla="*/ 378 w 806"/>
                <a:gd name="T73" fmla="*/ 277 h 2227"/>
                <a:gd name="T74" fmla="*/ 409 w 806"/>
                <a:gd name="T75" fmla="*/ 306 h 2227"/>
                <a:gd name="T76" fmla="*/ 440 w 806"/>
                <a:gd name="T77" fmla="*/ 334 h 2227"/>
                <a:gd name="T78" fmla="*/ 468 w 806"/>
                <a:gd name="T79" fmla="*/ 362 h 2227"/>
                <a:gd name="T80" fmla="*/ 497 w 806"/>
                <a:gd name="T81" fmla="*/ 392 h 2227"/>
                <a:gd name="T82" fmla="*/ 522 w 806"/>
                <a:gd name="T83" fmla="*/ 420 h 2227"/>
                <a:gd name="T84" fmla="*/ 522 w 806"/>
                <a:gd name="T85" fmla="*/ 420 h 2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6" h="2227">
                  <a:moveTo>
                    <a:pt x="522" y="420"/>
                  </a:moveTo>
                  <a:lnTo>
                    <a:pt x="522" y="420"/>
                  </a:lnTo>
                  <a:lnTo>
                    <a:pt x="544" y="448"/>
                  </a:lnTo>
                  <a:lnTo>
                    <a:pt x="565" y="473"/>
                  </a:lnTo>
                  <a:lnTo>
                    <a:pt x="584" y="499"/>
                  </a:lnTo>
                  <a:lnTo>
                    <a:pt x="602" y="526"/>
                  </a:lnTo>
                  <a:lnTo>
                    <a:pt x="621" y="553"/>
                  </a:lnTo>
                  <a:lnTo>
                    <a:pt x="636" y="581"/>
                  </a:lnTo>
                  <a:lnTo>
                    <a:pt x="653" y="608"/>
                  </a:lnTo>
                  <a:lnTo>
                    <a:pt x="667" y="635"/>
                  </a:lnTo>
                  <a:lnTo>
                    <a:pt x="681" y="662"/>
                  </a:lnTo>
                  <a:lnTo>
                    <a:pt x="694" y="690"/>
                  </a:lnTo>
                  <a:lnTo>
                    <a:pt x="706" y="717"/>
                  </a:lnTo>
                  <a:lnTo>
                    <a:pt x="717" y="746"/>
                  </a:lnTo>
                  <a:lnTo>
                    <a:pt x="728" y="774"/>
                  </a:lnTo>
                  <a:lnTo>
                    <a:pt x="737" y="803"/>
                  </a:lnTo>
                  <a:lnTo>
                    <a:pt x="753" y="859"/>
                  </a:lnTo>
                  <a:lnTo>
                    <a:pt x="768" y="917"/>
                  </a:lnTo>
                  <a:lnTo>
                    <a:pt x="779" y="977"/>
                  </a:lnTo>
                  <a:lnTo>
                    <a:pt x="788" y="1036"/>
                  </a:lnTo>
                  <a:lnTo>
                    <a:pt x="796" y="1096"/>
                  </a:lnTo>
                  <a:lnTo>
                    <a:pt x="801" y="1158"/>
                  </a:lnTo>
                  <a:lnTo>
                    <a:pt x="804" y="1218"/>
                  </a:lnTo>
                  <a:lnTo>
                    <a:pt x="806" y="1282"/>
                  </a:lnTo>
                  <a:lnTo>
                    <a:pt x="806" y="1345"/>
                  </a:lnTo>
                  <a:lnTo>
                    <a:pt x="806" y="1345"/>
                  </a:lnTo>
                  <a:lnTo>
                    <a:pt x="806" y="2227"/>
                  </a:lnTo>
                  <a:lnTo>
                    <a:pt x="0" y="196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7" y="43"/>
                  </a:lnTo>
                  <a:lnTo>
                    <a:pt x="136" y="91"/>
                  </a:lnTo>
                  <a:lnTo>
                    <a:pt x="207" y="142"/>
                  </a:lnTo>
                  <a:lnTo>
                    <a:pt x="277" y="195"/>
                  </a:lnTo>
                  <a:lnTo>
                    <a:pt x="311" y="222"/>
                  </a:lnTo>
                  <a:lnTo>
                    <a:pt x="344" y="249"/>
                  </a:lnTo>
                  <a:lnTo>
                    <a:pt x="378" y="277"/>
                  </a:lnTo>
                  <a:lnTo>
                    <a:pt x="409" y="306"/>
                  </a:lnTo>
                  <a:lnTo>
                    <a:pt x="440" y="334"/>
                  </a:lnTo>
                  <a:lnTo>
                    <a:pt x="468" y="362"/>
                  </a:lnTo>
                  <a:lnTo>
                    <a:pt x="497" y="392"/>
                  </a:lnTo>
                  <a:lnTo>
                    <a:pt x="522" y="420"/>
                  </a:lnTo>
                  <a:lnTo>
                    <a:pt x="522" y="42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7007489" y="3745618"/>
              <a:ext cx="67910" cy="471841"/>
            </a:xfrm>
            <a:custGeom>
              <a:avLst/>
              <a:gdLst>
                <a:gd name="T0" fmla="*/ 0 w 305"/>
                <a:gd name="T1" fmla="*/ 0 h 2141"/>
                <a:gd name="T2" fmla="*/ 0 w 305"/>
                <a:gd name="T3" fmla="*/ 0 h 2141"/>
                <a:gd name="T4" fmla="*/ 24 w 305"/>
                <a:gd name="T5" fmla="*/ 13 h 2141"/>
                <a:gd name="T6" fmla="*/ 89 w 305"/>
                <a:gd name="T7" fmla="*/ 49 h 2141"/>
                <a:gd name="T8" fmla="*/ 186 w 305"/>
                <a:gd name="T9" fmla="*/ 104 h 2141"/>
                <a:gd name="T10" fmla="*/ 243 w 305"/>
                <a:gd name="T11" fmla="*/ 139 h 2141"/>
                <a:gd name="T12" fmla="*/ 305 w 305"/>
                <a:gd name="T13" fmla="*/ 177 h 2141"/>
                <a:gd name="T14" fmla="*/ 305 w 305"/>
                <a:gd name="T15" fmla="*/ 2141 h 2141"/>
                <a:gd name="T16" fmla="*/ 0 w 305"/>
                <a:gd name="T17" fmla="*/ 2043 h 2141"/>
                <a:gd name="T18" fmla="*/ 0 w 305"/>
                <a:gd name="T19" fmla="*/ 0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2141">
                  <a:moveTo>
                    <a:pt x="0" y="0"/>
                  </a:moveTo>
                  <a:lnTo>
                    <a:pt x="0" y="0"/>
                  </a:lnTo>
                  <a:lnTo>
                    <a:pt x="24" y="13"/>
                  </a:lnTo>
                  <a:lnTo>
                    <a:pt x="89" y="49"/>
                  </a:lnTo>
                  <a:lnTo>
                    <a:pt x="186" y="104"/>
                  </a:lnTo>
                  <a:lnTo>
                    <a:pt x="243" y="139"/>
                  </a:lnTo>
                  <a:lnTo>
                    <a:pt x="305" y="177"/>
                  </a:lnTo>
                  <a:lnTo>
                    <a:pt x="305" y="2141"/>
                  </a:lnTo>
                  <a:lnTo>
                    <a:pt x="0" y="20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7007489" y="3745618"/>
              <a:ext cx="245181" cy="530049"/>
            </a:xfrm>
            <a:custGeom>
              <a:avLst/>
              <a:gdLst>
                <a:gd name="T0" fmla="*/ 0 w 1111"/>
                <a:gd name="T1" fmla="*/ 0 h 2404"/>
                <a:gd name="T2" fmla="*/ 0 w 1111"/>
                <a:gd name="T3" fmla="*/ 0 h 2404"/>
                <a:gd name="T4" fmla="*/ 26 w 1111"/>
                <a:gd name="T5" fmla="*/ 14 h 2404"/>
                <a:gd name="T6" fmla="*/ 93 w 1111"/>
                <a:gd name="T7" fmla="*/ 50 h 2404"/>
                <a:gd name="T8" fmla="*/ 139 w 1111"/>
                <a:gd name="T9" fmla="*/ 77 h 2404"/>
                <a:gd name="T10" fmla="*/ 194 w 1111"/>
                <a:gd name="T11" fmla="*/ 109 h 2404"/>
                <a:gd name="T12" fmla="*/ 253 w 1111"/>
                <a:gd name="T13" fmla="*/ 144 h 2404"/>
                <a:gd name="T14" fmla="*/ 316 w 1111"/>
                <a:gd name="T15" fmla="*/ 184 h 2404"/>
                <a:gd name="T16" fmla="*/ 382 w 1111"/>
                <a:gd name="T17" fmla="*/ 228 h 2404"/>
                <a:gd name="T18" fmla="*/ 450 w 1111"/>
                <a:gd name="T19" fmla="*/ 275 h 2404"/>
                <a:gd name="T20" fmla="*/ 520 w 1111"/>
                <a:gd name="T21" fmla="*/ 324 h 2404"/>
                <a:gd name="T22" fmla="*/ 589 w 1111"/>
                <a:gd name="T23" fmla="*/ 375 h 2404"/>
                <a:gd name="T24" fmla="*/ 621 w 1111"/>
                <a:gd name="T25" fmla="*/ 402 h 2404"/>
                <a:gd name="T26" fmla="*/ 654 w 1111"/>
                <a:gd name="T27" fmla="*/ 430 h 2404"/>
                <a:gd name="T28" fmla="*/ 685 w 1111"/>
                <a:gd name="T29" fmla="*/ 457 h 2404"/>
                <a:gd name="T30" fmla="*/ 716 w 1111"/>
                <a:gd name="T31" fmla="*/ 485 h 2404"/>
                <a:gd name="T32" fmla="*/ 746 w 1111"/>
                <a:gd name="T33" fmla="*/ 512 h 2404"/>
                <a:gd name="T34" fmla="*/ 774 w 1111"/>
                <a:gd name="T35" fmla="*/ 541 h 2404"/>
                <a:gd name="T36" fmla="*/ 802 w 1111"/>
                <a:gd name="T37" fmla="*/ 569 h 2404"/>
                <a:gd name="T38" fmla="*/ 827 w 1111"/>
                <a:gd name="T39" fmla="*/ 597 h 2404"/>
                <a:gd name="T40" fmla="*/ 827 w 1111"/>
                <a:gd name="T41" fmla="*/ 597 h 2404"/>
                <a:gd name="T42" fmla="*/ 849 w 1111"/>
                <a:gd name="T43" fmla="*/ 625 h 2404"/>
                <a:gd name="T44" fmla="*/ 870 w 1111"/>
                <a:gd name="T45" fmla="*/ 650 h 2404"/>
                <a:gd name="T46" fmla="*/ 889 w 1111"/>
                <a:gd name="T47" fmla="*/ 676 h 2404"/>
                <a:gd name="T48" fmla="*/ 907 w 1111"/>
                <a:gd name="T49" fmla="*/ 703 h 2404"/>
                <a:gd name="T50" fmla="*/ 926 w 1111"/>
                <a:gd name="T51" fmla="*/ 730 h 2404"/>
                <a:gd name="T52" fmla="*/ 941 w 1111"/>
                <a:gd name="T53" fmla="*/ 758 h 2404"/>
                <a:gd name="T54" fmla="*/ 958 w 1111"/>
                <a:gd name="T55" fmla="*/ 785 h 2404"/>
                <a:gd name="T56" fmla="*/ 972 w 1111"/>
                <a:gd name="T57" fmla="*/ 812 h 2404"/>
                <a:gd name="T58" fmla="*/ 986 w 1111"/>
                <a:gd name="T59" fmla="*/ 839 h 2404"/>
                <a:gd name="T60" fmla="*/ 999 w 1111"/>
                <a:gd name="T61" fmla="*/ 867 h 2404"/>
                <a:gd name="T62" fmla="*/ 1011 w 1111"/>
                <a:gd name="T63" fmla="*/ 894 h 2404"/>
                <a:gd name="T64" fmla="*/ 1022 w 1111"/>
                <a:gd name="T65" fmla="*/ 923 h 2404"/>
                <a:gd name="T66" fmla="*/ 1033 w 1111"/>
                <a:gd name="T67" fmla="*/ 951 h 2404"/>
                <a:gd name="T68" fmla="*/ 1042 w 1111"/>
                <a:gd name="T69" fmla="*/ 980 h 2404"/>
                <a:gd name="T70" fmla="*/ 1058 w 1111"/>
                <a:gd name="T71" fmla="*/ 1036 h 2404"/>
                <a:gd name="T72" fmla="*/ 1073 w 1111"/>
                <a:gd name="T73" fmla="*/ 1094 h 2404"/>
                <a:gd name="T74" fmla="*/ 1084 w 1111"/>
                <a:gd name="T75" fmla="*/ 1154 h 2404"/>
                <a:gd name="T76" fmla="*/ 1093 w 1111"/>
                <a:gd name="T77" fmla="*/ 1213 h 2404"/>
                <a:gd name="T78" fmla="*/ 1101 w 1111"/>
                <a:gd name="T79" fmla="*/ 1273 h 2404"/>
                <a:gd name="T80" fmla="*/ 1106 w 1111"/>
                <a:gd name="T81" fmla="*/ 1335 h 2404"/>
                <a:gd name="T82" fmla="*/ 1109 w 1111"/>
                <a:gd name="T83" fmla="*/ 1395 h 2404"/>
                <a:gd name="T84" fmla="*/ 1111 w 1111"/>
                <a:gd name="T85" fmla="*/ 1459 h 2404"/>
                <a:gd name="T86" fmla="*/ 1111 w 1111"/>
                <a:gd name="T87" fmla="*/ 1522 h 2404"/>
                <a:gd name="T88" fmla="*/ 1111 w 1111"/>
                <a:gd name="T89" fmla="*/ 1522 h 2404"/>
                <a:gd name="T90" fmla="*/ 1111 w 1111"/>
                <a:gd name="T91" fmla="*/ 2404 h 2404"/>
                <a:gd name="T92" fmla="*/ 0 w 1111"/>
                <a:gd name="T93" fmla="*/ 2043 h 2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1" h="2404">
                  <a:moveTo>
                    <a:pt x="0" y="0"/>
                  </a:moveTo>
                  <a:lnTo>
                    <a:pt x="0" y="0"/>
                  </a:lnTo>
                  <a:lnTo>
                    <a:pt x="26" y="14"/>
                  </a:lnTo>
                  <a:lnTo>
                    <a:pt x="93" y="50"/>
                  </a:lnTo>
                  <a:lnTo>
                    <a:pt x="139" y="77"/>
                  </a:lnTo>
                  <a:lnTo>
                    <a:pt x="194" y="109"/>
                  </a:lnTo>
                  <a:lnTo>
                    <a:pt x="253" y="144"/>
                  </a:lnTo>
                  <a:lnTo>
                    <a:pt x="316" y="184"/>
                  </a:lnTo>
                  <a:lnTo>
                    <a:pt x="382" y="228"/>
                  </a:lnTo>
                  <a:lnTo>
                    <a:pt x="450" y="275"/>
                  </a:lnTo>
                  <a:lnTo>
                    <a:pt x="520" y="324"/>
                  </a:lnTo>
                  <a:lnTo>
                    <a:pt x="589" y="375"/>
                  </a:lnTo>
                  <a:lnTo>
                    <a:pt x="621" y="402"/>
                  </a:lnTo>
                  <a:lnTo>
                    <a:pt x="654" y="430"/>
                  </a:lnTo>
                  <a:lnTo>
                    <a:pt x="685" y="457"/>
                  </a:lnTo>
                  <a:lnTo>
                    <a:pt x="716" y="485"/>
                  </a:lnTo>
                  <a:lnTo>
                    <a:pt x="746" y="512"/>
                  </a:lnTo>
                  <a:lnTo>
                    <a:pt x="774" y="541"/>
                  </a:lnTo>
                  <a:lnTo>
                    <a:pt x="802" y="569"/>
                  </a:lnTo>
                  <a:lnTo>
                    <a:pt x="827" y="597"/>
                  </a:lnTo>
                  <a:lnTo>
                    <a:pt x="827" y="597"/>
                  </a:lnTo>
                  <a:lnTo>
                    <a:pt x="849" y="625"/>
                  </a:lnTo>
                  <a:lnTo>
                    <a:pt x="870" y="650"/>
                  </a:lnTo>
                  <a:lnTo>
                    <a:pt x="889" y="676"/>
                  </a:lnTo>
                  <a:lnTo>
                    <a:pt x="907" y="703"/>
                  </a:lnTo>
                  <a:lnTo>
                    <a:pt x="926" y="730"/>
                  </a:lnTo>
                  <a:lnTo>
                    <a:pt x="941" y="758"/>
                  </a:lnTo>
                  <a:lnTo>
                    <a:pt x="958" y="785"/>
                  </a:lnTo>
                  <a:lnTo>
                    <a:pt x="972" y="812"/>
                  </a:lnTo>
                  <a:lnTo>
                    <a:pt x="986" y="839"/>
                  </a:lnTo>
                  <a:lnTo>
                    <a:pt x="999" y="867"/>
                  </a:lnTo>
                  <a:lnTo>
                    <a:pt x="1011" y="894"/>
                  </a:lnTo>
                  <a:lnTo>
                    <a:pt x="1022" y="923"/>
                  </a:lnTo>
                  <a:lnTo>
                    <a:pt x="1033" y="951"/>
                  </a:lnTo>
                  <a:lnTo>
                    <a:pt x="1042" y="980"/>
                  </a:lnTo>
                  <a:lnTo>
                    <a:pt x="1058" y="1036"/>
                  </a:lnTo>
                  <a:lnTo>
                    <a:pt x="1073" y="1094"/>
                  </a:lnTo>
                  <a:lnTo>
                    <a:pt x="1084" y="1154"/>
                  </a:lnTo>
                  <a:lnTo>
                    <a:pt x="1093" y="1213"/>
                  </a:lnTo>
                  <a:lnTo>
                    <a:pt x="1101" y="1273"/>
                  </a:lnTo>
                  <a:lnTo>
                    <a:pt x="1106" y="1335"/>
                  </a:lnTo>
                  <a:lnTo>
                    <a:pt x="1109" y="1395"/>
                  </a:lnTo>
                  <a:lnTo>
                    <a:pt x="1111" y="1459"/>
                  </a:lnTo>
                  <a:lnTo>
                    <a:pt x="1111" y="1522"/>
                  </a:lnTo>
                  <a:lnTo>
                    <a:pt x="1111" y="1522"/>
                  </a:lnTo>
                  <a:lnTo>
                    <a:pt x="1111" y="2404"/>
                  </a:lnTo>
                  <a:lnTo>
                    <a:pt x="0" y="2043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6494198" y="2946576"/>
              <a:ext cx="475368" cy="1304396"/>
            </a:xfrm>
            <a:custGeom>
              <a:avLst/>
              <a:gdLst>
                <a:gd name="T0" fmla="*/ 1080 w 2158"/>
                <a:gd name="T1" fmla="*/ 0 h 5914"/>
                <a:gd name="T2" fmla="*/ 1035 w 2158"/>
                <a:gd name="T3" fmla="*/ 7 h 5914"/>
                <a:gd name="T4" fmla="*/ 976 w 2158"/>
                <a:gd name="T5" fmla="*/ 26 h 5914"/>
                <a:gd name="T6" fmla="*/ 907 w 2158"/>
                <a:gd name="T7" fmla="*/ 60 h 5914"/>
                <a:gd name="T8" fmla="*/ 828 w 2158"/>
                <a:gd name="T9" fmla="*/ 105 h 5914"/>
                <a:gd name="T10" fmla="*/ 741 w 2158"/>
                <a:gd name="T11" fmla="*/ 163 h 5914"/>
                <a:gd name="T12" fmla="*/ 651 w 2158"/>
                <a:gd name="T13" fmla="*/ 231 h 5914"/>
                <a:gd name="T14" fmla="*/ 558 w 2158"/>
                <a:gd name="T15" fmla="*/ 313 h 5914"/>
                <a:gd name="T16" fmla="*/ 466 w 2158"/>
                <a:gd name="T17" fmla="*/ 406 h 5914"/>
                <a:gd name="T18" fmla="*/ 376 w 2158"/>
                <a:gd name="T19" fmla="*/ 508 h 5914"/>
                <a:gd name="T20" fmla="*/ 290 w 2158"/>
                <a:gd name="T21" fmla="*/ 621 h 5914"/>
                <a:gd name="T22" fmla="*/ 230 w 2158"/>
                <a:gd name="T23" fmla="*/ 714 h 5914"/>
                <a:gd name="T24" fmla="*/ 193 w 2158"/>
                <a:gd name="T25" fmla="*/ 779 h 5914"/>
                <a:gd name="T26" fmla="*/ 158 w 2158"/>
                <a:gd name="T27" fmla="*/ 844 h 5914"/>
                <a:gd name="T28" fmla="*/ 126 w 2158"/>
                <a:gd name="T29" fmla="*/ 914 h 5914"/>
                <a:gd name="T30" fmla="*/ 97 w 2158"/>
                <a:gd name="T31" fmla="*/ 985 h 5914"/>
                <a:gd name="T32" fmla="*/ 71 w 2158"/>
                <a:gd name="T33" fmla="*/ 1060 h 5914"/>
                <a:gd name="T34" fmla="*/ 48 w 2158"/>
                <a:gd name="T35" fmla="*/ 1136 h 5914"/>
                <a:gd name="T36" fmla="*/ 30 w 2158"/>
                <a:gd name="T37" fmla="*/ 1215 h 5914"/>
                <a:gd name="T38" fmla="*/ 16 w 2158"/>
                <a:gd name="T39" fmla="*/ 1295 h 5914"/>
                <a:gd name="T40" fmla="*/ 7 w 2158"/>
                <a:gd name="T41" fmla="*/ 1378 h 5914"/>
                <a:gd name="T42" fmla="*/ 2 w 2158"/>
                <a:gd name="T43" fmla="*/ 1463 h 5914"/>
                <a:gd name="T44" fmla="*/ 0 w 2158"/>
                <a:gd name="T45" fmla="*/ 1505 h 5914"/>
                <a:gd name="T46" fmla="*/ 1080 w 2158"/>
                <a:gd name="T47" fmla="*/ 5914 h 5914"/>
                <a:gd name="T48" fmla="*/ 2158 w 2158"/>
                <a:gd name="T49" fmla="*/ 5914 h 5914"/>
                <a:gd name="T50" fmla="*/ 2158 w 2158"/>
                <a:gd name="T51" fmla="*/ 1505 h 5914"/>
                <a:gd name="T52" fmla="*/ 2155 w 2158"/>
                <a:gd name="T53" fmla="*/ 1420 h 5914"/>
                <a:gd name="T54" fmla="*/ 2149 w 2158"/>
                <a:gd name="T55" fmla="*/ 1336 h 5914"/>
                <a:gd name="T56" fmla="*/ 2136 w 2158"/>
                <a:gd name="T57" fmla="*/ 1255 h 5914"/>
                <a:gd name="T58" fmla="*/ 2120 w 2158"/>
                <a:gd name="T59" fmla="*/ 1175 h 5914"/>
                <a:gd name="T60" fmla="*/ 2100 w 2158"/>
                <a:gd name="T61" fmla="*/ 1098 h 5914"/>
                <a:gd name="T62" fmla="*/ 2075 w 2158"/>
                <a:gd name="T63" fmla="*/ 1023 h 5914"/>
                <a:gd name="T64" fmla="*/ 2048 w 2158"/>
                <a:gd name="T65" fmla="*/ 949 h 5914"/>
                <a:gd name="T66" fmla="*/ 2017 w 2158"/>
                <a:gd name="T67" fmla="*/ 879 h 5914"/>
                <a:gd name="T68" fmla="*/ 1983 w 2158"/>
                <a:gd name="T69" fmla="*/ 811 h 5914"/>
                <a:gd name="T70" fmla="*/ 1949 w 2158"/>
                <a:gd name="T71" fmla="*/ 745 h 5914"/>
                <a:gd name="T72" fmla="*/ 1910 w 2158"/>
                <a:gd name="T73" fmla="*/ 682 h 5914"/>
                <a:gd name="T74" fmla="*/ 1827 w 2158"/>
                <a:gd name="T75" fmla="*/ 563 h 5914"/>
                <a:gd name="T76" fmla="*/ 1738 w 2158"/>
                <a:gd name="T77" fmla="*/ 456 h 5914"/>
                <a:gd name="T78" fmla="*/ 1646 w 2158"/>
                <a:gd name="T79" fmla="*/ 358 h 5914"/>
                <a:gd name="T80" fmla="*/ 1553 w 2158"/>
                <a:gd name="T81" fmla="*/ 271 h 5914"/>
                <a:gd name="T82" fmla="*/ 1462 w 2158"/>
                <a:gd name="T83" fmla="*/ 195 h 5914"/>
                <a:gd name="T84" fmla="*/ 1374 w 2158"/>
                <a:gd name="T85" fmla="*/ 132 h 5914"/>
                <a:gd name="T86" fmla="*/ 1291 w 2158"/>
                <a:gd name="T87" fmla="*/ 80 h 5914"/>
                <a:gd name="T88" fmla="*/ 1217 w 2158"/>
                <a:gd name="T89" fmla="*/ 41 h 5914"/>
                <a:gd name="T90" fmla="*/ 1152 w 2158"/>
                <a:gd name="T91" fmla="*/ 14 h 5914"/>
                <a:gd name="T92" fmla="*/ 1100 w 2158"/>
                <a:gd name="T93" fmla="*/ 1 h 5914"/>
                <a:gd name="T94" fmla="*/ 1080 w 2158"/>
                <a:gd name="T95" fmla="*/ 0 h 5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58" h="5914">
                  <a:moveTo>
                    <a:pt x="1080" y="0"/>
                  </a:moveTo>
                  <a:lnTo>
                    <a:pt x="1080" y="0"/>
                  </a:lnTo>
                  <a:lnTo>
                    <a:pt x="1059" y="1"/>
                  </a:lnTo>
                  <a:lnTo>
                    <a:pt x="1035" y="7"/>
                  </a:lnTo>
                  <a:lnTo>
                    <a:pt x="1007" y="14"/>
                  </a:lnTo>
                  <a:lnTo>
                    <a:pt x="976" y="26"/>
                  </a:lnTo>
                  <a:lnTo>
                    <a:pt x="943" y="41"/>
                  </a:lnTo>
                  <a:lnTo>
                    <a:pt x="907" y="60"/>
                  </a:lnTo>
                  <a:lnTo>
                    <a:pt x="868" y="80"/>
                  </a:lnTo>
                  <a:lnTo>
                    <a:pt x="828" y="105"/>
                  </a:lnTo>
                  <a:lnTo>
                    <a:pt x="785" y="132"/>
                  </a:lnTo>
                  <a:lnTo>
                    <a:pt x="741" y="163"/>
                  </a:lnTo>
                  <a:lnTo>
                    <a:pt x="696" y="195"/>
                  </a:lnTo>
                  <a:lnTo>
                    <a:pt x="651" y="231"/>
                  </a:lnTo>
                  <a:lnTo>
                    <a:pt x="605" y="271"/>
                  </a:lnTo>
                  <a:lnTo>
                    <a:pt x="558" y="313"/>
                  </a:lnTo>
                  <a:lnTo>
                    <a:pt x="512" y="358"/>
                  </a:lnTo>
                  <a:lnTo>
                    <a:pt x="466" y="406"/>
                  </a:lnTo>
                  <a:lnTo>
                    <a:pt x="420" y="456"/>
                  </a:lnTo>
                  <a:lnTo>
                    <a:pt x="376" y="508"/>
                  </a:lnTo>
                  <a:lnTo>
                    <a:pt x="332" y="563"/>
                  </a:lnTo>
                  <a:lnTo>
                    <a:pt x="290" y="621"/>
                  </a:lnTo>
                  <a:lnTo>
                    <a:pt x="250" y="682"/>
                  </a:lnTo>
                  <a:lnTo>
                    <a:pt x="230" y="714"/>
                  </a:lnTo>
                  <a:lnTo>
                    <a:pt x="211" y="745"/>
                  </a:lnTo>
                  <a:lnTo>
                    <a:pt x="193" y="779"/>
                  </a:lnTo>
                  <a:lnTo>
                    <a:pt x="175" y="811"/>
                  </a:lnTo>
                  <a:lnTo>
                    <a:pt x="158" y="844"/>
                  </a:lnTo>
                  <a:lnTo>
                    <a:pt x="141" y="879"/>
                  </a:lnTo>
                  <a:lnTo>
                    <a:pt x="126" y="914"/>
                  </a:lnTo>
                  <a:lnTo>
                    <a:pt x="111" y="949"/>
                  </a:lnTo>
                  <a:lnTo>
                    <a:pt x="97" y="985"/>
                  </a:lnTo>
                  <a:lnTo>
                    <a:pt x="83" y="1023"/>
                  </a:lnTo>
                  <a:lnTo>
                    <a:pt x="71" y="1060"/>
                  </a:lnTo>
                  <a:lnTo>
                    <a:pt x="60" y="1098"/>
                  </a:lnTo>
                  <a:lnTo>
                    <a:pt x="48" y="1136"/>
                  </a:lnTo>
                  <a:lnTo>
                    <a:pt x="39" y="1175"/>
                  </a:lnTo>
                  <a:lnTo>
                    <a:pt x="30" y="1215"/>
                  </a:lnTo>
                  <a:lnTo>
                    <a:pt x="22" y="1255"/>
                  </a:lnTo>
                  <a:lnTo>
                    <a:pt x="16" y="1295"/>
                  </a:lnTo>
                  <a:lnTo>
                    <a:pt x="11" y="1336"/>
                  </a:lnTo>
                  <a:lnTo>
                    <a:pt x="7" y="1378"/>
                  </a:lnTo>
                  <a:lnTo>
                    <a:pt x="3" y="1420"/>
                  </a:lnTo>
                  <a:lnTo>
                    <a:pt x="2" y="1463"/>
                  </a:lnTo>
                  <a:lnTo>
                    <a:pt x="0" y="1505"/>
                  </a:lnTo>
                  <a:lnTo>
                    <a:pt x="0" y="1505"/>
                  </a:lnTo>
                  <a:lnTo>
                    <a:pt x="0" y="5914"/>
                  </a:lnTo>
                  <a:lnTo>
                    <a:pt x="1080" y="5914"/>
                  </a:lnTo>
                  <a:lnTo>
                    <a:pt x="2158" y="5914"/>
                  </a:lnTo>
                  <a:lnTo>
                    <a:pt x="2158" y="5914"/>
                  </a:lnTo>
                  <a:lnTo>
                    <a:pt x="2158" y="1505"/>
                  </a:lnTo>
                  <a:lnTo>
                    <a:pt x="2158" y="1505"/>
                  </a:lnTo>
                  <a:lnTo>
                    <a:pt x="2158" y="1463"/>
                  </a:lnTo>
                  <a:lnTo>
                    <a:pt x="2155" y="1420"/>
                  </a:lnTo>
                  <a:lnTo>
                    <a:pt x="2152" y="1378"/>
                  </a:lnTo>
                  <a:lnTo>
                    <a:pt x="2149" y="1336"/>
                  </a:lnTo>
                  <a:lnTo>
                    <a:pt x="2142" y="1295"/>
                  </a:lnTo>
                  <a:lnTo>
                    <a:pt x="2136" y="1255"/>
                  </a:lnTo>
                  <a:lnTo>
                    <a:pt x="2128" y="1215"/>
                  </a:lnTo>
                  <a:lnTo>
                    <a:pt x="2120" y="1175"/>
                  </a:lnTo>
                  <a:lnTo>
                    <a:pt x="2110" y="1136"/>
                  </a:lnTo>
                  <a:lnTo>
                    <a:pt x="2100" y="1098"/>
                  </a:lnTo>
                  <a:lnTo>
                    <a:pt x="2088" y="1060"/>
                  </a:lnTo>
                  <a:lnTo>
                    <a:pt x="2075" y="1023"/>
                  </a:lnTo>
                  <a:lnTo>
                    <a:pt x="2062" y="985"/>
                  </a:lnTo>
                  <a:lnTo>
                    <a:pt x="2048" y="949"/>
                  </a:lnTo>
                  <a:lnTo>
                    <a:pt x="2034" y="914"/>
                  </a:lnTo>
                  <a:lnTo>
                    <a:pt x="2017" y="879"/>
                  </a:lnTo>
                  <a:lnTo>
                    <a:pt x="2001" y="844"/>
                  </a:lnTo>
                  <a:lnTo>
                    <a:pt x="1983" y="811"/>
                  </a:lnTo>
                  <a:lnTo>
                    <a:pt x="1967" y="779"/>
                  </a:lnTo>
                  <a:lnTo>
                    <a:pt x="1949" y="745"/>
                  </a:lnTo>
                  <a:lnTo>
                    <a:pt x="1929" y="714"/>
                  </a:lnTo>
                  <a:lnTo>
                    <a:pt x="1910" y="682"/>
                  </a:lnTo>
                  <a:lnTo>
                    <a:pt x="1868" y="621"/>
                  </a:lnTo>
                  <a:lnTo>
                    <a:pt x="1827" y="563"/>
                  </a:lnTo>
                  <a:lnTo>
                    <a:pt x="1783" y="508"/>
                  </a:lnTo>
                  <a:lnTo>
                    <a:pt x="1738" y="456"/>
                  </a:lnTo>
                  <a:lnTo>
                    <a:pt x="1693" y="406"/>
                  </a:lnTo>
                  <a:lnTo>
                    <a:pt x="1646" y="358"/>
                  </a:lnTo>
                  <a:lnTo>
                    <a:pt x="1600" y="313"/>
                  </a:lnTo>
                  <a:lnTo>
                    <a:pt x="1553" y="271"/>
                  </a:lnTo>
                  <a:lnTo>
                    <a:pt x="1508" y="231"/>
                  </a:lnTo>
                  <a:lnTo>
                    <a:pt x="1462" y="195"/>
                  </a:lnTo>
                  <a:lnTo>
                    <a:pt x="1418" y="163"/>
                  </a:lnTo>
                  <a:lnTo>
                    <a:pt x="1374" y="132"/>
                  </a:lnTo>
                  <a:lnTo>
                    <a:pt x="1331" y="105"/>
                  </a:lnTo>
                  <a:lnTo>
                    <a:pt x="1291" y="80"/>
                  </a:lnTo>
                  <a:lnTo>
                    <a:pt x="1253" y="60"/>
                  </a:lnTo>
                  <a:lnTo>
                    <a:pt x="1217" y="41"/>
                  </a:lnTo>
                  <a:lnTo>
                    <a:pt x="1183" y="26"/>
                  </a:lnTo>
                  <a:lnTo>
                    <a:pt x="1152" y="14"/>
                  </a:lnTo>
                  <a:lnTo>
                    <a:pt x="1125" y="7"/>
                  </a:lnTo>
                  <a:lnTo>
                    <a:pt x="1100" y="1"/>
                  </a:lnTo>
                  <a:lnTo>
                    <a:pt x="1080" y="0"/>
                  </a:lnTo>
                  <a:lnTo>
                    <a:pt x="1080" y="0"/>
                  </a:lnTo>
                  <a:close/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4" name="Line 49"/>
            <p:cNvSpPr>
              <a:spLocks noChangeShapeType="1"/>
            </p:cNvSpPr>
            <p:nvPr/>
          </p:nvSpPr>
          <p:spPr bwMode="auto">
            <a:xfrm>
              <a:off x="6505663" y="3195284"/>
              <a:ext cx="452438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6601795" y="3450166"/>
              <a:ext cx="248708" cy="247827"/>
            </a:xfrm>
            <a:custGeom>
              <a:avLst/>
              <a:gdLst>
                <a:gd name="T0" fmla="*/ 1124 w 1126"/>
                <a:gd name="T1" fmla="*/ 591 h 1125"/>
                <a:gd name="T2" fmla="*/ 1114 w 1126"/>
                <a:gd name="T3" fmla="*/ 675 h 1125"/>
                <a:gd name="T4" fmla="*/ 1091 w 1126"/>
                <a:gd name="T5" fmla="*/ 756 h 1125"/>
                <a:gd name="T6" fmla="*/ 1057 w 1126"/>
                <a:gd name="T7" fmla="*/ 830 h 1125"/>
                <a:gd name="T8" fmla="*/ 1013 w 1126"/>
                <a:gd name="T9" fmla="*/ 898 h 1125"/>
                <a:gd name="T10" fmla="*/ 960 w 1126"/>
                <a:gd name="T11" fmla="*/ 960 h 1125"/>
                <a:gd name="T12" fmla="*/ 900 w 1126"/>
                <a:gd name="T13" fmla="*/ 1013 h 1125"/>
                <a:gd name="T14" fmla="*/ 830 w 1126"/>
                <a:gd name="T15" fmla="*/ 1057 h 1125"/>
                <a:gd name="T16" fmla="*/ 757 w 1126"/>
                <a:gd name="T17" fmla="*/ 1091 h 1125"/>
                <a:gd name="T18" fmla="*/ 676 w 1126"/>
                <a:gd name="T19" fmla="*/ 1114 h 1125"/>
                <a:gd name="T20" fmla="*/ 591 w 1126"/>
                <a:gd name="T21" fmla="*/ 1124 h 1125"/>
                <a:gd name="T22" fmla="*/ 533 w 1126"/>
                <a:gd name="T23" fmla="*/ 1124 h 1125"/>
                <a:gd name="T24" fmla="*/ 449 w 1126"/>
                <a:gd name="T25" fmla="*/ 1114 h 1125"/>
                <a:gd name="T26" fmla="*/ 369 w 1126"/>
                <a:gd name="T27" fmla="*/ 1091 h 1125"/>
                <a:gd name="T28" fmla="*/ 294 w 1126"/>
                <a:gd name="T29" fmla="*/ 1057 h 1125"/>
                <a:gd name="T30" fmla="*/ 226 w 1126"/>
                <a:gd name="T31" fmla="*/ 1013 h 1125"/>
                <a:gd name="T32" fmla="*/ 164 w 1126"/>
                <a:gd name="T33" fmla="*/ 960 h 1125"/>
                <a:gd name="T34" fmla="*/ 111 w 1126"/>
                <a:gd name="T35" fmla="*/ 898 h 1125"/>
                <a:gd name="T36" fmla="*/ 67 w 1126"/>
                <a:gd name="T37" fmla="*/ 830 h 1125"/>
                <a:gd name="T38" fmla="*/ 34 w 1126"/>
                <a:gd name="T39" fmla="*/ 756 h 1125"/>
                <a:gd name="T40" fmla="*/ 12 w 1126"/>
                <a:gd name="T41" fmla="*/ 675 h 1125"/>
                <a:gd name="T42" fmla="*/ 0 w 1126"/>
                <a:gd name="T43" fmla="*/ 591 h 1125"/>
                <a:gd name="T44" fmla="*/ 0 w 1126"/>
                <a:gd name="T45" fmla="*/ 533 h 1125"/>
                <a:gd name="T46" fmla="*/ 12 w 1126"/>
                <a:gd name="T47" fmla="*/ 449 h 1125"/>
                <a:gd name="T48" fmla="*/ 34 w 1126"/>
                <a:gd name="T49" fmla="*/ 369 h 1125"/>
                <a:gd name="T50" fmla="*/ 67 w 1126"/>
                <a:gd name="T51" fmla="*/ 294 h 1125"/>
                <a:gd name="T52" fmla="*/ 111 w 1126"/>
                <a:gd name="T53" fmla="*/ 226 h 1125"/>
                <a:gd name="T54" fmla="*/ 164 w 1126"/>
                <a:gd name="T55" fmla="*/ 164 h 1125"/>
                <a:gd name="T56" fmla="*/ 226 w 1126"/>
                <a:gd name="T57" fmla="*/ 111 h 1125"/>
                <a:gd name="T58" fmla="*/ 294 w 1126"/>
                <a:gd name="T59" fmla="*/ 67 h 1125"/>
                <a:gd name="T60" fmla="*/ 369 w 1126"/>
                <a:gd name="T61" fmla="*/ 33 h 1125"/>
                <a:gd name="T62" fmla="*/ 449 w 1126"/>
                <a:gd name="T63" fmla="*/ 11 h 1125"/>
                <a:gd name="T64" fmla="*/ 533 w 1126"/>
                <a:gd name="T65" fmla="*/ 0 h 1125"/>
                <a:gd name="T66" fmla="*/ 591 w 1126"/>
                <a:gd name="T67" fmla="*/ 0 h 1125"/>
                <a:gd name="T68" fmla="*/ 676 w 1126"/>
                <a:gd name="T69" fmla="*/ 11 h 1125"/>
                <a:gd name="T70" fmla="*/ 757 w 1126"/>
                <a:gd name="T71" fmla="*/ 33 h 1125"/>
                <a:gd name="T72" fmla="*/ 830 w 1126"/>
                <a:gd name="T73" fmla="*/ 67 h 1125"/>
                <a:gd name="T74" fmla="*/ 900 w 1126"/>
                <a:gd name="T75" fmla="*/ 111 h 1125"/>
                <a:gd name="T76" fmla="*/ 960 w 1126"/>
                <a:gd name="T77" fmla="*/ 164 h 1125"/>
                <a:gd name="T78" fmla="*/ 1013 w 1126"/>
                <a:gd name="T79" fmla="*/ 226 h 1125"/>
                <a:gd name="T80" fmla="*/ 1057 w 1126"/>
                <a:gd name="T81" fmla="*/ 294 h 1125"/>
                <a:gd name="T82" fmla="*/ 1091 w 1126"/>
                <a:gd name="T83" fmla="*/ 369 h 1125"/>
                <a:gd name="T84" fmla="*/ 1114 w 1126"/>
                <a:gd name="T85" fmla="*/ 449 h 1125"/>
                <a:gd name="T86" fmla="*/ 1124 w 1126"/>
                <a:gd name="T87" fmla="*/ 533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6" h="1125">
                  <a:moveTo>
                    <a:pt x="1126" y="563"/>
                  </a:moveTo>
                  <a:lnTo>
                    <a:pt x="1126" y="563"/>
                  </a:lnTo>
                  <a:lnTo>
                    <a:pt x="1124" y="591"/>
                  </a:lnTo>
                  <a:lnTo>
                    <a:pt x="1122" y="619"/>
                  </a:lnTo>
                  <a:lnTo>
                    <a:pt x="1119" y="648"/>
                  </a:lnTo>
                  <a:lnTo>
                    <a:pt x="1114" y="675"/>
                  </a:lnTo>
                  <a:lnTo>
                    <a:pt x="1108" y="703"/>
                  </a:lnTo>
                  <a:lnTo>
                    <a:pt x="1100" y="729"/>
                  </a:lnTo>
                  <a:lnTo>
                    <a:pt x="1091" y="756"/>
                  </a:lnTo>
                  <a:lnTo>
                    <a:pt x="1081" y="781"/>
                  </a:lnTo>
                  <a:lnTo>
                    <a:pt x="1070" y="807"/>
                  </a:lnTo>
                  <a:lnTo>
                    <a:pt x="1057" y="830"/>
                  </a:lnTo>
                  <a:lnTo>
                    <a:pt x="1044" y="854"/>
                  </a:lnTo>
                  <a:lnTo>
                    <a:pt x="1029" y="876"/>
                  </a:lnTo>
                  <a:lnTo>
                    <a:pt x="1013" y="898"/>
                  </a:lnTo>
                  <a:lnTo>
                    <a:pt x="997" y="920"/>
                  </a:lnTo>
                  <a:lnTo>
                    <a:pt x="979" y="941"/>
                  </a:lnTo>
                  <a:lnTo>
                    <a:pt x="960" y="960"/>
                  </a:lnTo>
                  <a:lnTo>
                    <a:pt x="941" y="978"/>
                  </a:lnTo>
                  <a:lnTo>
                    <a:pt x="920" y="996"/>
                  </a:lnTo>
                  <a:lnTo>
                    <a:pt x="900" y="1013"/>
                  </a:lnTo>
                  <a:lnTo>
                    <a:pt x="877" y="1029"/>
                  </a:lnTo>
                  <a:lnTo>
                    <a:pt x="855" y="1043"/>
                  </a:lnTo>
                  <a:lnTo>
                    <a:pt x="830" y="1057"/>
                  </a:lnTo>
                  <a:lnTo>
                    <a:pt x="807" y="1070"/>
                  </a:lnTo>
                  <a:lnTo>
                    <a:pt x="781" y="1080"/>
                  </a:lnTo>
                  <a:lnTo>
                    <a:pt x="757" y="1091"/>
                  </a:lnTo>
                  <a:lnTo>
                    <a:pt x="729" y="1100"/>
                  </a:lnTo>
                  <a:lnTo>
                    <a:pt x="704" y="1107"/>
                  </a:lnTo>
                  <a:lnTo>
                    <a:pt x="676" y="1114"/>
                  </a:lnTo>
                  <a:lnTo>
                    <a:pt x="648" y="1119"/>
                  </a:lnTo>
                  <a:lnTo>
                    <a:pt x="620" y="1122"/>
                  </a:lnTo>
                  <a:lnTo>
                    <a:pt x="591" y="1124"/>
                  </a:lnTo>
                  <a:lnTo>
                    <a:pt x="563" y="1125"/>
                  </a:lnTo>
                  <a:lnTo>
                    <a:pt x="563" y="1125"/>
                  </a:lnTo>
                  <a:lnTo>
                    <a:pt x="533" y="1124"/>
                  </a:lnTo>
                  <a:lnTo>
                    <a:pt x="505" y="1122"/>
                  </a:lnTo>
                  <a:lnTo>
                    <a:pt x="476" y="1119"/>
                  </a:lnTo>
                  <a:lnTo>
                    <a:pt x="449" y="1114"/>
                  </a:lnTo>
                  <a:lnTo>
                    <a:pt x="422" y="1107"/>
                  </a:lnTo>
                  <a:lnTo>
                    <a:pt x="395" y="1100"/>
                  </a:lnTo>
                  <a:lnTo>
                    <a:pt x="369" y="1091"/>
                  </a:lnTo>
                  <a:lnTo>
                    <a:pt x="343" y="1080"/>
                  </a:lnTo>
                  <a:lnTo>
                    <a:pt x="319" y="1070"/>
                  </a:lnTo>
                  <a:lnTo>
                    <a:pt x="294" y="1057"/>
                  </a:lnTo>
                  <a:lnTo>
                    <a:pt x="271" y="1043"/>
                  </a:lnTo>
                  <a:lnTo>
                    <a:pt x="248" y="1029"/>
                  </a:lnTo>
                  <a:lnTo>
                    <a:pt x="226" y="1013"/>
                  </a:lnTo>
                  <a:lnTo>
                    <a:pt x="204" y="996"/>
                  </a:lnTo>
                  <a:lnTo>
                    <a:pt x="185" y="978"/>
                  </a:lnTo>
                  <a:lnTo>
                    <a:pt x="164" y="960"/>
                  </a:lnTo>
                  <a:lnTo>
                    <a:pt x="146" y="941"/>
                  </a:lnTo>
                  <a:lnTo>
                    <a:pt x="128" y="920"/>
                  </a:lnTo>
                  <a:lnTo>
                    <a:pt x="111" y="898"/>
                  </a:lnTo>
                  <a:lnTo>
                    <a:pt x="96" y="876"/>
                  </a:lnTo>
                  <a:lnTo>
                    <a:pt x="81" y="854"/>
                  </a:lnTo>
                  <a:lnTo>
                    <a:pt x="67" y="830"/>
                  </a:lnTo>
                  <a:lnTo>
                    <a:pt x="56" y="807"/>
                  </a:lnTo>
                  <a:lnTo>
                    <a:pt x="44" y="781"/>
                  </a:lnTo>
                  <a:lnTo>
                    <a:pt x="34" y="756"/>
                  </a:lnTo>
                  <a:lnTo>
                    <a:pt x="25" y="729"/>
                  </a:lnTo>
                  <a:lnTo>
                    <a:pt x="18" y="703"/>
                  </a:lnTo>
                  <a:lnTo>
                    <a:pt x="12" y="675"/>
                  </a:lnTo>
                  <a:lnTo>
                    <a:pt x="6" y="648"/>
                  </a:lnTo>
                  <a:lnTo>
                    <a:pt x="3" y="619"/>
                  </a:lnTo>
                  <a:lnTo>
                    <a:pt x="0" y="591"/>
                  </a:lnTo>
                  <a:lnTo>
                    <a:pt x="0" y="563"/>
                  </a:lnTo>
                  <a:lnTo>
                    <a:pt x="0" y="563"/>
                  </a:lnTo>
                  <a:lnTo>
                    <a:pt x="0" y="533"/>
                  </a:lnTo>
                  <a:lnTo>
                    <a:pt x="3" y="504"/>
                  </a:lnTo>
                  <a:lnTo>
                    <a:pt x="6" y="476"/>
                  </a:lnTo>
                  <a:lnTo>
                    <a:pt x="12" y="449"/>
                  </a:lnTo>
                  <a:lnTo>
                    <a:pt x="18" y="422"/>
                  </a:lnTo>
                  <a:lnTo>
                    <a:pt x="25" y="395"/>
                  </a:lnTo>
                  <a:lnTo>
                    <a:pt x="34" y="369"/>
                  </a:lnTo>
                  <a:lnTo>
                    <a:pt x="44" y="343"/>
                  </a:lnTo>
                  <a:lnTo>
                    <a:pt x="56" y="319"/>
                  </a:lnTo>
                  <a:lnTo>
                    <a:pt x="67" y="294"/>
                  </a:lnTo>
                  <a:lnTo>
                    <a:pt x="81" y="271"/>
                  </a:lnTo>
                  <a:lnTo>
                    <a:pt x="96" y="248"/>
                  </a:lnTo>
                  <a:lnTo>
                    <a:pt x="111" y="226"/>
                  </a:lnTo>
                  <a:lnTo>
                    <a:pt x="128" y="204"/>
                  </a:lnTo>
                  <a:lnTo>
                    <a:pt x="146" y="184"/>
                  </a:lnTo>
                  <a:lnTo>
                    <a:pt x="164" y="164"/>
                  </a:lnTo>
                  <a:lnTo>
                    <a:pt x="185" y="146"/>
                  </a:lnTo>
                  <a:lnTo>
                    <a:pt x="204" y="127"/>
                  </a:lnTo>
                  <a:lnTo>
                    <a:pt x="226" y="111"/>
                  </a:lnTo>
                  <a:lnTo>
                    <a:pt x="248" y="95"/>
                  </a:lnTo>
                  <a:lnTo>
                    <a:pt x="271" y="81"/>
                  </a:lnTo>
                  <a:lnTo>
                    <a:pt x="294" y="67"/>
                  </a:lnTo>
                  <a:lnTo>
                    <a:pt x="319" y="55"/>
                  </a:lnTo>
                  <a:lnTo>
                    <a:pt x="343" y="44"/>
                  </a:lnTo>
                  <a:lnTo>
                    <a:pt x="369" y="33"/>
                  </a:lnTo>
                  <a:lnTo>
                    <a:pt x="395" y="24"/>
                  </a:lnTo>
                  <a:lnTo>
                    <a:pt x="422" y="16"/>
                  </a:lnTo>
                  <a:lnTo>
                    <a:pt x="449" y="11"/>
                  </a:lnTo>
                  <a:lnTo>
                    <a:pt x="476" y="6"/>
                  </a:lnTo>
                  <a:lnTo>
                    <a:pt x="505" y="2"/>
                  </a:lnTo>
                  <a:lnTo>
                    <a:pt x="533" y="0"/>
                  </a:lnTo>
                  <a:lnTo>
                    <a:pt x="563" y="0"/>
                  </a:lnTo>
                  <a:lnTo>
                    <a:pt x="563" y="0"/>
                  </a:lnTo>
                  <a:lnTo>
                    <a:pt x="591" y="0"/>
                  </a:lnTo>
                  <a:lnTo>
                    <a:pt x="620" y="2"/>
                  </a:lnTo>
                  <a:lnTo>
                    <a:pt x="648" y="6"/>
                  </a:lnTo>
                  <a:lnTo>
                    <a:pt x="676" y="11"/>
                  </a:lnTo>
                  <a:lnTo>
                    <a:pt x="704" y="16"/>
                  </a:lnTo>
                  <a:lnTo>
                    <a:pt x="729" y="24"/>
                  </a:lnTo>
                  <a:lnTo>
                    <a:pt x="757" y="33"/>
                  </a:lnTo>
                  <a:lnTo>
                    <a:pt x="781" y="44"/>
                  </a:lnTo>
                  <a:lnTo>
                    <a:pt x="807" y="55"/>
                  </a:lnTo>
                  <a:lnTo>
                    <a:pt x="830" y="67"/>
                  </a:lnTo>
                  <a:lnTo>
                    <a:pt x="855" y="81"/>
                  </a:lnTo>
                  <a:lnTo>
                    <a:pt x="877" y="95"/>
                  </a:lnTo>
                  <a:lnTo>
                    <a:pt x="900" y="111"/>
                  </a:lnTo>
                  <a:lnTo>
                    <a:pt x="920" y="127"/>
                  </a:lnTo>
                  <a:lnTo>
                    <a:pt x="941" y="146"/>
                  </a:lnTo>
                  <a:lnTo>
                    <a:pt x="960" y="164"/>
                  </a:lnTo>
                  <a:lnTo>
                    <a:pt x="979" y="184"/>
                  </a:lnTo>
                  <a:lnTo>
                    <a:pt x="997" y="204"/>
                  </a:lnTo>
                  <a:lnTo>
                    <a:pt x="1013" y="226"/>
                  </a:lnTo>
                  <a:lnTo>
                    <a:pt x="1029" y="248"/>
                  </a:lnTo>
                  <a:lnTo>
                    <a:pt x="1044" y="271"/>
                  </a:lnTo>
                  <a:lnTo>
                    <a:pt x="1057" y="294"/>
                  </a:lnTo>
                  <a:lnTo>
                    <a:pt x="1070" y="319"/>
                  </a:lnTo>
                  <a:lnTo>
                    <a:pt x="1081" y="343"/>
                  </a:lnTo>
                  <a:lnTo>
                    <a:pt x="1091" y="369"/>
                  </a:lnTo>
                  <a:lnTo>
                    <a:pt x="1100" y="395"/>
                  </a:lnTo>
                  <a:lnTo>
                    <a:pt x="1108" y="422"/>
                  </a:lnTo>
                  <a:lnTo>
                    <a:pt x="1114" y="449"/>
                  </a:lnTo>
                  <a:lnTo>
                    <a:pt x="1119" y="476"/>
                  </a:lnTo>
                  <a:lnTo>
                    <a:pt x="1122" y="504"/>
                  </a:lnTo>
                  <a:lnTo>
                    <a:pt x="1124" y="533"/>
                  </a:lnTo>
                  <a:lnTo>
                    <a:pt x="1126" y="563"/>
                  </a:lnTo>
                  <a:lnTo>
                    <a:pt x="1126" y="563"/>
                  </a:lnTo>
                  <a:close/>
                </a:path>
              </a:pathLst>
            </a:custGeom>
            <a:solidFill>
              <a:srgbClr val="46CDD3"/>
            </a:solidFill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6601795" y="3450166"/>
              <a:ext cx="248708" cy="247827"/>
            </a:xfrm>
            <a:custGeom>
              <a:avLst/>
              <a:gdLst>
                <a:gd name="T0" fmla="*/ 1124 w 1126"/>
                <a:gd name="T1" fmla="*/ 591 h 1125"/>
                <a:gd name="T2" fmla="*/ 1114 w 1126"/>
                <a:gd name="T3" fmla="*/ 675 h 1125"/>
                <a:gd name="T4" fmla="*/ 1091 w 1126"/>
                <a:gd name="T5" fmla="*/ 756 h 1125"/>
                <a:gd name="T6" fmla="*/ 1057 w 1126"/>
                <a:gd name="T7" fmla="*/ 830 h 1125"/>
                <a:gd name="T8" fmla="*/ 1013 w 1126"/>
                <a:gd name="T9" fmla="*/ 898 h 1125"/>
                <a:gd name="T10" fmla="*/ 960 w 1126"/>
                <a:gd name="T11" fmla="*/ 960 h 1125"/>
                <a:gd name="T12" fmla="*/ 900 w 1126"/>
                <a:gd name="T13" fmla="*/ 1013 h 1125"/>
                <a:gd name="T14" fmla="*/ 830 w 1126"/>
                <a:gd name="T15" fmla="*/ 1057 h 1125"/>
                <a:gd name="T16" fmla="*/ 757 w 1126"/>
                <a:gd name="T17" fmla="*/ 1091 h 1125"/>
                <a:gd name="T18" fmla="*/ 676 w 1126"/>
                <a:gd name="T19" fmla="*/ 1114 h 1125"/>
                <a:gd name="T20" fmla="*/ 591 w 1126"/>
                <a:gd name="T21" fmla="*/ 1124 h 1125"/>
                <a:gd name="T22" fmla="*/ 533 w 1126"/>
                <a:gd name="T23" fmla="*/ 1124 h 1125"/>
                <a:gd name="T24" fmla="*/ 449 w 1126"/>
                <a:gd name="T25" fmla="*/ 1114 h 1125"/>
                <a:gd name="T26" fmla="*/ 369 w 1126"/>
                <a:gd name="T27" fmla="*/ 1091 h 1125"/>
                <a:gd name="T28" fmla="*/ 294 w 1126"/>
                <a:gd name="T29" fmla="*/ 1057 h 1125"/>
                <a:gd name="T30" fmla="*/ 226 w 1126"/>
                <a:gd name="T31" fmla="*/ 1013 h 1125"/>
                <a:gd name="T32" fmla="*/ 164 w 1126"/>
                <a:gd name="T33" fmla="*/ 960 h 1125"/>
                <a:gd name="T34" fmla="*/ 111 w 1126"/>
                <a:gd name="T35" fmla="*/ 898 h 1125"/>
                <a:gd name="T36" fmla="*/ 67 w 1126"/>
                <a:gd name="T37" fmla="*/ 830 h 1125"/>
                <a:gd name="T38" fmla="*/ 34 w 1126"/>
                <a:gd name="T39" fmla="*/ 756 h 1125"/>
                <a:gd name="T40" fmla="*/ 12 w 1126"/>
                <a:gd name="T41" fmla="*/ 675 h 1125"/>
                <a:gd name="T42" fmla="*/ 0 w 1126"/>
                <a:gd name="T43" fmla="*/ 591 h 1125"/>
                <a:gd name="T44" fmla="*/ 0 w 1126"/>
                <a:gd name="T45" fmla="*/ 533 h 1125"/>
                <a:gd name="T46" fmla="*/ 12 w 1126"/>
                <a:gd name="T47" fmla="*/ 449 h 1125"/>
                <a:gd name="T48" fmla="*/ 34 w 1126"/>
                <a:gd name="T49" fmla="*/ 369 h 1125"/>
                <a:gd name="T50" fmla="*/ 67 w 1126"/>
                <a:gd name="T51" fmla="*/ 294 h 1125"/>
                <a:gd name="T52" fmla="*/ 111 w 1126"/>
                <a:gd name="T53" fmla="*/ 226 h 1125"/>
                <a:gd name="T54" fmla="*/ 164 w 1126"/>
                <a:gd name="T55" fmla="*/ 164 h 1125"/>
                <a:gd name="T56" fmla="*/ 226 w 1126"/>
                <a:gd name="T57" fmla="*/ 111 h 1125"/>
                <a:gd name="T58" fmla="*/ 294 w 1126"/>
                <a:gd name="T59" fmla="*/ 67 h 1125"/>
                <a:gd name="T60" fmla="*/ 369 w 1126"/>
                <a:gd name="T61" fmla="*/ 33 h 1125"/>
                <a:gd name="T62" fmla="*/ 449 w 1126"/>
                <a:gd name="T63" fmla="*/ 11 h 1125"/>
                <a:gd name="T64" fmla="*/ 533 w 1126"/>
                <a:gd name="T65" fmla="*/ 0 h 1125"/>
                <a:gd name="T66" fmla="*/ 591 w 1126"/>
                <a:gd name="T67" fmla="*/ 0 h 1125"/>
                <a:gd name="T68" fmla="*/ 676 w 1126"/>
                <a:gd name="T69" fmla="*/ 11 h 1125"/>
                <a:gd name="T70" fmla="*/ 757 w 1126"/>
                <a:gd name="T71" fmla="*/ 33 h 1125"/>
                <a:gd name="T72" fmla="*/ 830 w 1126"/>
                <a:gd name="T73" fmla="*/ 67 h 1125"/>
                <a:gd name="T74" fmla="*/ 900 w 1126"/>
                <a:gd name="T75" fmla="*/ 111 h 1125"/>
                <a:gd name="T76" fmla="*/ 960 w 1126"/>
                <a:gd name="T77" fmla="*/ 164 h 1125"/>
                <a:gd name="T78" fmla="*/ 1013 w 1126"/>
                <a:gd name="T79" fmla="*/ 226 h 1125"/>
                <a:gd name="T80" fmla="*/ 1057 w 1126"/>
                <a:gd name="T81" fmla="*/ 294 h 1125"/>
                <a:gd name="T82" fmla="*/ 1091 w 1126"/>
                <a:gd name="T83" fmla="*/ 369 h 1125"/>
                <a:gd name="T84" fmla="*/ 1114 w 1126"/>
                <a:gd name="T85" fmla="*/ 449 h 1125"/>
                <a:gd name="T86" fmla="*/ 1124 w 1126"/>
                <a:gd name="T87" fmla="*/ 533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6" h="1125">
                  <a:moveTo>
                    <a:pt x="1126" y="563"/>
                  </a:moveTo>
                  <a:lnTo>
                    <a:pt x="1126" y="563"/>
                  </a:lnTo>
                  <a:lnTo>
                    <a:pt x="1124" y="591"/>
                  </a:lnTo>
                  <a:lnTo>
                    <a:pt x="1122" y="619"/>
                  </a:lnTo>
                  <a:lnTo>
                    <a:pt x="1119" y="648"/>
                  </a:lnTo>
                  <a:lnTo>
                    <a:pt x="1114" y="675"/>
                  </a:lnTo>
                  <a:lnTo>
                    <a:pt x="1108" y="703"/>
                  </a:lnTo>
                  <a:lnTo>
                    <a:pt x="1100" y="729"/>
                  </a:lnTo>
                  <a:lnTo>
                    <a:pt x="1091" y="756"/>
                  </a:lnTo>
                  <a:lnTo>
                    <a:pt x="1081" y="781"/>
                  </a:lnTo>
                  <a:lnTo>
                    <a:pt x="1070" y="807"/>
                  </a:lnTo>
                  <a:lnTo>
                    <a:pt x="1057" y="830"/>
                  </a:lnTo>
                  <a:lnTo>
                    <a:pt x="1044" y="854"/>
                  </a:lnTo>
                  <a:lnTo>
                    <a:pt x="1029" y="876"/>
                  </a:lnTo>
                  <a:lnTo>
                    <a:pt x="1013" y="898"/>
                  </a:lnTo>
                  <a:lnTo>
                    <a:pt x="997" y="920"/>
                  </a:lnTo>
                  <a:lnTo>
                    <a:pt x="979" y="941"/>
                  </a:lnTo>
                  <a:lnTo>
                    <a:pt x="960" y="960"/>
                  </a:lnTo>
                  <a:lnTo>
                    <a:pt x="941" y="978"/>
                  </a:lnTo>
                  <a:lnTo>
                    <a:pt x="920" y="996"/>
                  </a:lnTo>
                  <a:lnTo>
                    <a:pt x="900" y="1013"/>
                  </a:lnTo>
                  <a:lnTo>
                    <a:pt x="877" y="1029"/>
                  </a:lnTo>
                  <a:lnTo>
                    <a:pt x="855" y="1043"/>
                  </a:lnTo>
                  <a:lnTo>
                    <a:pt x="830" y="1057"/>
                  </a:lnTo>
                  <a:lnTo>
                    <a:pt x="807" y="1070"/>
                  </a:lnTo>
                  <a:lnTo>
                    <a:pt x="781" y="1080"/>
                  </a:lnTo>
                  <a:lnTo>
                    <a:pt x="757" y="1091"/>
                  </a:lnTo>
                  <a:lnTo>
                    <a:pt x="729" y="1100"/>
                  </a:lnTo>
                  <a:lnTo>
                    <a:pt x="704" y="1107"/>
                  </a:lnTo>
                  <a:lnTo>
                    <a:pt x="676" y="1114"/>
                  </a:lnTo>
                  <a:lnTo>
                    <a:pt x="648" y="1119"/>
                  </a:lnTo>
                  <a:lnTo>
                    <a:pt x="620" y="1122"/>
                  </a:lnTo>
                  <a:lnTo>
                    <a:pt x="591" y="1124"/>
                  </a:lnTo>
                  <a:lnTo>
                    <a:pt x="563" y="1125"/>
                  </a:lnTo>
                  <a:lnTo>
                    <a:pt x="563" y="1125"/>
                  </a:lnTo>
                  <a:lnTo>
                    <a:pt x="533" y="1124"/>
                  </a:lnTo>
                  <a:lnTo>
                    <a:pt x="505" y="1122"/>
                  </a:lnTo>
                  <a:lnTo>
                    <a:pt x="476" y="1119"/>
                  </a:lnTo>
                  <a:lnTo>
                    <a:pt x="449" y="1114"/>
                  </a:lnTo>
                  <a:lnTo>
                    <a:pt x="422" y="1107"/>
                  </a:lnTo>
                  <a:lnTo>
                    <a:pt x="395" y="1100"/>
                  </a:lnTo>
                  <a:lnTo>
                    <a:pt x="369" y="1091"/>
                  </a:lnTo>
                  <a:lnTo>
                    <a:pt x="343" y="1080"/>
                  </a:lnTo>
                  <a:lnTo>
                    <a:pt x="319" y="1070"/>
                  </a:lnTo>
                  <a:lnTo>
                    <a:pt x="294" y="1057"/>
                  </a:lnTo>
                  <a:lnTo>
                    <a:pt x="271" y="1043"/>
                  </a:lnTo>
                  <a:lnTo>
                    <a:pt x="248" y="1029"/>
                  </a:lnTo>
                  <a:lnTo>
                    <a:pt x="226" y="1013"/>
                  </a:lnTo>
                  <a:lnTo>
                    <a:pt x="204" y="996"/>
                  </a:lnTo>
                  <a:lnTo>
                    <a:pt x="185" y="978"/>
                  </a:lnTo>
                  <a:lnTo>
                    <a:pt x="164" y="960"/>
                  </a:lnTo>
                  <a:lnTo>
                    <a:pt x="146" y="941"/>
                  </a:lnTo>
                  <a:lnTo>
                    <a:pt x="128" y="920"/>
                  </a:lnTo>
                  <a:lnTo>
                    <a:pt x="111" y="898"/>
                  </a:lnTo>
                  <a:lnTo>
                    <a:pt x="96" y="876"/>
                  </a:lnTo>
                  <a:lnTo>
                    <a:pt x="81" y="854"/>
                  </a:lnTo>
                  <a:lnTo>
                    <a:pt x="67" y="830"/>
                  </a:lnTo>
                  <a:lnTo>
                    <a:pt x="56" y="807"/>
                  </a:lnTo>
                  <a:lnTo>
                    <a:pt x="44" y="781"/>
                  </a:lnTo>
                  <a:lnTo>
                    <a:pt x="34" y="756"/>
                  </a:lnTo>
                  <a:lnTo>
                    <a:pt x="25" y="729"/>
                  </a:lnTo>
                  <a:lnTo>
                    <a:pt x="18" y="703"/>
                  </a:lnTo>
                  <a:lnTo>
                    <a:pt x="12" y="675"/>
                  </a:lnTo>
                  <a:lnTo>
                    <a:pt x="6" y="648"/>
                  </a:lnTo>
                  <a:lnTo>
                    <a:pt x="3" y="619"/>
                  </a:lnTo>
                  <a:lnTo>
                    <a:pt x="0" y="591"/>
                  </a:lnTo>
                  <a:lnTo>
                    <a:pt x="0" y="563"/>
                  </a:lnTo>
                  <a:lnTo>
                    <a:pt x="0" y="563"/>
                  </a:lnTo>
                  <a:lnTo>
                    <a:pt x="0" y="533"/>
                  </a:lnTo>
                  <a:lnTo>
                    <a:pt x="3" y="504"/>
                  </a:lnTo>
                  <a:lnTo>
                    <a:pt x="6" y="476"/>
                  </a:lnTo>
                  <a:lnTo>
                    <a:pt x="12" y="449"/>
                  </a:lnTo>
                  <a:lnTo>
                    <a:pt x="18" y="422"/>
                  </a:lnTo>
                  <a:lnTo>
                    <a:pt x="25" y="395"/>
                  </a:lnTo>
                  <a:lnTo>
                    <a:pt x="34" y="369"/>
                  </a:lnTo>
                  <a:lnTo>
                    <a:pt x="44" y="343"/>
                  </a:lnTo>
                  <a:lnTo>
                    <a:pt x="56" y="319"/>
                  </a:lnTo>
                  <a:lnTo>
                    <a:pt x="67" y="294"/>
                  </a:lnTo>
                  <a:lnTo>
                    <a:pt x="81" y="271"/>
                  </a:lnTo>
                  <a:lnTo>
                    <a:pt x="96" y="248"/>
                  </a:lnTo>
                  <a:lnTo>
                    <a:pt x="111" y="226"/>
                  </a:lnTo>
                  <a:lnTo>
                    <a:pt x="128" y="204"/>
                  </a:lnTo>
                  <a:lnTo>
                    <a:pt x="146" y="184"/>
                  </a:lnTo>
                  <a:lnTo>
                    <a:pt x="164" y="164"/>
                  </a:lnTo>
                  <a:lnTo>
                    <a:pt x="185" y="146"/>
                  </a:lnTo>
                  <a:lnTo>
                    <a:pt x="204" y="127"/>
                  </a:lnTo>
                  <a:lnTo>
                    <a:pt x="226" y="111"/>
                  </a:lnTo>
                  <a:lnTo>
                    <a:pt x="248" y="95"/>
                  </a:lnTo>
                  <a:lnTo>
                    <a:pt x="271" y="81"/>
                  </a:lnTo>
                  <a:lnTo>
                    <a:pt x="294" y="67"/>
                  </a:lnTo>
                  <a:lnTo>
                    <a:pt x="319" y="55"/>
                  </a:lnTo>
                  <a:lnTo>
                    <a:pt x="343" y="44"/>
                  </a:lnTo>
                  <a:lnTo>
                    <a:pt x="369" y="33"/>
                  </a:lnTo>
                  <a:lnTo>
                    <a:pt x="395" y="24"/>
                  </a:lnTo>
                  <a:lnTo>
                    <a:pt x="422" y="16"/>
                  </a:lnTo>
                  <a:lnTo>
                    <a:pt x="449" y="11"/>
                  </a:lnTo>
                  <a:lnTo>
                    <a:pt x="476" y="6"/>
                  </a:lnTo>
                  <a:lnTo>
                    <a:pt x="505" y="2"/>
                  </a:lnTo>
                  <a:lnTo>
                    <a:pt x="533" y="0"/>
                  </a:lnTo>
                  <a:lnTo>
                    <a:pt x="563" y="0"/>
                  </a:lnTo>
                  <a:lnTo>
                    <a:pt x="563" y="0"/>
                  </a:lnTo>
                  <a:lnTo>
                    <a:pt x="591" y="0"/>
                  </a:lnTo>
                  <a:lnTo>
                    <a:pt x="620" y="2"/>
                  </a:lnTo>
                  <a:lnTo>
                    <a:pt x="648" y="6"/>
                  </a:lnTo>
                  <a:lnTo>
                    <a:pt x="676" y="11"/>
                  </a:lnTo>
                  <a:lnTo>
                    <a:pt x="704" y="16"/>
                  </a:lnTo>
                  <a:lnTo>
                    <a:pt x="729" y="24"/>
                  </a:lnTo>
                  <a:lnTo>
                    <a:pt x="757" y="33"/>
                  </a:lnTo>
                  <a:lnTo>
                    <a:pt x="781" y="44"/>
                  </a:lnTo>
                  <a:lnTo>
                    <a:pt x="807" y="55"/>
                  </a:lnTo>
                  <a:lnTo>
                    <a:pt x="830" y="67"/>
                  </a:lnTo>
                  <a:lnTo>
                    <a:pt x="855" y="81"/>
                  </a:lnTo>
                  <a:lnTo>
                    <a:pt x="877" y="95"/>
                  </a:lnTo>
                  <a:lnTo>
                    <a:pt x="900" y="111"/>
                  </a:lnTo>
                  <a:lnTo>
                    <a:pt x="920" y="127"/>
                  </a:lnTo>
                  <a:lnTo>
                    <a:pt x="941" y="146"/>
                  </a:lnTo>
                  <a:lnTo>
                    <a:pt x="960" y="164"/>
                  </a:lnTo>
                  <a:lnTo>
                    <a:pt x="979" y="184"/>
                  </a:lnTo>
                  <a:lnTo>
                    <a:pt x="997" y="204"/>
                  </a:lnTo>
                  <a:lnTo>
                    <a:pt x="1013" y="226"/>
                  </a:lnTo>
                  <a:lnTo>
                    <a:pt x="1029" y="248"/>
                  </a:lnTo>
                  <a:lnTo>
                    <a:pt x="1044" y="271"/>
                  </a:lnTo>
                  <a:lnTo>
                    <a:pt x="1057" y="294"/>
                  </a:lnTo>
                  <a:lnTo>
                    <a:pt x="1070" y="319"/>
                  </a:lnTo>
                  <a:lnTo>
                    <a:pt x="1081" y="343"/>
                  </a:lnTo>
                  <a:lnTo>
                    <a:pt x="1091" y="369"/>
                  </a:lnTo>
                  <a:lnTo>
                    <a:pt x="1100" y="395"/>
                  </a:lnTo>
                  <a:lnTo>
                    <a:pt x="1108" y="422"/>
                  </a:lnTo>
                  <a:lnTo>
                    <a:pt x="1114" y="449"/>
                  </a:lnTo>
                  <a:lnTo>
                    <a:pt x="1119" y="476"/>
                  </a:lnTo>
                  <a:lnTo>
                    <a:pt x="1122" y="504"/>
                  </a:lnTo>
                  <a:lnTo>
                    <a:pt x="1124" y="533"/>
                  </a:lnTo>
                  <a:lnTo>
                    <a:pt x="1126" y="563"/>
                  </a:lnTo>
                  <a:lnTo>
                    <a:pt x="1126" y="563"/>
                  </a:lnTo>
                  <a:close/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7" name="Line 52"/>
            <p:cNvSpPr>
              <a:spLocks noChangeShapeType="1"/>
            </p:cNvSpPr>
            <p:nvPr/>
          </p:nvSpPr>
          <p:spPr bwMode="auto">
            <a:xfrm>
              <a:off x="6608851" y="4299479"/>
              <a:ext cx="254882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8" name="Line 53"/>
            <p:cNvSpPr>
              <a:spLocks noChangeShapeType="1"/>
            </p:cNvSpPr>
            <p:nvPr/>
          </p:nvSpPr>
          <p:spPr bwMode="auto">
            <a:xfrm>
              <a:off x="6661767" y="4286249"/>
              <a:ext cx="149049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9" name="Line 54"/>
            <p:cNvSpPr>
              <a:spLocks noChangeShapeType="1"/>
            </p:cNvSpPr>
            <p:nvPr/>
          </p:nvSpPr>
          <p:spPr bwMode="auto">
            <a:xfrm>
              <a:off x="6553288" y="4337402"/>
              <a:ext cx="364243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7944227" y="5160726"/>
            <a:ext cx="956353" cy="957495"/>
            <a:chOff x="8032309" y="4213048"/>
            <a:chExt cx="739069" cy="739952"/>
          </a:xfrm>
        </p:grpSpPr>
        <p:sp>
          <p:nvSpPr>
            <p:cNvPr id="348" name="Freeform 23"/>
            <p:cNvSpPr>
              <a:spLocks/>
            </p:cNvSpPr>
            <p:nvPr/>
          </p:nvSpPr>
          <p:spPr bwMode="auto">
            <a:xfrm>
              <a:off x="8032309" y="4213048"/>
              <a:ext cx="739069" cy="739952"/>
            </a:xfrm>
            <a:custGeom>
              <a:avLst/>
              <a:gdLst>
                <a:gd name="T0" fmla="*/ 3352 w 3355"/>
                <a:gd name="T1" fmla="*/ 1763 h 3355"/>
                <a:gd name="T2" fmla="*/ 3336 w 3355"/>
                <a:gd name="T3" fmla="*/ 1932 h 3355"/>
                <a:gd name="T4" fmla="*/ 3302 w 3355"/>
                <a:gd name="T5" fmla="*/ 2096 h 3355"/>
                <a:gd name="T6" fmla="*/ 3253 w 3355"/>
                <a:gd name="T7" fmla="*/ 2254 h 3355"/>
                <a:gd name="T8" fmla="*/ 3190 w 3355"/>
                <a:gd name="T9" fmla="*/ 2405 h 3355"/>
                <a:gd name="T10" fmla="*/ 3112 w 3355"/>
                <a:gd name="T11" fmla="*/ 2547 h 3355"/>
                <a:gd name="T12" fmla="*/ 3022 w 3355"/>
                <a:gd name="T13" fmla="*/ 2681 h 3355"/>
                <a:gd name="T14" fmla="*/ 2919 w 3355"/>
                <a:gd name="T15" fmla="*/ 2805 h 3355"/>
                <a:gd name="T16" fmla="*/ 2805 w 3355"/>
                <a:gd name="T17" fmla="*/ 2920 h 3355"/>
                <a:gd name="T18" fmla="*/ 2681 w 3355"/>
                <a:gd name="T19" fmla="*/ 3022 h 3355"/>
                <a:gd name="T20" fmla="*/ 2547 w 3355"/>
                <a:gd name="T21" fmla="*/ 3112 h 3355"/>
                <a:gd name="T22" fmla="*/ 2405 w 3355"/>
                <a:gd name="T23" fmla="*/ 3190 h 3355"/>
                <a:gd name="T24" fmla="*/ 2254 w 3355"/>
                <a:gd name="T25" fmla="*/ 3253 h 3355"/>
                <a:gd name="T26" fmla="*/ 2096 w 3355"/>
                <a:gd name="T27" fmla="*/ 3302 h 3355"/>
                <a:gd name="T28" fmla="*/ 1932 w 3355"/>
                <a:gd name="T29" fmla="*/ 3335 h 3355"/>
                <a:gd name="T30" fmla="*/ 1763 w 3355"/>
                <a:gd name="T31" fmla="*/ 3352 h 3355"/>
                <a:gd name="T32" fmla="*/ 1630 w 3355"/>
                <a:gd name="T33" fmla="*/ 3355 h 3355"/>
                <a:gd name="T34" fmla="*/ 1447 w 3355"/>
                <a:gd name="T35" fmla="*/ 3339 h 3355"/>
                <a:gd name="T36" fmla="*/ 1270 w 3355"/>
                <a:gd name="T37" fmla="*/ 3306 h 3355"/>
                <a:gd name="T38" fmla="*/ 1101 w 3355"/>
                <a:gd name="T39" fmla="*/ 3253 h 3355"/>
                <a:gd name="T40" fmla="*/ 940 w 3355"/>
                <a:gd name="T41" fmla="*/ 3184 h 3355"/>
                <a:gd name="T42" fmla="*/ 787 w 3355"/>
                <a:gd name="T43" fmla="*/ 3099 h 3355"/>
                <a:gd name="T44" fmla="*/ 645 w 3355"/>
                <a:gd name="T45" fmla="*/ 3000 h 3355"/>
                <a:gd name="T46" fmla="*/ 514 w 3355"/>
                <a:gd name="T47" fmla="*/ 2886 h 3355"/>
                <a:gd name="T48" fmla="*/ 423 w 3355"/>
                <a:gd name="T49" fmla="*/ 2793 h 3355"/>
                <a:gd name="T50" fmla="*/ 330 w 3355"/>
                <a:gd name="T51" fmla="*/ 2677 h 3355"/>
                <a:gd name="T52" fmla="*/ 246 w 3355"/>
                <a:gd name="T53" fmla="*/ 2553 h 3355"/>
                <a:gd name="T54" fmla="*/ 174 w 3355"/>
                <a:gd name="T55" fmla="*/ 2423 h 3355"/>
                <a:gd name="T56" fmla="*/ 112 w 3355"/>
                <a:gd name="T57" fmla="*/ 2285 h 3355"/>
                <a:gd name="T58" fmla="*/ 64 w 3355"/>
                <a:gd name="T59" fmla="*/ 2140 h 3355"/>
                <a:gd name="T60" fmla="*/ 28 w 3355"/>
                <a:gd name="T61" fmla="*/ 1990 h 3355"/>
                <a:gd name="T62" fmla="*/ 6 w 3355"/>
                <a:gd name="T63" fmla="*/ 1835 h 3355"/>
                <a:gd name="T64" fmla="*/ 0 w 3355"/>
                <a:gd name="T65" fmla="*/ 1677 h 3355"/>
                <a:gd name="T66" fmla="*/ 6 w 3355"/>
                <a:gd name="T67" fmla="*/ 1516 h 3355"/>
                <a:gd name="T68" fmla="*/ 40 w 3355"/>
                <a:gd name="T69" fmla="*/ 1310 h 3355"/>
                <a:gd name="T70" fmla="*/ 97 w 3355"/>
                <a:gd name="T71" fmla="*/ 1112 h 3355"/>
                <a:gd name="T72" fmla="*/ 177 w 3355"/>
                <a:gd name="T73" fmla="*/ 925 h 3355"/>
                <a:gd name="T74" fmla="*/ 277 w 3355"/>
                <a:gd name="T75" fmla="*/ 751 h 3355"/>
                <a:gd name="T76" fmla="*/ 399 w 3355"/>
                <a:gd name="T77" fmla="*/ 591 h 3355"/>
                <a:gd name="T78" fmla="*/ 537 w 3355"/>
                <a:gd name="T79" fmla="*/ 446 h 3355"/>
                <a:gd name="T80" fmla="*/ 692 w 3355"/>
                <a:gd name="T81" fmla="*/ 320 h 3355"/>
                <a:gd name="T82" fmla="*/ 836 w 3355"/>
                <a:gd name="T83" fmla="*/ 225 h 3355"/>
                <a:gd name="T84" fmla="*/ 1057 w 3355"/>
                <a:gd name="T85" fmla="*/ 117 h 3355"/>
                <a:gd name="T86" fmla="*/ 1295 w 3355"/>
                <a:gd name="T87" fmla="*/ 43 h 3355"/>
                <a:gd name="T88" fmla="*/ 1548 w 3355"/>
                <a:gd name="T89" fmla="*/ 5 h 3355"/>
                <a:gd name="T90" fmla="*/ 1748 w 3355"/>
                <a:gd name="T91" fmla="*/ 1 h 3355"/>
                <a:gd name="T92" fmla="*/ 2020 w 3355"/>
                <a:gd name="T93" fmla="*/ 34 h 3355"/>
                <a:gd name="T94" fmla="*/ 2278 w 3355"/>
                <a:gd name="T95" fmla="*/ 111 h 3355"/>
                <a:gd name="T96" fmla="*/ 2517 w 3355"/>
                <a:gd name="T97" fmla="*/ 224 h 3355"/>
                <a:gd name="T98" fmla="*/ 2733 w 3355"/>
                <a:gd name="T99" fmla="*/ 373 h 3355"/>
                <a:gd name="T100" fmla="*/ 2922 w 3355"/>
                <a:gd name="T101" fmla="*/ 553 h 3355"/>
                <a:gd name="T102" fmla="*/ 3083 w 3355"/>
                <a:gd name="T103" fmla="*/ 760 h 3355"/>
                <a:gd name="T104" fmla="*/ 3209 w 3355"/>
                <a:gd name="T105" fmla="*/ 991 h 3355"/>
                <a:gd name="T106" fmla="*/ 3280 w 3355"/>
                <a:gd name="T107" fmla="*/ 1178 h 3355"/>
                <a:gd name="T108" fmla="*/ 3336 w 3355"/>
                <a:gd name="T109" fmla="*/ 1422 h 3355"/>
                <a:gd name="T110" fmla="*/ 3355 w 3355"/>
                <a:gd name="T111" fmla="*/ 1677 h 3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55" h="3355">
                  <a:moveTo>
                    <a:pt x="3355" y="1677"/>
                  </a:moveTo>
                  <a:lnTo>
                    <a:pt x="3355" y="1677"/>
                  </a:lnTo>
                  <a:lnTo>
                    <a:pt x="3355" y="1720"/>
                  </a:lnTo>
                  <a:lnTo>
                    <a:pt x="3352" y="1763"/>
                  </a:lnTo>
                  <a:lnTo>
                    <a:pt x="3350" y="1806"/>
                  </a:lnTo>
                  <a:lnTo>
                    <a:pt x="3346" y="1848"/>
                  </a:lnTo>
                  <a:lnTo>
                    <a:pt x="3342" y="1891"/>
                  </a:lnTo>
                  <a:lnTo>
                    <a:pt x="3336" y="1932"/>
                  </a:lnTo>
                  <a:lnTo>
                    <a:pt x="3329" y="1975"/>
                  </a:lnTo>
                  <a:lnTo>
                    <a:pt x="3321" y="2015"/>
                  </a:lnTo>
                  <a:lnTo>
                    <a:pt x="3312" y="2056"/>
                  </a:lnTo>
                  <a:lnTo>
                    <a:pt x="3302" y="2096"/>
                  </a:lnTo>
                  <a:lnTo>
                    <a:pt x="3292" y="2136"/>
                  </a:lnTo>
                  <a:lnTo>
                    <a:pt x="3280" y="2176"/>
                  </a:lnTo>
                  <a:lnTo>
                    <a:pt x="3267" y="2215"/>
                  </a:lnTo>
                  <a:lnTo>
                    <a:pt x="3253" y="2254"/>
                  </a:lnTo>
                  <a:lnTo>
                    <a:pt x="3239" y="2292"/>
                  </a:lnTo>
                  <a:lnTo>
                    <a:pt x="3223" y="2330"/>
                  </a:lnTo>
                  <a:lnTo>
                    <a:pt x="3206" y="2367"/>
                  </a:lnTo>
                  <a:lnTo>
                    <a:pt x="3190" y="2405"/>
                  </a:lnTo>
                  <a:lnTo>
                    <a:pt x="3172" y="2441"/>
                  </a:lnTo>
                  <a:lnTo>
                    <a:pt x="3152" y="2477"/>
                  </a:lnTo>
                  <a:lnTo>
                    <a:pt x="3133" y="2512"/>
                  </a:lnTo>
                  <a:lnTo>
                    <a:pt x="3112" y="2547"/>
                  </a:lnTo>
                  <a:lnTo>
                    <a:pt x="3090" y="2582"/>
                  </a:lnTo>
                  <a:lnTo>
                    <a:pt x="3068" y="2615"/>
                  </a:lnTo>
                  <a:lnTo>
                    <a:pt x="3045" y="2649"/>
                  </a:lnTo>
                  <a:lnTo>
                    <a:pt x="3022" y="2681"/>
                  </a:lnTo>
                  <a:lnTo>
                    <a:pt x="2997" y="2713"/>
                  </a:lnTo>
                  <a:lnTo>
                    <a:pt x="2972" y="2744"/>
                  </a:lnTo>
                  <a:lnTo>
                    <a:pt x="2946" y="2775"/>
                  </a:lnTo>
                  <a:lnTo>
                    <a:pt x="2919" y="2805"/>
                  </a:lnTo>
                  <a:lnTo>
                    <a:pt x="2892" y="2835"/>
                  </a:lnTo>
                  <a:lnTo>
                    <a:pt x="2863" y="2864"/>
                  </a:lnTo>
                  <a:lnTo>
                    <a:pt x="2835" y="2891"/>
                  </a:lnTo>
                  <a:lnTo>
                    <a:pt x="2805" y="2920"/>
                  </a:lnTo>
                  <a:lnTo>
                    <a:pt x="2775" y="2946"/>
                  </a:lnTo>
                  <a:lnTo>
                    <a:pt x="2744" y="2971"/>
                  </a:lnTo>
                  <a:lnTo>
                    <a:pt x="2713" y="2997"/>
                  </a:lnTo>
                  <a:lnTo>
                    <a:pt x="2681" y="3022"/>
                  </a:lnTo>
                  <a:lnTo>
                    <a:pt x="2649" y="3045"/>
                  </a:lnTo>
                  <a:lnTo>
                    <a:pt x="2615" y="3068"/>
                  </a:lnTo>
                  <a:lnTo>
                    <a:pt x="2582" y="3090"/>
                  </a:lnTo>
                  <a:lnTo>
                    <a:pt x="2547" y="3112"/>
                  </a:lnTo>
                  <a:lnTo>
                    <a:pt x="2512" y="3133"/>
                  </a:lnTo>
                  <a:lnTo>
                    <a:pt x="2477" y="3152"/>
                  </a:lnTo>
                  <a:lnTo>
                    <a:pt x="2441" y="3172"/>
                  </a:lnTo>
                  <a:lnTo>
                    <a:pt x="2405" y="3190"/>
                  </a:lnTo>
                  <a:lnTo>
                    <a:pt x="2367" y="3206"/>
                  </a:lnTo>
                  <a:lnTo>
                    <a:pt x="2330" y="3223"/>
                  </a:lnTo>
                  <a:lnTo>
                    <a:pt x="2293" y="3239"/>
                  </a:lnTo>
                  <a:lnTo>
                    <a:pt x="2254" y="3253"/>
                  </a:lnTo>
                  <a:lnTo>
                    <a:pt x="2215" y="3267"/>
                  </a:lnTo>
                  <a:lnTo>
                    <a:pt x="2176" y="3280"/>
                  </a:lnTo>
                  <a:lnTo>
                    <a:pt x="2136" y="3292"/>
                  </a:lnTo>
                  <a:lnTo>
                    <a:pt x="2096" y="3302"/>
                  </a:lnTo>
                  <a:lnTo>
                    <a:pt x="2056" y="3312"/>
                  </a:lnTo>
                  <a:lnTo>
                    <a:pt x="2015" y="3321"/>
                  </a:lnTo>
                  <a:lnTo>
                    <a:pt x="1974" y="3329"/>
                  </a:lnTo>
                  <a:lnTo>
                    <a:pt x="1932" y="3335"/>
                  </a:lnTo>
                  <a:lnTo>
                    <a:pt x="1891" y="3342"/>
                  </a:lnTo>
                  <a:lnTo>
                    <a:pt x="1848" y="3346"/>
                  </a:lnTo>
                  <a:lnTo>
                    <a:pt x="1806" y="3350"/>
                  </a:lnTo>
                  <a:lnTo>
                    <a:pt x="1763" y="3352"/>
                  </a:lnTo>
                  <a:lnTo>
                    <a:pt x="1721" y="3355"/>
                  </a:lnTo>
                  <a:lnTo>
                    <a:pt x="1677" y="3355"/>
                  </a:lnTo>
                  <a:lnTo>
                    <a:pt x="1677" y="3355"/>
                  </a:lnTo>
                  <a:lnTo>
                    <a:pt x="1630" y="3355"/>
                  </a:lnTo>
                  <a:lnTo>
                    <a:pt x="1584" y="3352"/>
                  </a:lnTo>
                  <a:lnTo>
                    <a:pt x="1539" y="3350"/>
                  </a:lnTo>
                  <a:lnTo>
                    <a:pt x="1493" y="3345"/>
                  </a:lnTo>
                  <a:lnTo>
                    <a:pt x="1447" y="3339"/>
                  </a:lnTo>
                  <a:lnTo>
                    <a:pt x="1403" y="3333"/>
                  </a:lnTo>
                  <a:lnTo>
                    <a:pt x="1358" y="3325"/>
                  </a:lnTo>
                  <a:lnTo>
                    <a:pt x="1314" y="3316"/>
                  </a:lnTo>
                  <a:lnTo>
                    <a:pt x="1270" y="3306"/>
                  </a:lnTo>
                  <a:lnTo>
                    <a:pt x="1227" y="3294"/>
                  </a:lnTo>
                  <a:lnTo>
                    <a:pt x="1185" y="3281"/>
                  </a:lnTo>
                  <a:lnTo>
                    <a:pt x="1142" y="3268"/>
                  </a:lnTo>
                  <a:lnTo>
                    <a:pt x="1101" y="3253"/>
                  </a:lnTo>
                  <a:lnTo>
                    <a:pt x="1060" y="3237"/>
                  </a:lnTo>
                  <a:lnTo>
                    <a:pt x="1018" y="3221"/>
                  </a:lnTo>
                  <a:lnTo>
                    <a:pt x="978" y="3204"/>
                  </a:lnTo>
                  <a:lnTo>
                    <a:pt x="940" y="3184"/>
                  </a:lnTo>
                  <a:lnTo>
                    <a:pt x="900" y="3165"/>
                  </a:lnTo>
                  <a:lnTo>
                    <a:pt x="862" y="3144"/>
                  </a:lnTo>
                  <a:lnTo>
                    <a:pt x="823" y="3122"/>
                  </a:lnTo>
                  <a:lnTo>
                    <a:pt x="787" y="3099"/>
                  </a:lnTo>
                  <a:lnTo>
                    <a:pt x="750" y="3076"/>
                  </a:lnTo>
                  <a:lnTo>
                    <a:pt x="715" y="3051"/>
                  </a:lnTo>
                  <a:lnTo>
                    <a:pt x="679" y="3026"/>
                  </a:lnTo>
                  <a:lnTo>
                    <a:pt x="645" y="3000"/>
                  </a:lnTo>
                  <a:lnTo>
                    <a:pt x="610" y="2973"/>
                  </a:lnTo>
                  <a:lnTo>
                    <a:pt x="578" y="2944"/>
                  </a:lnTo>
                  <a:lnTo>
                    <a:pt x="546" y="2916"/>
                  </a:lnTo>
                  <a:lnTo>
                    <a:pt x="514" y="2886"/>
                  </a:lnTo>
                  <a:lnTo>
                    <a:pt x="483" y="2857"/>
                  </a:lnTo>
                  <a:lnTo>
                    <a:pt x="453" y="2824"/>
                  </a:lnTo>
                  <a:lnTo>
                    <a:pt x="423" y="2793"/>
                  </a:lnTo>
                  <a:lnTo>
                    <a:pt x="423" y="2793"/>
                  </a:lnTo>
                  <a:lnTo>
                    <a:pt x="400" y="2765"/>
                  </a:lnTo>
                  <a:lnTo>
                    <a:pt x="375" y="2736"/>
                  </a:lnTo>
                  <a:lnTo>
                    <a:pt x="352" y="2707"/>
                  </a:lnTo>
                  <a:lnTo>
                    <a:pt x="330" y="2677"/>
                  </a:lnTo>
                  <a:lnTo>
                    <a:pt x="308" y="2647"/>
                  </a:lnTo>
                  <a:lnTo>
                    <a:pt x="286" y="2616"/>
                  </a:lnTo>
                  <a:lnTo>
                    <a:pt x="266" y="2585"/>
                  </a:lnTo>
                  <a:lnTo>
                    <a:pt x="246" y="2553"/>
                  </a:lnTo>
                  <a:lnTo>
                    <a:pt x="227" y="2521"/>
                  </a:lnTo>
                  <a:lnTo>
                    <a:pt x="209" y="2489"/>
                  </a:lnTo>
                  <a:lnTo>
                    <a:pt x="191" y="2456"/>
                  </a:lnTo>
                  <a:lnTo>
                    <a:pt x="174" y="2423"/>
                  </a:lnTo>
                  <a:lnTo>
                    <a:pt x="157" y="2388"/>
                  </a:lnTo>
                  <a:lnTo>
                    <a:pt x="142" y="2354"/>
                  </a:lnTo>
                  <a:lnTo>
                    <a:pt x="126" y="2319"/>
                  </a:lnTo>
                  <a:lnTo>
                    <a:pt x="112" y="2285"/>
                  </a:lnTo>
                  <a:lnTo>
                    <a:pt x="99" y="2248"/>
                  </a:lnTo>
                  <a:lnTo>
                    <a:pt x="86" y="2214"/>
                  </a:lnTo>
                  <a:lnTo>
                    <a:pt x="75" y="2176"/>
                  </a:lnTo>
                  <a:lnTo>
                    <a:pt x="64" y="2140"/>
                  </a:lnTo>
                  <a:lnTo>
                    <a:pt x="54" y="2104"/>
                  </a:lnTo>
                  <a:lnTo>
                    <a:pt x="45" y="2066"/>
                  </a:lnTo>
                  <a:lnTo>
                    <a:pt x="36" y="2029"/>
                  </a:lnTo>
                  <a:lnTo>
                    <a:pt x="28" y="1990"/>
                  </a:lnTo>
                  <a:lnTo>
                    <a:pt x="22" y="1953"/>
                  </a:lnTo>
                  <a:lnTo>
                    <a:pt x="15" y="1914"/>
                  </a:lnTo>
                  <a:lnTo>
                    <a:pt x="11" y="1875"/>
                  </a:lnTo>
                  <a:lnTo>
                    <a:pt x="6" y="1835"/>
                  </a:lnTo>
                  <a:lnTo>
                    <a:pt x="4" y="1797"/>
                  </a:lnTo>
                  <a:lnTo>
                    <a:pt x="1" y="1757"/>
                  </a:lnTo>
                  <a:lnTo>
                    <a:pt x="0" y="1718"/>
                  </a:lnTo>
                  <a:lnTo>
                    <a:pt x="0" y="1677"/>
                  </a:lnTo>
                  <a:lnTo>
                    <a:pt x="0" y="1677"/>
                  </a:lnTo>
                  <a:lnTo>
                    <a:pt x="0" y="1624"/>
                  </a:lnTo>
                  <a:lnTo>
                    <a:pt x="2" y="1569"/>
                  </a:lnTo>
                  <a:lnTo>
                    <a:pt x="6" y="1516"/>
                  </a:lnTo>
                  <a:lnTo>
                    <a:pt x="13" y="1465"/>
                  </a:lnTo>
                  <a:lnTo>
                    <a:pt x="20" y="1412"/>
                  </a:lnTo>
                  <a:lnTo>
                    <a:pt x="29" y="1362"/>
                  </a:lnTo>
                  <a:lnTo>
                    <a:pt x="40" y="1310"/>
                  </a:lnTo>
                  <a:lnTo>
                    <a:pt x="51" y="1260"/>
                  </a:lnTo>
                  <a:lnTo>
                    <a:pt x="66" y="1210"/>
                  </a:lnTo>
                  <a:lnTo>
                    <a:pt x="80" y="1161"/>
                  </a:lnTo>
                  <a:lnTo>
                    <a:pt x="97" y="1112"/>
                  </a:lnTo>
                  <a:lnTo>
                    <a:pt x="115" y="1065"/>
                  </a:lnTo>
                  <a:lnTo>
                    <a:pt x="134" y="1018"/>
                  </a:lnTo>
                  <a:lnTo>
                    <a:pt x="155" y="972"/>
                  </a:lnTo>
                  <a:lnTo>
                    <a:pt x="177" y="925"/>
                  </a:lnTo>
                  <a:lnTo>
                    <a:pt x="200" y="881"/>
                  </a:lnTo>
                  <a:lnTo>
                    <a:pt x="224" y="837"/>
                  </a:lnTo>
                  <a:lnTo>
                    <a:pt x="250" y="793"/>
                  </a:lnTo>
                  <a:lnTo>
                    <a:pt x="277" y="751"/>
                  </a:lnTo>
                  <a:lnTo>
                    <a:pt x="306" y="710"/>
                  </a:lnTo>
                  <a:lnTo>
                    <a:pt x="335" y="670"/>
                  </a:lnTo>
                  <a:lnTo>
                    <a:pt x="366" y="630"/>
                  </a:lnTo>
                  <a:lnTo>
                    <a:pt x="399" y="591"/>
                  </a:lnTo>
                  <a:lnTo>
                    <a:pt x="431" y="553"/>
                  </a:lnTo>
                  <a:lnTo>
                    <a:pt x="466" y="517"/>
                  </a:lnTo>
                  <a:lnTo>
                    <a:pt x="501" y="481"/>
                  </a:lnTo>
                  <a:lnTo>
                    <a:pt x="537" y="446"/>
                  </a:lnTo>
                  <a:lnTo>
                    <a:pt x="574" y="413"/>
                  </a:lnTo>
                  <a:lnTo>
                    <a:pt x="612" y="380"/>
                  </a:lnTo>
                  <a:lnTo>
                    <a:pt x="652" y="349"/>
                  </a:lnTo>
                  <a:lnTo>
                    <a:pt x="692" y="320"/>
                  </a:lnTo>
                  <a:lnTo>
                    <a:pt x="733" y="290"/>
                  </a:lnTo>
                  <a:lnTo>
                    <a:pt x="733" y="290"/>
                  </a:lnTo>
                  <a:lnTo>
                    <a:pt x="783" y="256"/>
                  </a:lnTo>
                  <a:lnTo>
                    <a:pt x="836" y="225"/>
                  </a:lnTo>
                  <a:lnTo>
                    <a:pt x="889" y="196"/>
                  </a:lnTo>
                  <a:lnTo>
                    <a:pt x="945" y="167"/>
                  </a:lnTo>
                  <a:lnTo>
                    <a:pt x="1000" y="142"/>
                  </a:lnTo>
                  <a:lnTo>
                    <a:pt x="1057" y="117"/>
                  </a:lnTo>
                  <a:lnTo>
                    <a:pt x="1115" y="95"/>
                  </a:lnTo>
                  <a:lnTo>
                    <a:pt x="1175" y="76"/>
                  </a:lnTo>
                  <a:lnTo>
                    <a:pt x="1234" y="59"/>
                  </a:lnTo>
                  <a:lnTo>
                    <a:pt x="1295" y="43"/>
                  </a:lnTo>
                  <a:lnTo>
                    <a:pt x="1357" y="29"/>
                  </a:lnTo>
                  <a:lnTo>
                    <a:pt x="1420" y="19"/>
                  </a:lnTo>
                  <a:lnTo>
                    <a:pt x="1483" y="10"/>
                  </a:lnTo>
                  <a:lnTo>
                    <a:pt x="1548" y="5"/>
                  </a:lnTo>
                  <a:lnTo>
                    <a:pt x="1612" y="1"/>
                  </a:lnTo>
                  <a:lnTo>
                    <a:pt x="1677" y="0"/>
                  </a:lnTo>
                  <a:lnTo>
                    <a:pt x="1677" y="0"/>
                  </a:lnTo>
                  <a:lnTo>
                    <a:pt x="1748" y="1"/>
                  </a:lnTo>
                  <a:lnTo>
                    <a:pt x="1817" y="5"/>
                  </a:lnTo>
                  <a:lnTo>
                    <a:pt x="1886" y="12"/>
                  </a:lnTo>
                  <a:lnTo>
                    <a:pt x="1953" y="21"/>
                  </a:lnTo>
                  <a:lnTo>
                    <a:pt x="2020" y="34"/>
                  </a:lnTo>
                  <a:lnTo>
                    <a:pt x="2086" y="50"/>
                  </a:lnTo>
                  <a:lnTo>
                    <a:pt x="2152" y="67"/>
                  </a:lnTo>
                  <a:lnTo>
                    <a:pt x="2215" y="87"/>
                  </a:lnTo>
                  <a:lnTo>
                    <a:pt x="2278" y="111"/>
                  </a:lnTo>
                  <a:lnTo>
                    <a:pt x="2339" y="135"/>
                  </a:lnTo>
                  <a:lnTo>
                    <a:pt x="2400" y="162"/>
                  </a:lnTo>
                  <a:lnTo>
                    <a:pt x="2459" y="192"/>
                  </a:lnTo>
                  <a:lnTo>
                    <a:pt x="2517" y="224"/>
                  </a:lnTo>
                  <a:lnTo>
                    <a:pt x="2573" y="258"/>
                  </a:lnTo>
                  <a:lnTo>
                    <a:pt x="2628" y="294"/>
                  </a:lnTo>
                  <a:lnTo>
                    <a:pt x="2681" y="333"/>
                  </a:lnTo>
                  <a:lnTo>
                    <a:pt x="2733" y="373"/>
                  </a:lnTo>
                  <a:lnTo>
                    <a:pt x="2783" y="415"/>
                  </a:lnTo>
                  <a:lnTo>
                    <a:pt x="2831" y="459"/>
                  </a:lnTo>
                  <a:lnTo>
                    <a:pt x="2877" y="506"/>
                  </a:lnTo>
                  <a:lnTo>
                    <a:pt x="2922" y="553"/>
                  </a:lnTo>
                  <a:lnTo>
                    <a:pt x="2965" y="602"/>
                  </a:lnTo>
                  <a:lnTo>
                    <a:pt x="3006" y="653"/>
                  </a:lnTo>
                  <a:lnTo>
                    <a:pt x="3045" y="706"/>
                  </a:lnTo>
                  <a:lnTo>
                    <a:pt x="3083" y="760"/>
                  </a:lnTo>
                  <a:lnTo>
                    <a:pt x="3117" y="815"/>
                  </a:lnTo>
                  <a:lnTo>
                    <a:pt x="3150" y="874"/>
                  </a:lnTo>
                  <a:lnTo>
                    <a:pt x="3181" y="932"/>
                  </a:lnTo>
                  <a:lnTo>
                    <a:pt x="3209" y="991"/>
                  </a:lnTo>
                  <a:lnTo>
                    <a:pt x="3235" y="1053"/>
                  </a:lnTo>
                  <a:lnTo>
                    <a:pt x="3258" y="1115"/>
                  </a:lnTo>
                  <a:lnTo>
                    <a:pt x="3280" y="1178"/>
                  </a:lnTo>
                  <a:lnTo>
                    <a:pt x="3280" y="1178"/>
                  </a:lnTo>
                  <a:lnTo>
                    <a:pt x="3297" y="1238"/>
                  </a:lnTo>
                  <a:lnTo>
                    <a:pt x="3312" y="1298"/>
                  </a:lnTo>
                  <a:lnTo>
                    <a:pt x="3325" y="1359"/>
                  </a:lnTo>
                  <a:lnTo>
                    <a:pt x="3336" y="1422"/>
                  </a:lnTo>
                  <a:lnTo>
                    <a:pt x="3345" y="1484"/>
                  </a:lnTo>
                  <a:lnTo>
                    <a:pt x="3350" y="1547"/>
                  </a:lnTo>
                  <a:lnTo>
                    <a:pt x="3354" y="1612"/>
                  </a:lnTo>
                  <a:lnTo>
                    <a:pt x="3355" y="1677"/>
                  </a:lnTo>
                  <a:lnTo>
                    <a:pt x="3355" y="1677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49" name="Freeform 66"/>
            <p:cNvSpPr>
              <a:spLocks/>
            </p:cNvSpPr>
            <p:nvPr/>
          </p:nvSpPr>
          <p:spPr bwMode="auto">
            <a:xfrm>
              <a:off x="8032309" y="4213048"/>
              <a:ext cx="726722" cy="739952"/>
            </a:xfrm>
            <a:custGeom>
              <a:avLst/>
              <a:gdLst>
                <a:gd name="T0" fmla="*/ 3270 w 3298"/>
                <a:gd name="T1" fmla="*/ 2206 h 3355"/>
                <a:gd name="T2" fmla="*/ 3195 w 3298"/>
                <a:gd name="T3" fmla="*/ 2394 h 3355"/>
                <a:gd name="T4" fmla="*/ 3098 w 3298"/>
                <a:gd name="T5" fmla="*/ 2570 h 3355"/>
                <a:gd name="T6" fmla="*/ 2981 w 3298"/>
                <a:gd name="T7" fmla="*/ 2733 h 3355"/>
                <a:gd name="T8" fmla="*/ 2846 w 3298"/>
                <a:gd name="T9" fmla="*/ 2880 h 3355"/>
                <a:gd name="T10" fmla="*/ 2695 w 3298"/>
                <a:gd name="T11" fmla="*/ 3011 h 3355"/>
                <a:gd name="T12" fmla="*/ 2530 w 3298"/>
                <a:gd name="T13" fmla="*/ 3122 h 3355"/>
                <a:gd name="T14" fmla="*/ 2351 w 3298"/>
                <a:gd name="T15" fmla="*/ 3214 h 3355"/>
                <a:gd name="T16" fmla="*/ 2160 w 3298"/>
                <a:gd name="T17" fmla="*/ 3285 h 3355"/>
                <a:gd name="T18" fmla="*/ 1958 w 3298"/>
                <a:gd name="T19" fmla="*/ 3332 h 3355"/>
                <a:gd name="T20" fmla="*/ 1749 w 3298"/>
                <a:gd name="T21" fmla="*/ 3354 h 3355"/>
                <a:gd name="T22" fmla="*/ 1630 w 3298"/>
                <a:gd name="T23" fmla="*/ 3355 h 3355"/>
                <a:gd name="T24" fmla="*/ 1493 w 3298"/>
                <a:gd name="T25" fmla="*/ 3345 h 3355"/>
                <a:gd name="T26" fmla="*/ 1358 w 3298"/>
                <a:gd name="T27" fmla="*/ 3325 h 3355"/>
                <a:gd name="T28" fmla="*/ 1227 w 3298"/>
                <a:gd name="T29" fmla="*/ 3294 h 3355"/>
                <a:gd name="T30" fmla="*/ 1101 w 3298"/>
                <a:gd name="T31" fmla="*/ 3253 h 3355"/>
                <a:gd name="T32" fmla="*/ 978 w 3298"/>
                <a:gd name="T33" fmla="*/ 3204 h 3355"/>
                <a:gd name="T34" fmla="*/ 862 w 3298"/>
                <a:gd name="T35" fmla="*/ 3144 h 3355"/>
                <a:gd name="T36" fmla="*/ 750 w 3298"/>
                <a:gd name="T37" fmla="*/ 3076 h 3355"/>
                <a:gd name="T38" fmla="*/ 645 w 3298"/>
                <a:gd name="T39" fmla="*/ 3000 h 3355"/>
                <a:gd name="T40" fmla="*/ 546 w 3298"/>
                <a:gd name="T41" fmla="*/ 2916 h 3355"/>
                <a:gd name="T42" fmla="*/ 453 w 3298"/>
                <a:gd name="T43" fmla="*/ 2824 h 3355"/>
                <a:gd name="T44" fmla="*/ 400 w 3298"/>
                <a:gd name="T45" fmla="*/ 2765 h 3355"/>
                <a:gd name="T46" fmla="*/ 330 w 3298"/>
                <a:gd name="T47" fmla="*/ 2677 h 3355"/>
                <a:gd name="T48" fmla="*/ 266 w 3298"/>
                <a:gd name="T49" fmla="*/ 2585 h 3355"/>
                <a:gd name="T50" fmla="*/ 209 w 3298"/>
                <a:gd name="T51" fmla="*/ 2489 h 3355"/>
                <a:gd name="T52" fmla="*/ 157 w 3298"/>
                <a:gd name="T53" fmla="*/ 2388 h 3355"/>
                <a:gd name="T54" fmla="*/ 112 w 3298"/>
                <a:gd name="T55" fmla="*/ 2285 h 3355"/>
                <a:gd name="T56" fmla="*/ 75 w 3298"/>
                <a:gd name="T57" fmla="*/ 2176 h 3355"/>
                <a:gd name="T58" fmla="*/ 45 w 3298"/>
                <a:gd name="T59" fmla="*/ 2066 h 3355"/>
                <a:gd name="T60" fmla="*/ 22 w 3298"/>
                <a:gd name="T61" fmla="*/ 1953 h 3355"/>
                <a:gd name="T62" fmla="*/ 6 w 3298"/>
                <a:gd name="T63" fmla="*/ 1835 h 3355"/>
                <a:gd name="T64" fmla="*/ 0 w 3298"/>
                <a:gd name="T65" fmla="*/ 1718 h 3355"/>
                <a:gd name="T66" fmla="*/ 0 w 3298"/>
                <a:gd name="T67" fmla="*/ 1624 h 3355"/>
                <a:gd name="T68" fmla="*/ 13 w 3298"/>
                <a:gd name="T69" fmla="*/ 1465 h 3355"/>
                <a:gd name="T70" fmla="*/ 40 w 3298"/>
                <a:gd name="T71" fmla="*/ 1310 h 3355"/>
                <a:gd name="T72" fmla="*/ 80 w 3298"/>
                <a:gd name="T73" fmla="*/ 1161 h 3355"/>
                <a:gd name="T74" fmla="*/ 134 w 3298"/>
                <a:gd name="T75" fmla="*/ 1018 h 3355"/>
                <a:gd name="T76" fmla="*/ 200 w 3298"/>
                <a:gd name="T77" fmla="*/ 881 h 3355"/>
                <a:gd name="T78" fmla="*/ 277 w 3298"/>
                <a:gd name="T79" fmla="*/ 751 h 3355"/>
                <a:gd name="T80" fmla="*/ 366 w 3298"/>
                <a:gd name="T81" fmla="*/ 630 h 3355"/>
                <a:gd name="T82" fmla="*/ 466 w 3298"/>
                <a:gd name="T83" fmla="*/ 517 h 3355"/>
                <a:gd name="T84" fmla="*/ 574 w 3298"/>
                <a:gd name="T85" fmla="*/ 413 h 3355"/>
                <a:gd name="T86" fmla="*/ 692 w 3298"/>
                <a:gd name="T87" fmla="*/ 320 h 3355"/>
                <a:gd name="T88" fmla="*/ 783 w 3298"/>
                <a:gd name="T89" fmla="*/ 256 h 3355"/>
                <a:gd name="T90" fmla="*/ 945 w 3298"/>
                <a:gd name="T91" fmla="*/ 167 h 3355"/>
                <a:gd name="T92" fmla="*/ 1115 w 3298"/>
                <a:gd name="T93" fmla="*/ 95 h 3355"/>
                <a:gd name="T94" fmla="*/ 1295 w 3298"/>
                <a:gd name="T95" fmla="*/ 43 h 3355"/>
                <a:gd name="T96" fmla="*/ 1483 w 3298"/>
                <a:gd name="T97" fmla="*/ 10 h 3355"/>
                <a:gd name="T98" fmla="*/ 1677 w 3298"/>
                <a:gd name="T99" fmla="*/ 0 h 3355"/>
                <a:gd name="T100" fmla="*/ 1821 w 3298"/>
                <a:gd name="T101" fmla="*/ 6 h 3355"/>
                <a:gd name="T102" fmla="*/ 2030 w 3298"/>
                <a:gd name="T103" fmla="*/ 37 h 3355"/>
                <a:gd name="T104" fmla="*/ 2232 w 3298"/>
                <a:gd name="T105" fmla="*/ 92 h 3355"/>
                <a:gd name="T106" fmla="*/ 2420 w 3298"/>
                <a:gd name="T107" fmla="*/ 173 h 3355"/>
                <a:gd name="T108" fmla="*/ 2597 w 3298"/>
                <a:gd name="T109" fmla="*/ 275 h 3355"/>
                <a:gd name="T110" fmla="*/ 2760 w 3298"/>
                <a:gd name="T111" fmla="*/ 396 h 3355"/>
                <a:gd name="T112" fmla="*/ 2906 w 3298"/>
                <a:gd name="T113" fmla="*/ 535 h 3355"/>
                <a:gd name="T114" fmla="*/ 3035 w 3298"/>
                <a:gd name="T115" fmla="*/ 692 h 3355"/>
                <a:gd name="T116" fmla="*/ 3145 w 3298"/>
                <a:gd name="T117" fmla="*/ 863 h 3355"/>
                <a:gd name="T118" fmla="*/ 3232 w 3298"/>
                <a:gd name="T119" fmla="*/ 1048 h 3355"/>
                <a:gd name="T120" fmla="*/ 3298 w 3298"/>
                <a:gd name="T121" fmla="*/ 1244 h 3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98" h="3355">
                  <a:moveTo>
                    <a:pt x="3290" y="2140"/>
                  </a:moveTo>
                  <a:lnTo>
                    <a:pt x="3290" y="2140"/>
                  </a:lnTo>
                  <a:lnTo>
                    <a:pt x="3270" y="2206"/>
                  </a:lnTo>
                  <a:lnTo>
                    <a:pt x="3248" y="2270"/>
                  </a:lnTo>
                  <a:lnTo>
                    <a:pt x="3222" y="2332"/>
                  </a:lnTo>
                  <a:lnTo>
                    <a:pt x="3195" y="2394"/>
                  </a:lnTo>
                  <a:lnTo>
                    <a:pt x="3164" y="2454"/>
                  </a:lnTo>
                  <a:lnTo>
                    <a:pt x="3132" y="2513"/>
                  </a:lnTo>
                  <a:lnTo>
                    <a:pt x="3098" y="2570"/>
                  </a:lnTo>
                  <a:lnTo>
                    <a:pt x="3061" y="2627"/>
                  </a:lnTo>
                  <a:lnTo>
                    <a:pt x="3022" y="2681"/>
                  </a:lnTo>
                  <a:lnTo>
                    <a:pt x="2981" y="2733"/>
                  </a:lnTo>
                  <a:lnTo>
                    <a:pt x="2938" y="2784"/>
                  </a:lnTo>
                  <a:lnTo>
                    <a:pt x="2893" y="2833"/>
                  </a:lnTo>
                  <a:lnTo>
                    <a:pt x="2846" y="2880"/>
                  </a:lnTo>
                  <a:lnTo>
                    <a:pt x="2799" y="2926"/>
                  </a:lnTo>
                  <a:lnTo>
                    <a:pt x="2747" y="2969"/>
                  </a:lnTo>
                  <a:lnTo>
                    <a:pt x="2695" y="3011"/>
                  </a:lnTo>
                  <a:lnTo>
                    <a:pt x="2641" y="3050"/>
                  </a:lnTo>
                  <a:lnTo>
                    <a:pt x="2587" y="3088"/>
                  </a:lnTo>
                  <a:lnTo>
                    <a:pt x="2530" y="3122"/>
                  </a:lnTo>
                  <a:lnTo>
                    <a:pt x="2471" y="3156"/>
                  </a:lnTo>
                  <a:lnTo>
                    <a:pt x="2411" y="3186"/>
                  </a:lnTo>
                  <a:lnTo>
                    <a:pt x="2351" y="3214"/>
                  </a:lnTo>
                  <a:lnTo>
                    <a:pt x="2287" y="3240"/>
                  </a:lnTo>
                  <a:lnTo>
                    <a:pt x="2224" y="3264"/>
                  </a:lnTo>
                  <a:lnTo>
                    <a:pt x="2160" y="3285"/>
                  </a:lnTo>
                  <a:lnTo>
                    <a:pt x="2094" y="3303"/>
                  </a:lnTo>
                  <a:lnTo>
                    <a:pt x="2027" y="3319"/>
                  </a:lnTo>
                  <a:lnTo>
                    <a:pt x="1958" y="3332"/>
                  </a:lnTo>
                  <a:lnTo>
                    <a:pt x="1890" y="3342"/>
                  </a:lnTo>
                  <a:lnTo>
                    <a:pt x="1819" y="3350"/>
                  </a:lnTo>
                  <a:lnTo>
                    <a:pt x="1749" y="3354"/>
                  </a:lnTo>
                  <a:lnTo>
                    <a:pt x="1677" y="3355"/>
                  </a:lnTo>
                  <a:lnTo>
                    <a:pt x="1677" y="3355"/>
                  </a:lnTo>
                  <a:lnTo>
                    <a:pt x="1630" y="3355"/>
                  </a:lnTo>
                  <a:lnTo>
                    <a:pt x="1584" y="3352"/>
                  </a:lnTo>
                  <a:lnTo>
                    <a:pt x="1539" y="3350"/>
                  </a:lnTo>
                  <a:lnTo>
                    <a:pt x="1493" y="3345"/>
                  </a:lnTo>
                  <a:lnTo>
                    <a:pt x="1447" y="3339"/>
                  </a:lnTo>
                  <a:lnTo>
                    <a:pt x="1403" y="3333"/>
                  </a:lnTo>
                  <a:lnTo>
                    <a:pt x="1358" y="3325"/>
                  </a:lnTo>
                  <a:lnTo>
                    <a:pt x="1314" y="3316"/>
                  </a:lnTo>
                  <a:lnTo>
                    <a:pt x="1270" y="3306"/>
                  </a:lnTo>
                  <a:lnTo>
                    <a:pt x="1227" y="3294"/>
                  </a:lnTo>
                  <a:lnTo>
                    <a:pt x="1185" y="3281"/>
                  </a:lnTo>
                  <a:lnTo>
                    <a:pt x="1142" y="3268"/>
                  </a:lnTo>
                  <a:lnTo>
                    <a:pt x="1101" y="3253"/>
                  </a:lnTo>
                  <a:lnTo>
                    <a:pt x="1060" y="3237"/>
                  </a:lnTo>
                  <a:lnTo>
                    <a:pt x="1018" y="3221"/>
                  </a:lnTo>
                  <a:lnTo>
                    <a:pt x="978" y="3204"/>
                  </a:lnTo>
                  <a:lnTo>
                    <a:pt x="940" y="3184"/>
                  </a:lnTo>
                  <a:lnTo>
                    <a:pt x="900" y="3165"/>
                  </a:lnTo>
                  <a:lnTo>
                    <a:pt x="862" y="3144"/>
                  </a:lnTo>
                  <a:lnTo>
                    <a:pt x="823" y="3122"/>
                  </a:lnTo>
                  <a:lnTo>
                    <a:pt x="787" y="3099"/>
                  </a:lnTo>
                  <a:lnTo>
                    <a:pt x="750" y="3076"/>
                  </a:lnTo>
                  <a:lnTo>
                    <a:pt x="715" y="3051"/>
                  </a:lnTo>
                  <a:lnTo>
                    <a:pt x="679" y="3026"/>
                  </a:lnTo>
                  <a:lnTo>
                    <a:pt x="645" y="3000"/>
                  </a:lnTo>
                  <a:lnTo>
                    <a:pt x="610" y="2973"/>
                  </a:lnTo>
                  <a:lnTo>
                    <a:pt x="578" y="2944"/>
                  </a:lnTo>
                  <a:lnTo>
                    <a:pt x="546" y="2916"/>
                  </a:lnTo>
                  <a:lnTo>
                    <a:pt x="514" y="2886"/>
                  </a:lnTo>
                  <a:lnTo>
                    <a:pt x="483" y="2857"/>
                  </a:lnTo>
                  <a:lnTo>
                    <a:pt x="453" y="2824"/>
                  </a:lnTo>
                  <a:lnTo>
                    <a:pt x="423" y="2793"/>
                  </a:lnTo>
                  <a:lnTo>
                    <a:pt x="423" y="2793"/>
                  </a:lnTo>
                  <a:lnTo>
                    <a:pt x="400" y="2765"/>
                  </a:lnTo>
                  <a:lnTo>
                    <a:pt x="375" y="2736"/>
                  </a:lnTo>
                  <a:lnTo>
                    <a:pt x="352" y="2707"/>
                  </a:lnTo>
                  <a:lnTo>
                    <a:pt x="330" y="2677"/>
                  </a:lnTo>
                  <a:lnTo>
                    <a:pt x="308" y="2647"/>
                  </a:lnTo>
                  <a:lnTo>
                    <a:pt x="286" y="2616"/>
                  </a:lnTo>
                  <a:lnTo>
                    <a:pt x="266" y="2585"/>
                  </a:lnTo>
                  <a:lnTo>
                    <a:pt x="246" y="2553"/>
                  </a:lnTo>
                  <a:lnTo>
                    <a:pt x="227" y="2521"/>
                  </a:lnTo>
                  <a:lnTo>
                    <a:pt x="209" y="2489"/>
                  </a:lnTo>
                  <a:lnTo>
                    <a:pt x="191" y="2456"/>
                  </a:lnTo>
                  <a:lnTo>
                    <a:pt x="174" y="2423"/>
                  </a:lnTo>
                  <a:lnTo>
                    <a:pt x="157" y="2388"/>
                  </a:lnTo>
                  <a:lnTo>
                    <a:pt x="142" y="2354"/>
                  </a:lnTo>
                  <a:lnTo>
                    <a:pt x="126" y="2319"/>
                  </a:lnTo>
                  <a:lnTo>
                    <a:pt x="112" y="2285"/>
                  </a:lnTo>
                  <a:lnTo>
                    <a:pt x="99" y="2248"/>
                  </a:lnTo>
                  <a:lnTo>
                    <a:pt x="86" y="2214"/>
                  </a:lnTo>
                  <a:lnTo>
                    <a:pt x="75" y="2176"/>
                  </a:lnTo>
                  <a:lnTo>
                    <a:pt x="64" y="2140"/>
                  </a:lnTo>
                  <a:lnTo>
                    <a:pt x="54" y="2104"/>
                  </a:lnTo>
                  <a:lnTo>
                    <a:pt x="45" y="2066"/>
                  </a:lnTo>
                  <a:lnTo>
                    <a:pt x="36" y="2029"/>
                  </a:lnTo>
                  <a:lnTo>
                    <a:pt x="28" y="1990"/>
                  </a:lnTo>
                  <a:lnTo>
                    <a:pt x="22" y="1953"/>
                  </a:lnTo>
                  <a:lnTo>
                    <a:pt x="15" y="1914"/>
                  </a:lnTo>
                  <a:lnTo>
                    <a:pt x="11" y="1875"/>
                  </a:lnTo>
                  <a:lnTo>
                    <a:pt x="6" y="1835"/>
                  </a:lnTo>
                  <a:lnTo>
                    <a:pt x="4" y="1797"/>
                  </a:lnTo>
                  <a:lnTo>
                    <a:pt x="1" y="1757"/>
                  </a:lnTo>
                  <a:lnTo>
                    <a:pt x="0" y="1718"/>
                  </a:lnTo>
                  <a:lnTo>
                    <a:pt x="0" y="1677"/>
                  </a:lnTo>
                  <a:lnTo>
                    <a:pt x="0" y="1677"/>
                  </a:lnTo>
                  <a:lnTo>
                    <a:pt x="0" y="1624"/>
                  </a:lnTo>
                  <a:lnTo>
                    <a:pt x="2" y="1569"/>
                  </a:lnTo>
                  <a:lnTo>
                    <a:pt x="6" y="1516"/>
                  </a:lnTo>
                  <a:lnTo>
                    <a:pt x="13" y="1465"/>
                  </a:lnTo>
                  <a:lnTo>
                    <a:pt x="20" y="1412"/>
                  </a:lnTo>
                  <a:lnTo>
                    <a:pt x="29" y="1362"/>
                  </a:lnTo>
                  <a:lnTo>
                    <a:pt x="40" y="1310"/>
                  </a:lnTo>
                  <a:lnTo>
                    <a:pt x="51" y="1260"/>
                  </a:lnTo>
                  <a:lnTo>
                    <a:pt x="66" y="1210"/>
                  </a:lnTo>
                  <a:lnTo>
                    <a:pt x="80" y="1161"/>
                  </a:lnTo>
                  <a:lnTo>
                    <a:pt x="97" y="1112"/>
                  </a:lnTo>
                  <a:lnTo>
                    <a:pt x="115" y="1065"/>
                  </a:lnTo>
                  <a:lnTo>
                    <a:pt x="134" y="1018"/>
                  </a:lnTo>
                  <a:lnTo>
                    <a:pt x="155" y="972"/>
                  </a:lnTo>
                  <a:lnTo>
                    <a:pt x="177" y="925"/>
                  </a:lnTo>
                  <a:lnTo>
                    <a:pt x="200" y="881"/>
                  </a:lnTo>
                  <a:lnTo>
                    <a:pt x="224" y="837"/>
                  </a:lnTo>
                  <a:lnTo>
                    <a:pt x="250" y="793"/>
                  </a:lnTo>
                  <a:lnTo>
                    <a:pt x="277" y="751"/>
                  </a:lnTo>
                  <a:lnTo>
                    <a:pt x="306" y="710"/>
                  </a:lnTo>
                  <a:lnTo>
                    <a:pt x="335" y="670"/>
                  </a:lnTo>
                  <a:lnTo>
                    <a:pt x="366" y="630"/>
                  </a:lnTo>
                  <a:lnTo>
                    <a:pt x="399" y="591"/>
                  </a:lnTo>
                  <a:lnTo>
                    <a:pt x="431" y="553"/>
                  </a:lnTo>
                  <a:lnTo>
                    <a:pt x="466" y="517"/>
                  </a:lnTo>
                  <a:lnTo>
                    <a:pt x="501" y="481"/>
                  </a:lnTo>
                  <a:lnTo>
                    <a:pt x="537" y="446"/>
                  </a:lnTo>
                  <a:lnTo>
                    <a:pt x="574" y="413"/>
                  </a:lnTo>
                  <a:lnTo>
                    <a:pt x="612" y="380"/>
                  </a:lnTo>
                  <a:lnTo>
                    <a:pt x="652" y="349"/>
                  </a:lnTo>
                  <a:lnTo>
                    <a:pt x="692" y="320"/>
                  </a:lnTo>
                  <a:lnTo>
                    <a:pt x="733" y="290"/>
                  </a:lnTo>
                  <a:lnTo>
                    <a:pt x="733" y="290"/>
                  </a:lnTo>
                  <a:lnTo>
                    <a:pt x="783" y="256"/>
                  </a:lnTo>
                  <a:lnTo>
                    <a:pt x="836" y="225"/>
                  </a:lnTo>
                  <a:lnTo>
                    <a:pt x="889" y="196"/>
                  </a:lnTo>
                  <a:lnTo>
                    <a:pt x="945" y="167"/>
                  </a:lnTo>
                  <a:lnTo>
                    <a:pt x="1000" y="142"/>
                  </a:lnTo>
                  <a:lnTo>
                    <a:pt x="1057" y="117"/>
                  </a:lnTo>
                  <a:lnTo>
                    <a:pt x="1115" y="95"/>
                  </a:lnTo>
                  <a:lnTo>
                    <a:pt x="1175" y="76"/>
                  </a:lnTo>
                  <a:lnTo>
                    <a:pt x="1234" y="59"/>
                  </a:lnTo>
                  <a:lnTo>
                    <a:pt x="1295" y="43"/>
                  </a:lnTo>
                  <a:lnTo>
                    <a:pt x="1357" y="29"/>
                  </a:lnTo>
                  <a:lnTo>
                    <a:pt x="1420" y="19"/>
                  </a:lnTo>
                  <a:lnTo>
                    <a:pt x="1483" y="10"/>
                  </a:lnTo>
                  <a:lnTo>
                    <a:pt x="1548" y="5"/>
                  </a:lnTo>
                  <a:lnTo>
                    <a:pt x="1612" y="1"/>
                  </a:lnTo>
                  <a:lnTo>
                    <a:pt x="1677" y="0"/>
                  </a:lnTo>
                  <a:lnTo>
                    <a:pt x="1677" y="0"/>
                  </a:lnTo>
                  <a:lnTo>
                    <a:pt x="1749" y="1"/>
                  </a:lnTo>
                  <a:lnTo>
                    <a:pt x="1821" y="6"/>
                  </a:lnTo>
                  <a:lnTo>
                    <a:pt x="1892" y="12"/>
                  </a:lnTo>
                  <a:lnTo>
                    <a:pt x="1962" y="23"/>
                  </a:lnTo>
                  <a:lnTo>
                    <a:pt x="2030" y="37"/>
                  </a:lnTo>
                  <a:lnTo>
                    <a:pt x="2099" y="52"/>
                  </a:lnTo>
                  <a:lnTo>
                    <a:pt x="2166" y="72"/>
                  </a:lnTo>
                  <a:lnTo>
                    <a:pt x="2232" y="92"/>
                  </a:lnTo>
                  <a:lnTo>
                    <a:pt x="2295" y="117"/>
                  </a:lnTo>
                  <a:lnTo>
                    <a:pt x="2358" y="144"/>
                  </a:lnTo>
                  <a:lnTo>
                    <a:pt x="2420" y="173"/>
                  </a:lnTo>
                  <a:lnTo>
                    <a:pt x="2481" y="204"/>
                  </a:lnTo>
                  <a:lnTo>
                    <a:pt x="2540" y="238"/>
                  </a:lnTo>
                  <a:lnTo>
                    <a:pt x="2597" y="275"/>
                  </a:lnTo>
                  <a:lnTo>
                    <a:pt x="2653" y="312"/>
                  </a:lnTo>
                  <a:lnTo>
                    <a:pt x="2707" y="353"/>
                  </a:lnTo>
                  <a:lnTo>
                    <a:pt x="2760" y="396"/>
                  </a:lnTo>
                  <a:lnTo>
                    <a:pt x="2810" y="440"/>
                  </a:lnTo>
                  <a:lnTo>
                    <a:pt x="2859" y="486"/>
                  </a:lnTo>
                  <a:lnTo>
                    <a:pt x="2906" y="535"/>
                  </a:lnTo>
                  <a:lnTo>
                    <a:pt x="2951" y="586"/>
                  </a:lnTo>
                  <a:lnTo>
                    <a:pt x="2993" y="637"/>
                  </a:lnTo>
                  <a:lnTo>
                    <a:pt x="3035" y="692"/>
                  </a:lnTo>
                  <a:lnTo>
                    <a:pt x="3074" y="747"/>
                  </a:lnTo>
                  <a:lnTo>
                    <a:pt x="3110" y="804"/>
                  </a:lnTo>
                  <a:lnTo>
                    <a:pt x="3145" y="863"/>
                  </a:lnTo>
                  <a:lnTo>
                    <a:pt x="3177" y="923"/>
                  </a:lnTo>
                  <a:lnTo>
                    <a:pt x="3205" y="985"/>
                  </a:lnTo>
                  <a:lnTo>
                    <a:pt x="3232" y="1048"/>
                  </a:lnTo>
                  <a:lnTo>
                    <a:pt x="3257" y="1111"/>
                  </a:lnTo>
                  <a:lnTo>
                    <a:pt x="3279" y="1177"/>
                  </a:lnTo>
                  <a:lnTo>
                    <a:pt x="3298" y="1244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50" name="Freeform 67"/>
            <p:cNvSpPr>
              <a:spLocks/>
            </p:cNvSpPr>
            <p:nvPr/>
          </p:nvSpPr>
          <p:spPr bwMode="auto">
            <a:xfrm>
              <a:off x="8148726" y="4329465"/>
              <a:ext cx="506236" cy="507118"/>
            </a:xfrm>
            <a:custGeom>
              <a:avLst/>
              <a:gdLst>
                <a:gd name="T0" fmla="*/ 2298 w 2299"/>
                <a:gd name="T1" fmla="*/ 1208 h 2299"/>
                <a:gd name="T2" fmla="*/ 2276 w 2299"/>
                <a:gd name="T3" fmla="*/ 1381 h 2299"/>
                <a:gd name="T4" fmla="*/ 2229 w 2299"/>
                <a:gd name="T5" fmla="*/ 1545 h 2299"/>
                <a:gd name="T6" fmla="*/ 2160 w 2299"/>
                <a:gd name="T7" fmla="*/ 1697 h 2299"/>
                <a:gd name="T8" fmla="*/ 2070 w 2299"/>
                <a:gd name="T9" fmla="*/ 1837 h 2299"/>
                <a:gd name="T10" fmla="*/ 1962 w 2299"/>
                <a:gd name="T11" fmla="*/ 1962 h 2299"/>
                <a:gd name="T12" fmla="*/ 1837 w 2299"/>
                <a:gd name="T13" fmla="*/ 2070 h 2299"/>
                <a:gd name="T14" fmla="*/ 1697 w 2299"/>
                <a:gd name="T15" fmla="*/ 2161 h 2299"/>
                <a:gd name="T16" fmla="*/ 1545 w 2299"/>
                <a:gd name="T17" fmla="*/ 2229 h 2299"/>
                <a:gd name="T18" fmla="*/ 1381 w 2299"/>
                <a:gd name="T19" fmla="*/ 2276 h 2299"/>
                <a:gd name="T20" fmla="*/ 1208 w 2299"/>
                <a:gd name="T21" fmla="*/ 2298 h 2299"/>
                <a:gd name="T22" fmla="*/ 1118 w 2299"/>
                <a:gd name="T23" fmla="*/ 2299 h 2299"/>
                <a:gd name="T24" fmla="*/ 1022 w 2299"/>
                <a:gd name="T25" fmla="*/ 2292 h 2299"/>
                <a:gd name="T26" fmla="*/ 931 w 2299"/>
                <a:gd name="T27" fmla="*/ 2278 h 2299"/>
                <a:gd name="T28" fmla="*/ 841 w 2299"/>
                <a:gd name="T29" fmla="*/ 2258 h 2299"/>
                <a:gd name="T30" fmla="*/ 754 w 2299"/>
                <a:gd name="T31" fmla="*/ 2229 h 2299"/>
                <a:gd name="T32" fmla="*/ 671 w 2299"/>
                <a:gd name="T33" fmla="*/ 2196 h 2299"/>
                <a:gd name="T34" fmla="*/ 590 w 2299"/>
                <a:gd name="T35" fmla="*/ 2154 h 2299"/>
                <a:gd name="T36" fmla="*/ 466 w 2299"/>
                <a:gd name="T37" fmla="*/ 2074 h 2299"/>
                <a:gd name="T38" fmla="*/ 330 w 2299"/>
                <a:gd name="T39" fmla="*/ 1957 h 2299"/>
                <a:gd name="T40" fmla="*/ 257 w 2299"/>
                <a:gd name="T41" fmla="*/ 1875 h 2299"/>
                <a:gd name="T42" fmla="*/ 169 w 2299"/>
                <a:gd name="T43" fmla="*/ 1750 h 2299"/>
                <a:gd name="T44" fmla="*/ 97 w 2299"/>
                <a:gd name="T45" fmla="*/ 1613 h 2299"/>
                <a:gd name="T46" fmla="*/ 44 w 2299"/>
                <a:gd name="T47" fmla="*/ 1466 h 2299"/>
                <a:gd name="T48" fmla="*/ 10 w 2299"/>
                <a:gd name="T49" fmla="*/ 1311 h 2299"/>
                <a:gd name="T50" fmla="*/ 0 w 2299"/>
                <a:gd name="T51" fmla="*/ 1149 h 2299"/>
                <a:gd name="T52" fmla="*/ 1 w 2299"/>
                <a:gd name="T53" fmla="*/ 1076 h 2299"/>
                <a:gd name="T54" fmla="*/ 14 w 2299"/>
                <a:gd name="T55" fmla="*/ 968 h 2299"/>
                <a:gd name="T56" fmla="*/ 35 w 2299"/>
                <a:gd name="T57" fmla="*/ 863 h 2299"/>
                <a:gd name="T58" fmla="*/ 66 w 2299"/>
                <a:gd name="T59" fmla="*/ 763 h 2299"/>
                <a:gd name="T60" fmla="*/ 106 w 2299"/>
                <a:gd name="T61" fmla="*/ 666 h 2299"/>
                <a:gd name="T62" fmla="*/ 153 w 2299"/>
                <a:gd name="T63" fmla="*/ 573 h 2299"/>
                <a:gd name="T64" fmla="*/ 209 w 2299"/>
                <a:gd name="T65" fmla="*/ 486 h 2299"/>
                <a:gd name="T66" fmla="*/ 272 w 2299"/>
                <a:gd name="T67" fmla="*/ 405 h 2299"/>
                <a:gd name="T68" fmla="*/ 343 w 2299"/>
                <a:gd name="T69" fmla="*/ 330 h 2299"/>
                <a:gd name="T70" fmla="*/ 419 w 2299"/>
                <a:gd name="T71" fmla="*/ 260 h 2299"/>
                <a:gd name="T72" fmla="*/ 502 w 2299"/>
                <a:gd name="T73" fmla="*/ 198 h 2299"/>
                <a:gd name="T74" fmla="*/ 573 w 2299"/>
                <a:gd name="T75" fmla="*/ 154 h 2299"/>
                <a:gd name="T76" fmla="*/ 685 w 2299"/>
                <a:gd name="T77" fmla="*/ 96 h 2299"/>
                <a:gd name="T78" fmla="*/ 804 w 2299"/>
                <a:gd name="T79" fmla="*/ 51 h 2299"/>
                <a:gd name="T80" fmla="*/ 929 w 2299"/>
                <a:gd name="T81" fmla="*/ 20 h 2299"/>
                <a:gd name="T82" fmla="*/ 1060 w 2299"/>
                <a:gd name="T83" fmla="*/ 2 h 2299"/>
                <a:gd name="T84" fmla="*/ 1149 w 2299"/>
                <a:gd name="T85" fmla="*/ 0 h 2299"/>
                <a:gd name="T86" fmla="*/ 1324 w 2299"/>
                <a:gd name="T87" fmla="*/ 12 h 2299"/>
                <a:gd name="T88" fmla="*/ 1491 w 2299"/>
                <a:gd name="T89" fmla="*/ 51 h 2299"/>
                <a:gd name="T90" fmla="*/ 1647 w 2299"/>
                <a:gd name="T91" fmla="*/ 113 h 2299"/>
                <a:gd name="T92" fmla="*/ 1792 w 2299"/>
                <a:gd name="T93" fmla="*/ 196 h 2299"/>
                <a:gd name="T94" fmla="*/ 1922 w 2299"/>
                <a:gd name="T95" fmla="*/ 298 h 2299"/>
                <a:gd name="T96" fmla="*/ 2037 w 2299"/>
                <a:gd name="T97" fmla="*/ 418 h 2299"/>
                <a:gd name="T98" fmla="*/ 2132 w 2299"/>
                <a:gd name="T99" fmla="*/ 553 h 2299"/>
                <a:gd name="T100" fmla="*/ 2209 w 2299"/>
                <a:gd name="T101" fmla="*/ 702 h 2299"/>
                <a:gd name="T102" fmla="*/ 2263 w 2299"/>
                <a:gd name="T103" fmla="*/ 862 h 2299"/>
                <a:gd name="T104" fmla="*/ 2293 w 2299"/>
                <a:gd name="T105" fmla="*/ 1031 h 2299"/>
                <a:gd name="T106" fmla="*/ 2299 w 2299"/>
                <a:gd name="T107" fmla="*/ 1149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99" h="2299">
                  <a:moveTo>
                    <a:pt x="2299" y="1149"/>
                  </a:moveTo>
                  <a:lnTo>
                    <a:pt x="2299" y="1149"/>
                  </a:lnTo>
                  <a:lnTo>
                    <a:pt x="2298" y="1208"/>
                  </a:lnTo>
                  <a:lnTo>
                    <a:pt x="2293" y="1267"/>
                  </a:lnTo>
                  <a:lnTo>
                    <a:pt x="2286" y="1324"/>
                  </a:lnTo>
                  <a:lnTo>
                    <a:pt x="2276" y="1381"/>
                  </a:lnTo>
                  <a:lnTo>
                    <a:pt x="2263" y="1436"/>
                  </a:lnTo>
                  <a:lnTo>
                    <a:pt x="2247" y="1491"/>
                  </a:lnTo>
                  <a:lnTo>
                    <a:pt x="2229" y="1545"/>
                  </a:lnTo>
                  <a:lnTo>
                    <a:pt x="2209" y="1597"/>
                  </a:lnTo>
                  <a:lnTo>
                    <a:pt x="2185" y="1648"/>
                  </a:lnTo>
                  <a:lnTo>
                    <a:pt x="2160" y="1697"/>
                  </a:lnTo>
                  <a:lnTo>
                    <a:pt x="2132" y="1745"/>
                  </a:lnTo>
                  <a:lnTo>
                    <a:pt x="2103" y="1791"/>
                  </a:lnTo>
                  <a:lnTo>
                    <a:pt x="2070" y="1837"/>
                  </a:lnTo>
                  <a:lnTo>
                    <a:pt x="2037" y="1881"/>
                  </a:lnTo>
                  <a:lnTo>
                    <a:pt x="2001" y="1922"/>
                  </a:lnTo>
                  <a:lnTo>
                    <a:pt x="1962" y="1962"/>
                  </a:lnTo>
                  <a:lnTo>
                    <a:pt x="1922" y="2001"/>
                  </a:lnTo>
                  <a:lnTo>
                    <a:pt x="1881" y="2037"/>
                  </a:lnTo>
                  <a:lnTo>
                    <a:pt x="1837" y="2070"/>
                  </a:lnTo>
                  <a:lnTo>
                    <a:pt x="1792" y="2103"/>
                  </a:lnTo>
                  <a:lnTo>
                    <a:pt x="1745" y="2132"/>
                  </a:lnTo>
                  <a:lnTo>
                    <a:pt x="1697" y="2161"/>
                  </a:lnTo>
                  <a:lnTo>
                    <a:pt x="1647" y="2185"/>
                  </a:lnTo>
                  <a:lnTo>
                    <a:pt x="1597" y="2208"/>
                  </a:lnTo>
                  <a:lnTo>
                    <a:pt x="1545" y="2229"/>
                  </a:lnTo>
                  <a:lnTo>
                    <a:pt x="1491" y="2247"/>
                  </a:lnTo>
                  <a:lnTo>
                    <a:pt x="1437" y="2263"/>
                  </a:lnTo>
                  <a:lnTo>
                    <a:pt x="1381" y="2276"/>
                  </a:lnTo>
                  <a:lnTo>
                    <a:pt x="1324" y="2286"/>
                  </a:lnTo>
                  <a:lnTo>
                    <a:pt x="1266" y="2294"/>
                  </a:lnTo>
                  <a:lnTo>
                    <a:pt x="1208" y="2298"/>
                  </a:lnTo>
                  <a:lnTo>
                    <a:pt x="1149" y="2299"/>
                  </a:lnTo>
                  <a:lnTo>
                    <a:pt x="1149" y="2299"/>
                  </a:lnTo>
                  <a:lnTo>
                    <a:pt x="1118" y="2299"/>
                  </a:lnTo>
                  <a:lnTo>
                    <a:pt x="1085" y="2298"/>
                  </a:lnTo>
                  <a:lnTo>
                    <a:pt x="1054" y="2295"/>
                  </a:lnTo>
                  <a:lnTo>
                    <a:pt x="1022" y="2292"/>
                  </a:lnTo>
                  <a:lnTo>
                    <a:pt x="991" y="2288"/>
                  </a:lnTo>
                  <a:lnTo>
                    <a:pt x="962" y="2283"/>
                  </a:lnTo>
                  <a:lnTo>
                    <a:pt x="931" y="2278"/>
                  </a:lnTo>
                  <a:lnTo>
                    <a:pt x="901" y="2272"/>
                  </a:lnTo>
                  <a:lnTo>
                    <a:pt x="871" y="2265"/>
                  </a:lnTo>
                  <a:lnTo>
                    <a:pt x="841" y="2258"/>
                  </a:lnTo>
                  <a:lnTo>
                    <a:pt x="812" y="2248"/>
                  </a:lnTo>
                  <a:lnTo>
                    <a:pt x="783" y="2239"/>
                  </a:lnTo>
                  <a:lnTo>
                    <a:pt x="754" y="2229"/>
                  </a:lnTo>
                  <a:lnTo>
                    <a:pt x="727" y="2219"/>
                  </a:lnTo>
                  <a:lnTo>
                    <a:pt x="698" y="2207"/>
                  </a:lnTo>
                  <a:lnTo>
                    <a:pt x="671" y="2196"/>
                  </a:lnTo>
                  <a:lnTo>
                    <a:pt x="644" y="2183"/>
                  </a:lnTo>
                  <a:lnTo>
                    <a:pt x="617" y="2168"/>
                  </a:lnTo>
                  <a:lnTo>
                    <a:pt x="590" y="2154"/>
                  </a:lnTo>
                  <a:lnTo>
                    <a:pt x="564" y="2140"/>
                  </a:lnTo>
                  <a:lnTo>
                    <a:pt x="514" y="2108"/>
                  </a:lnTo>
                  <a:lnTo>
                    <a:pt x="466" y="2074"/>
                  </a:lnTo>
                  <a:lnTo>
                    <a:pt x="418" y="2037"/>
                  </a:lnTo>
                  <a:lnTo>
                    <a:pt x="374" y="1998"/>
                  </a:lnTo>
                  <a:lnTo>
                    <a:pt x="330" y="1957"/>
                  </a:lnTo>
                  <a:lnTo>
                    <a:pt x="290" y="1914"/>
                  </a:lnTo>
                  <a:lnTo>
                    <a:pt x="290" y="1914"/>
                  </a:lnTo>
                  <a:lnTo>
                    <a:pt x="257" y="1875"/>
                  </a:lnTo>
                  <a:lnTo>
                    <a:pt x="226" y="1834"/>
                  </a:lnTo>
                  <a:lnTo>
                    <a:pt x="196" y="1793"/>
                  </a:lnTo>
                  <a:lnTo>
                    <a:pt x="169" y="1750"/>
                  </a:lnTo>
                  <a:lnTo>
                    <a:pt x="143" y="1705"/>
                  </a:lnTo>
                  <a:lnTo>
                    <a:pt x="119" y="1660"/>
                  </a:lnTo>
                  <a:lnTo>
                    <a:pt x="97" y="1613"/>
                  </a:lnTo>
                  <a:lnTo>
                    <a:pt x="77" y="1566"/>
                  </a:lnTo>
                  <a:lnTo>
                    <a:pt x="59" y="1516"/>
                  </a:lnTo>
                  <a:lnTo>
                    <a:pt x="44" y="1466"/>
                  </a:lnTo>
                  <a:lnTo>
                    <a:pt x="31" y="1416"/>
                  </a:lnTo>
                  <a:lnTo>
                    <a:pt x="19" y="1364"/>
                  </a:lnTo>
                  <a:lnTo>
                    <a:pt x="10" y="1311"/>
                  </a:lnTo>
                  <a:lnTo>
                    <a:pt x="5" y="1258"/>
                  </a:lnTo>
                  <a:lnTo>
                    <a:pt x="1" y="1204"/>
                  </a:lnTo>
                  <a:lnTo>
                    <a:pt x="0" y="1149"/>
                  </a:lnTo>
                  <a:lnTo>
                    <a:pt x="0" y="1149"/>
                  </a:lnTo>
                  <a:lnTo>
                    <a:pt x="0" y="1112"/>
                  </a:lnTo>
                  <a:lnTo>
                    <a:pt x="1" y="1076"/>
                  </a:lnTo>
                  <a:lnTo>
                    <a:pt x="5" y="1039"/>
                  </a:lnTo>
                  <a:lnTo>
                    <a:pt x="9" y="1004"/>
                  </a:lnTo>
                  <a:lnTo>
                    <a:pt x="14" y="968"/>
                  </a:lnTo>
                  <a:lnTo>
                    <a:pt x="19" y="933"/>
                  </a:lnTo>
                  <a:lnTo>
                    <a:pt x="27" y="898"/>
                  </a:lnTo>
                  <a:lnTo>
                    <a:pt x="35" y="863"/>
                  </a:lnTo>
                  <a:lnTo>
                    <a:pt x="45" y="830"/>
                  </a:lnTo>
                  <a:lnTo>
                    <a:pt x="55" y="795"/>
                  </a:lnTo>
                  <a:lnTo>
                    <a:pt x="66" y="763"/>
                  </a:lnTo>
                  <a:lnTo>
                    <a:pt x="79" y="729"/>
                  </a:lnTo>
                  <a:lnTo>
                    <a:pt x="91" y="697"/>
                  </a:lnTo>
                  <a:lnTo>
                    <a:pt x="106" y="666"/>
                  </a:lnTo>
                  <a:lnTo>
                    <a:pt x="121" y="635"/>
                  </a:lnTo>
                  <a:lnTo>
                    <a:pt x="137" y="604"/>
                  </a:lnTo>
                  <a:lnTo>
                    <a:pt x="153" y="573"/>
                  </a:lnTo>
                  <a:lnTo>
                    <a:pt x="171" y="543"/>
                  </a:lnTo>
                  <a:lnTo>
                    <a:pt x="190" y="515"/>
                  </a:lnTo>
                  <a:lnTo>
                    <a:pt x="209" y="486"/>
                  </a:lnTo>
                  <a:lnTo>
                    <a:pt x="230" y="458"/>
                  </a:lnTo>
                  <a:lnTo>
                    <a:pt x="250" y="431"/>
                  </a:lnTo>
                  <a:lnTo>
                    <a:pt x="272" y="405"/>
                  </a:lnTo>
                  <a:lnTo>
                    <a:pt x="295" y="379"/>
                  </a:lnTo>
                  <a:lnTo>
                    <a:pt x="319" y="353"/>
                  </a:lnTo>
                  <a:lnTo>
                    <a:pt x="343" y="330"/>
                  </a:lnTo>
                  <a:lnTo>
                    <a:pt x="368" y="306"/>
                  </a:lnTo>
                  <a:lnTo>
                    <a:pt x="394" y="282"/>
                  </a:lnTo>
                  <a:lnTo>
                    <a:pt x="419" y="260"/>
                  </a:lnTo>
                  <a:lnTo>
                    <a:pt x="446" y="240"/>
                  </a:lnTo>
                  <a:lnTo>
                    <a:pt x="474" y="219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37" y="175"/>
                  </a:lnTo>
                  <a:lnTo>
                    <a:pt x="573" y="154"/>
                  </a:lnTo>
                  <a:lnTo>
                    <a:pt x="609" y="134"/>
                  </a:lnTo>
                  <a:lnTo>
                    <a:pt x="647" y="114"/>
                  </a:lnTo>
                  <a:lnTo>
                    <a:pt x="685" y="96"/>
                  </a:lnTo>
                  <a:lnTo>
                    <a:pt x="724" y="81"/>
                  </a:lnTo>
                  <a:lnTo>
                    <a:pt x="764" y="65"/>
                  </a:lnTo>
                  <a:lnTo>
                    <a:pt x="804" y="51"/>
                  </a:lnTo>
                  <a:lnTo>
                    <a:pt x="845" y="40"/>
                  </a:lnTo>
                  <a:lnTo>
                    <a:pt x="888" y="29"/>
                  </a:lnTo>
                  <a:lnTo>
                    <a:pt x="929" y="20"/>
                  </a:lnTo>
                  <a:lnTo>
                    <a:pt x="973" y="12"/>
                  </a:lnTo>
                  <a:lnTo>
                    <a:pt x="1016" y="7"/>
                  </a:lnTo>
                  <a:lnTo>
                    <a:pt x="1060" y="2"/>
                  </a:lnTo>
                  <a:lnTo>
                    <a:pt x="1105" y="0"/>
                  </a:lnTo>
                  <a:lnTo>
                    <a:pt x="1149" y="0"/>
                  </a:lnTo>
                  <a:lnTo>
                    <a:pt x="1149" y="0"/>
                  </a:lnTo>
                  <a:lnTo>
                    <a:pt x="1208" y="1"/>
                  </a:lnTo>
                  <a:lnTo>
                    <a:pt x="1266" y="5"/>
                  </a:lnTo>
                  <a:lnTo>
                    <a:pt x="1324" y="12"/>
                  </a:lnTo>
                  <a:lnTo>
                    <a:pt x="1381" y="23"/>
                  </a:lnTo>
                  <a:lnTo>
                    <a:pt x="1437" y="36"/>
                  </a:lnTo>
                  <a:lnTo>
                    <a:pt x="1491" y="51"/>
                  </a:lnTo>
                  <a:lnTo>
                    <a:pt x="1545" y="69"/>
                  </a:lnTo>
                  <a:lnTo>
                    <a:pt x="1597" y="90"/>
                  </a:lnTo>
                  <a:lnTo>
                    <a:pt x="1647" y="113"/>
                  </a:lnTo>
                  <a:lnTo>
                    <a:pt x="1697" y="138"/>
                  </a:lnTo>
                  <a:lnTo>
                    <a:pt x="1745" y="166"/>
                  </a:lnTo>
                  <a:lnTo>
                    <a:pt x="1792" y="196"/>
                  </a:lnTo>
                  <a:lnTo>
                    <a:pt x="1837" y="228"/>
                  </a:lnTo>
                  <a:lnTo>
                    <a:pt x="1881" y="262"/>
                  </a:lnTo>
                  <a:lnTo>
                    <a:pt x="1922" y="298"/>
                  </a:lnTo>
                  <a:lnTo>
                    <a:pt x="1962" y="336"/>
                  </a:lnTo>
                  <a:lnTo>
                    <a:pt x="2001" y="377"/>
                  </a:lnTo>
                  <a:lnTo>
                    <a:pt x="2037" y="418"/>
                  </a:lnTo>
                  <a:lnTo>
                    <a:pt x="2070" y="462"/>
                  </a:lnTo>
                  <a:lnTo>
                    <a:pt x="2103" y="507"/>
                  </a:lnTo>
                  <a:lnTo>
                    <a:pt x="2132" y="553"/>
                  </a:lnTo>
                  <a:lnTo>
                    <a:pt x="2160" y="601"/>
                  </a:lnTo>
                  <a:lnTo>
                    <a:pt x="2185" y="650"/>
                  </a:lnTo>
                  <a:lnTo>
                    <a:pt x="2209" y="702"/>
                  </a:lnTo>
                  <a:lnTo>
                    <a:pt x="2229" y="753"/>
                  </a:lnTo>
                  <a:lnTo>
                    <a:pt x="2247" y="808"/>
                  </a:lnTo>
                  <a:lnTo>
                    <a:pt x="2263" y="862"/>
                  </a:lnTo>
                  <a:lnTo>
                    <a:pt x="2276" y="917"/>
                  </a:lnTo>
                  <a:lnTo>
                    <a:pt x="2286" y="974"/>
                  </a:lnTo>
                  <a:lnTo>
                    <a:pt x="2293" y="1031"/>
                  </a:lnTo>
                  <a:lnTo>
                    <a:pt x="2298" y="1090"/>
                  </a:lnTo>
                  <a:lnTo>
                    <a:pt x="2299" y="1149"/>
                  </a:lnTo>
                  <a:lnTo>
                    <a:pt x="2299" y="1149"/>
                  </a:lnTo>
                  <a:close/>
                </a:path>
              </a:pathLst>
            </a:custGeom>
            <a:solidFill>
              <a:srgbClr val="FAFFFC"/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51" name="Freeform 68"/>
            <p:cNvSpPr>
              <a:spLocks/>
            </p:cNvSpPr>
            <p:nvPr/>
          </p:nvSpPr>
          <p:spPr bwMode="auto">
            <a:xfrm>
              <a:off x="8249267" y="4430007"/>
              <a:ext cx="305153" cy="305153"/>
            </a:xfrm>
            <a:custGeom>
              <a:avLst/>
              <a:gdLst>
                <a:gd name="T0" fmla="*/ 1384 w 1385"/>
                <a:gd name="T1" fmla="*/ 728 h 1385"/>
                <a:gd name="T2" fmla="*/ 1371 w 1385"/>
                <a:gd name="T3" fmla="*/ 832 h 1385"/>
                <a:gd name="T4" fmla="*/ 1342 w 1385"/>
                <a:gd name="T5" fmla="*/ 930 h 1385"/>
                <a:gd name="T6" fmla="*/ 1301 w 1385"/>
                <a:gd name="T7" fmla="*/ 1022 h 1385"/>
                <a:gd name="T8" fmla="*/ 1247 w 1385"/>
                <a:gd name="T9" fmla="*/ 1106 h 1385"/>
                <a:gd name="T10" fmla="*/ 1182 w 1385"/>
                <a:gd name="T11" fmla="*/ 1182 h 1385"/>
                <a:gd name="T12" fmla="*/ 1106 w 1385"/>
                <a:gd name="T13" fmla="*/ 1247 h 1385"/>
                <a:gd name="T14" fmla="*/ 1022 w 1385"/>
                <a:gd name="T15" fmla="*/ 1301 h 1385"/>
                <a:gd name="T16" fmla="*/ 931 w 1385"/>
                <a:gd name="T17" fmla="*/ 1342 h 1385"/>
                <a:gd name="T18" fmla="*/ 831 w 1385"/>
                <a:gd name="T19" fmla="*/ 1371 h 1385"/>
                <a:gd name="T20" fmla="*/ 728 w 1385"/>
                <a:gd name="T21" fmla="*/ 1384 h 1385"/>
                <a:gd name="T22" fmla="*/ 654 w 1385"/>
                <a:gd name="T23" fmla="*/ 1384 h 1385"/>
                <a:gd name="T24" fmla="*/ 542 w 1385"/>
                <a:gd name="T25" fmla="*/ 1368 h 1385"/>
                <a:gd name="T26" fmla="*/ 437 w 1385"/>
                <a:gd name="T27" fmla="*/ 1336 h 1385"/>
                <a:gd name="T28" fmla="*/ 341 w 1385"/>
                <a:gd name="T29" fmla="*/ 1288 h 1385"/>
                <a:gd name="T30" fmla="*/ 253 w 1385"/>
                <a:gd name="T31" fmla="*/ 1227 h 1385"/>
                <a:gd name="T32" fmla="*/ 175 w 1385"/>
                <a:gd name="T33" fmla="*/ 1152 h 1385"/>
                <a:gd name="T34" fmla="*/ 137 w 1385"/>
                <a:gd name="T35" fmla="*/ 1105 h 1385"/>
                <a:gd name="T36" fmla="*/ 86 w 1385"/>
                <a:gd name="T37" fmla="*/ 1027 h 1385"/>
                <a:gd name="T38" fmla="*/ 46 w 1385"/>
                <a:gd name="T39" fmla="*/ 943 h 1385"/>
                <a:gd name="T40" fmla="*/ 19 w 1385"/>
                <a:gd name="T41" fmla="*/ 853 h 1385"/>
                <a:gd name="T42" fmla="*/ 2 w 1385"/>
                <a:gd name="T43" fmla="*/ 757 h 1385"/>
                <a:gd name="T44" fmla="*/ 0 w 1385"/>
                <a:gd name="T45" fmla="*/ 692 h 1385"/>
                <a:gd name="T46" fmla="*/ 13 w 1385"/>
                <a:gd name="T47" fmla="*/ 561 h 1385"/>
                <a:gd name="T48" fmla="*/ 48 w 1385"/>
                <a:gd name="T49" fmla="*/ 440 h 1385"/>
                <a:gd name="T50" fmla="*/ 103 w 1385"/>
                <a:gd name="T51" fmla="*/ 327 h 1385"/>
                <a:gd name="T52" fmla="*/ 178 w 1385"/>
                <a:gd name="T53" fmla="*/ 228 h 1385"/>
                <a:gd name="T54" fmla="*/ 268 w 1385"/>
                <a:gd name="T55" fmla="*/ 144 h 1385"/>
                <a:gd name="T56" fmla="*/ 324 w 1385"/>
                <a:gd name="T57" fmla="*/ 107 h 1385"/>
                <a:gd name="T58" fmla="*/ 390 w 1385"/>
                <a:gd name="T59" fmla="*/ 69 h 1385"/>
                <a:gd name="T60" fmla="*/ 461 w 1385"/>
                <a:gd name="T61" fmla="*/ 40 h 1385"/>
                <a:gd name="T62" fmla="*/ 534 w 1385"/>
                <a:gd name="T63" fmla="*/ 18 h 1385"/>
                <a:gd name="T64" fmla="*/ 612 w 1385"/>
                <a:gd name="T65" fmla="*/ 5 h 1385"/>
                <a:gd name="T66" fmla="*/ 692 w 1385"/>
                <a:gd name="T67" fmla="*/ 0 h 1385"/>
                <a:gd name="T68" fmla="*/ 763 w 1385"/>
                <a:gd name="T69" fmla="*/ 3 h 1385"/>
                <a:gd name="T70" fmla="*/ 865 w 1385"/>
                <a:gd name="T71" fmla="*/ 22 h 1385"/>
                <a:gd name="T72" fmla="*/ 962 w 1385"/>
                <a:gd name="T73" fmla="*/ 54 h 1385"/>
                <a:gd name="T74" fmla="*/ 1051 w 1385"/>
                <a:gd name="T75" fmla="*/ 100 h 1385"/>
                <a:gd name="T76" fmla="*/ 1132 w 1385"/>
                <a:gd name="T77" fmla="*/ 158 h 1385"/>
                <a:gd name="T78" fmla="*/ 1204 w 1385"/>
                <a:gd name="T79" fmla="*/ 227 h 1385"/>
                <a:gd name="T80" fmla="*/ 1266 w 1385"/>
                <a:gd name="T81" fmla="*/ 306 h 1385"/>
                <a:gd name="T82" fmla="*/ 1317 w 1385"/>
                <a:gd name="T83" fmla="*/ 392 h 1385"/>
                <a:gd name="T84" fmla="*/ 1353 w 1385"/>
                <a:gd name="T85" fmla="*/ 486 h 1385"/>
                <a:gd name="T86" fmla="*/ 1376 w 1385"/>
                <a:gd name="T87" fmla="*/ 587 h 1385"/>
                <a:gd name="T88" fmla="*/ 1385 w 1385"/>
                <a:gd name="T89" fmla="*/ 692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85" h="1385">
                  <a:moveTo>
                    <a:pt x="1385" y="692"/>
                  </a:moveTo>
                  <a:lnTo>
                    <a:pt x="1385" y="692"/>
                  </a:lnTo>
                  <a:lnTo>
                    <a:pt x="1384" y="728"/>
                  </a:lnTo>
                  <a:lnTo>
                    <a:pt x="1381" y="763"/>
                  </a:lnTo>
                  <a:lnTo>
                    <a:pt x="1376" y="797"/>
                  </a:lnTo>
                  <a:lnTo>
                    <a:pt x="1371" y="832"/>
                  </a:lnTo>
                  <a:lnTo>
                    <a:pt x="1363" y="866"/>
                  </a:lnTo>
                  <a:lnTo>
                    <a:pt x="1353" y="898"/>
                  </a:lnTo>
                  <a:lnTo>
                    <a:pt x="1342" y="930"/>
                  </a:lnTo>
                  <a:lnTo>
                    <a:pt x="1329" y="961"/>
                  </a:lnTo>
                  <a:lnTo>
                    <a:pt x="1317" y="992"/>
                  </a:lnTo>
                  <a:lnTo>
                    <a:pt x="1301" y="1022"/>
                  </a:lnTo>
                  <a:lnTo>
                    <a:pt x="1284" y="1052"/>
                  </a:lnTo>
                  <a:lnTo>
                    <a:pt x="1266" y="1079"/>
                  </a:lnTo>
                  <a:lnTo>
                    <a:pt x="1247" y="1106"/>
                  </a:lnTo>
                  <a:lnTo>
                    <a:pt x="1226" y="1133"/>
                  </a:lnTo>
                  <a:lnTo>
                    <a:pt x="1204" y="1158"/>
                  </a:lnTo>
                  <a:lnTo>
                    <a:pt x="1182" y="1182"/>
                  </a:lnTo>
                  <a:lnTo>
                    <a:pt x="1158" y="1204"/>
                  </a:lnTo>
                  <a:lnTo>
                    <a:pt x="1132" y="1226"/>
                  </a:lnTo>
                  <a:lnTo>
                    <a:pt x="1106" y="1247"/>
                  </a:lnTo>
                  <a:lnTo>
                    <a:pt x="1079" y="1266"/>
                  </a:lnTo>
                  <a:lnTo>
                    <a:pt x="1051" y="1284"/>
                  </a:lnTo>
                  <a:lnTo>
                    <a:pt x="1022" y="1301"/>
                  </a:lnTo>
                  <a:lnTo>
                    <a:pt x="993" y="1316"/>
                  </a:lnTo>
                  <a:lnTo>
                    <a:pt x="962" y="1331"/>
                  </a:lnTo>
                  <a:lnTo>
                    <a:pt x="931" y="1342"/>
                  </a:lnTo>
                  <a:lnTo>
                    <a:pt x="898" y="1354"/>
                  </a:lnTo>
                  <a:lnTo>
                    <a:pt x="865" y="1363"/>
                  </a:lnTo>
                  <a:lnTo>
                    <a:pt x="831" y="1371"/>
                  </a:lnTo>
                  <a:lnTo>
                    <a:pt x="798" y="1377"/>
                  </a:lnTo>
                  <a:lnTo>
                    <a:pt x="763" y="1381"/>
                  </a:lnTo>
                  <a:lnTo>
                    <a:pt x="728" y="1384"/>
                  </a:lnTo>
                  <a:lnTo>
                    <a:pt x="692" y="1385"/>
                  </a:lnTo>
                  <a:lnTo>
                    <a:pt x="692" y="1385"/>
                  </a:lnTo>
                  <a:lnTo>
                    <a:pt x="654" y="1384"/>
                  </a:lnTo>
                  <a:lnTo>
                    <a:pt x="616" y="1381"/>
                  </a:lnTo>
                  <a:lnTo>
                    <a:pt x="579" y="1376"/>
                  </a:lnTo>
                  <a:lnTo>
                    <a:pt x="542" y="1368"/>
                  </a:lnTo>
                  <a:lnTo>
                    <a:pt x="507" y="1359"/>
                  </a:lnTo>
                  <a:lnTo>
                    <a:pt x="471" y="1349"/>
                  </a:lnTo>
                  <a:lnTo>
                    <a:pt x="437" y="1336"/>
                  </a:lnTo>
                  <a:lnTo>
                    <a:pt x="404" y="1322"/>
                  </a:lnTo>
                  <a:lnTo>
                    <a:pt x="372" y="1306"/>
                  </a:lnTo>
                  <a:lnTo>
                    <a:pt x="341" y="1288"/>
                  </a:lnTo>
                  <a:lnTo>
                    <a:pt x="310" y="1270"/>
                  </a:lnTo>
                  <a:lnTo>
                    <a:pt x="280" y="1249"/>
                  </a:lnTo>
                  <a:lnTo>
                    <a:pt x="253" y="1227"/>
                  </a:lnTo>
                  <a:lnTo>
                    <a:pt x="226" y="1203"/>
                  </a:lnTo>
                  <a:lnTo>
                    <a:pt x="200" y="1178"/>
                  </a:lnTo>
                  <a:lnTo>
                    <a:pt x="175" y="1152"/>
                  </a:lnTo>
                  <a:lnTo>
                    <a:pt x="175" y="1152"/>
                  </a:lnTo>
                  <a:lnTo>
                    <a:pt x="155" y="1129"/>
                  </a:lnTo>
                  <a:lnTo>
                    <a:pt x="137" y="1105"/>
                  </a:lnTo>
                  <a:lnTo>
                    <a:pt x="119" y="1080"/>
                  </a:lnTo>
                  <a:lnTo>
                    <a:pt x="102" y="1054"/>
                  </a:lnTo>
                  <a:lnTo>
                    <a:pt x="86" y="1027"/>
                  </a:lnTo>
                  <a:lnTo>
                    <a:pt x="72" y="1000"/>
                  </a:lnTo>
                  <a:lnTo>
                    <a:pt x="58" y="972"/>
                  </a:lnTo>
                  <a:lnTo>
                    <a:pt x="46" y="943"/>
                  </a:lnTo>
                  <a:lnTo>
                    <a:pt x="36" y="914"/>
                  </a:lnTo>
                  <a:lnTo>
                    <a:pt x="27" y="883"/>
                  </a:lnTo>
                  <a:lnTo>
                    <a:pt x="19" y="853"/>
                  </a:lnTo>
                  <a:lnTo>
                    <a:pt x="11" y="822"/>
                  </a:lnTo>
                  <a:lnTo>
                    <a:pt x="6" y="790"/>
                  </a:lnTo>
                  <a:lnTo>
                    <a:pt x="2" y="757"/>
                  </a:lnTo>
                  <a:lnTo>
                    <a:pt x="1" y="725"/>
                  </a:lnTo>
                  <a:lnTo>
                    <a:pt x="0" y="692"/>
                  </a:lnTo>
                  <a:lnTo>
                    <a:pt x="0" y="692"/>
                  </a:lnTo>
                  <a:lnTo>
                    <a:pt x="1" y="648"/>
                  </a:lnTo>
                  <a:lnTo>
                    <a:pt x="5" y="605"/>
                  </a:lnTo>
                  <a:lnTo>
                    <a:pt x="13" y="561"/>
                  </a:lnTo>
                  <a:lnTo>
                    <a:pt x="22" y="520"/>
                  </a:lnTo>
                  <a:lnTo>
                    <a:pt x="33" y="480"/>
                  </a:lnTo>
                  <a:lnTo>
                    <a:pt x="48" y="440"/>
                  </a:lnTo>
                  <a:lnTo>
                    <a:pt x="64" y="401"/>
                  </a:lnTo>
                  <a:lnTo>
                    <a:pt x="82" y="364"/>
                  </a:lnTo>
                  <a:lnTo>
                    <a:pt x="103" y="327"/>
                  </a:lnTo>
                  <a:lnTo>
                    <a:pt x="126" y="293"/>
                  </a:lnTo>
                  <a:lnTo>
                    <a:pt x="151" y="260"/>
                  </a:lnTo>
                  <a:lnTo>
                    <a:pt x="178" y="228"/>
                  </a:lnTo>
                  <a:lnTo>
                    <a:pt x="206" y="198"/>
                  </a:lnTo>
                  <a:lnTo>
                    <a:pt x="237" y="170"/>
                  </a:lnTo>
                  <a:lnTo>
                    <a:pt x="268" y="144"/>
                  </a:lnTo>
                  <a:lnTo>
                    <a:pt x="302" y="120"/>
                  </a:lnTo>
                  <a:lnTo>
                    <a:pt x="302" y="120"/>
                  </a:lnTo>
                  <a:lnTo>
                    <a:pt x="324" y="107"/>
                  </a:lnTo>
                  <a:lnTo>
                    <a:pt x="344" y="93"/>
                  </a:lnTo>
                  <a:lnTo>
                    <a:pt x="368" y="81"/>
                  </a:lnTo>
                  <a:lnTo>
                    <a:pt x="390" y="69"/>
                  </a:lnTo>
                  <a:lnTo>
                    <a:pt x="413" y="59"/>
                  </a:lnTo>
                  <a:lnTo>
                    <a:pt x="436" y="49"/>
                  </a:lnTo>
                  <a:lnTo>
                    <a:pt x="461" y="40"/>
                  </a:lnTo>
                  <a:lnTo>
                    <a:pt x="485" y="32"/>
                  </a:lnTo>
                  <a:lnTo>
                    <a:pt x="510" y="24"/>
                  </a:lnTo>
                  <a:lnTo>
                    <a:pt x="534" y="18"/>
                  </a:lnTo>
                  <a:lnTo>
                    <a:pt x="560" y="12"/>
                  </a:lnTo>
                  <a:lnTo>
                    <a:pt x="586" y="9"/>
                  </a:lnTo>
                  <a:lnTo>
                    <a:pt x="612" y="5"/>
                  </a:lnTo>
                  <a:lnTo>
                    <a:pt x="639" y="2"/>
                  </a:lnTo>
                  <a:lnTo>
                    <a:pt x="665" y="1"/>
                  </a:lnTo>
                  <a:lnTo>
                    <a:pt x="692" y="0"/>
                  </a:lnTo>
                  <a:lnTo>
                    <a:pt x="692" y="0"/>
                  </a:lnTo>
                  <a:lnTo>
                    <a:pt x="728" y="1"/>
                  </a:lnTo>
                  <a:lnTo>
                    <a:pt x="763" y="3"/>
                  </a:lnTo>
                  <a:lnTo>
                    <a:pt x="798" y="7"/>
                  </a:lnTo>
                  <a:lnTo>
                    <a:pt x="831" y="14"/>
                  </a:lnTo>
                  <a:lnTo>
                    <a:pt x="865" y="22"/>
                  </a:lnTo>
                  <a:lnTo>
                    <a:pt x="898" y="31"/>
                  </a:lnTo>
                  <a:lnTo>
                    <a:pt x="931" y="42"/>
                  </a:lnTo>
                  <a:lnTo>
                    <a:pt x="962" y="54"/>
                  </a:lnTo>
                  <a:lnTo>
                    <a:pt x="993" y="68"/>
                  </a:lnTo>
                  <a:lnTo>
                    <a:pt x="1022" y="83"/>
                  </a:lnTo>
                  <a:lnTo>
                    <a:pt x="1051" y="100"/>
                  </a:lnTo>
                  <a:lnTo>
                    <a:pt x="1079" y="118"/>
                  </a:lnTo>
                  <a:lnTo>
                    <a:pt x="1106" y="138"/>
                  </a:lnTo>
                  <a:lnTo>
                    <a:pt x="1132" y="158"/>
                  </a:lnTo>
                  <a:lnTo>
                    <a:pt x="1158" y="180"/>
                  </a:lnTo>
                  <a:lnTo>
                    <a:pt x="1182" y="202"/>
                  </a:lnTo>
                  <a:lnTo>
                    <a:pt x="1204" y="227"/>
                  </a:lnTo>
                  <a:lnTo>
                    <a:pt x="1226" y="251"/>
                  </a:lnTo>
                  <a:lnTo>
                    <a:pt x="1247" y="278"/>
                  </a:lnTo>
                  <a:lnTo>
                    <a:pt x="1266" y="306"/>
                  </a:lnTo>
                  <a:lnTo>
                    <a:pt x="1284" y="333"/>
                  </a:lnTo>
                  <a:lnTo>
                    <a:pt x="1301" y="362"/>
                  </a:lnTo>
                  <a:lnTo>
                    <a:pt x="1317" y="392"/>
                  </a:lnTo>
                  <a:lnTo>
                    <a:pt x="1329" y="423"/>
                  </a:lnTo>
                  <a:lnTo>
                    <a:pt x="1342" y="454"/>
                  </a:lnTo>
                  <a:lnTo>
                    <a:pt x="1353" y="486"/>
                  </a:lnTo>
                  <a:lnTo>
                    <a:pt x="1363" y="519"/>
                  </a:lnTo>
                  <a:lnTo>
                    <a:pt x="1371" y="552"/>
                  </a:lnTo>
                  <a:lnTo>
                    <a:pt x="1376" y="587"/>
                  </a:lnTo>
                  <a:lnTo>
                    <a:pt x="1381" y="622"/>
                  </a:lnTo>
                  <a:lnTo>
                    <a:pt x="1384" y="657"/>
                  </a:lnTo>
                  <a:lnTo>
                    <a:pt x="1385" y="692"/>
                  </a:lnTo>
                  <a:lnTo>
                    <a:pt x="1385" y="692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52" name="Freeform 69"/>
            <p:cNvSpPr>
              <a:spLocks/>
            </p:cNvSpPr>
            <p:nvPr/>
          </p:nvSpPr>
          <p:spPr bwMode="auto">
            <a:xfrm>
              <a:off x="8333052" y="4514673"/>
              <a:ext cx="136702" cy="136702"/>
            </a:xfrm>
            <a:custGeom>
              <a:avLst/>
              <a:gdLst>
                <a:gd name="T0" fmla="*/ 620 w 620"/>
                <a:gd name="T1" fmla="*/ 310 h 621"/>
                <a:gd name="T2" fmla="*/ 618 w 620"/>
                <a:gd name="T3" fmla="*/ 342 h 621"/>
                <a:gd name="T4" fmla="*/ 613 w 620"/>
                <a:gd name="T5" fmla="*/ 373 h 621"/>
                <a:gd name="T6" fmla="*/ 595 w 620"/>
                <a:gd name="T7" fmla="*/ 431 h 621"/>
                <a:gd name="T8" fmla="*/ 567 w 620"/>
                <a:gd name="T9" fmla="*/ 484 h 621"/>
                <a:gd name="T10" fmla="*/ 529 w 620"/>
                <a:gd name="T11" fmla="*/ 529 h 621"/>
                <a:gd name="T12" fmla="*/ 484 w 620"/>
                <a:gd name="T13" fmla="*/ 568 h 621"/>
                <a:gd name="T14" fmla="*/ 431 w 620"/>
                <a:gd name="T15" fmla="*/ 596 h 621"/>
                <a:gd name="T16" fmla="*/ 373 w 620"/>
                <a:gd name="T17" fmla="*/ 614 h 621"/>
                <a:gd name="T18" fmla="*/ 342 w 620"/>
                <a:gd name="T19" fmla="*/ 618 h 621"/>
                <a:gd name="T20" fmla="*/ 310 w 620"/>
                <a:gd name="T21" fmla="*/ 621 h 621"/>
                <a:gd name="T22" fmla="*/ 293 w 620"/>
                <a:gd name="T23" fmla="*/ 619 h 621"/>
                <a:gd name="T24" fmla="*/ 259 w 620"/>
                <a:gd name="T25" fmla="*/ 616 h 621"/>
                <a:gd name="T26" fmla="*/ 227 w 620"/>
                <a:gd name="T27" fmla="*/ 609 h 621"/>
                <a:gd name="T28" fmla="*/ 196 w 620"/>
                <a:gd name="T29" fmla="*/ 599 h 621"/>
                <a:gd name="T30" fmla="*/ 166 w 620"/>
                <a:gd name="T31" fmla="*/ 585 h 621"/>
                <a:gd name="T32" fmla="*/ 139 w 620"/>
                <a:gd name="T33" fmla="*/ 569 h 621"/>
                <a:gd name="T34" fmla="*/ 113 w 620"/>
                <a:gd name="T35" fmla="*/ 550 h 621"/>
                <a:gd name="T36" fmla="*/ 89 w 620"/>
                <a:gd name="T37" fmla="*/ 528 h 621"/>
                <a:gd name="T38" fmla="*/ 79 w 620"/>
                <a:gd name="T39" fmla="*/ 516 h 621"/>
                <a:gd name="T40" fmla="*/ 46 w 620"/>
                <a:gd name="T41" fmla="*/ 472 h 621"/>
                <a:gd name="T42" fmla="*/ 21 w 620"/>
                <a:gd name="T43" fmla="*/ 422 h 621"/>
                <a:gd name="T44" fmla="*/ 5 w 620"/>
                <a:gd name="T45" fmla="*/ 368 h 621"/>
                <a:gd name="T46" fmla="*/ 0 w 620"/>
                <a:gd name="T47" fmla="*/ 310 h 621"/>
                <a:gd name="T48" fmla="*/ 1 w 620"/>
                <a:gd name="T49" fmla="*/ 290 h 621"/>
                <a:gd name="T50" fmla="*/ 6 w 620"/>
                <a:gd name="T51" fmla="*/ 251 h 621"/>
                <a:gd name="T52" fmla="*/ 15 w 620"/>
                <a:gd name="T53" fmla="*/ 215 h 621"/>
                <a:gd name="T54" fmla="*/ 28 w 620"/>
                <a:gd name="T55" fmla="*/ 180 h 621"/>
                <a:gd name="T56" fmla="*/ 46 w 620"/>
                <a:gd name="T57" fmla="*/ 147 h 621"/>
                <a:gd name="T58" fmla="*/ 68 w 620"/>
                <a:gd name="T59" fmla="*/ 117 h 621"/>
                <a:gd name="T60" fmla="*/ 93 w 620"/>
                <a:gd name="T61" fmla="*/ 89 h 621"/>
                <a:gd name="T62" fmla="*/ 121 w 620"/>
                <a:gd name="T63" fmla="*/ 66 h 621"/>
                <a:gd name="T64" fmla="*/ 135 w 620"/>
                <a:gd name="T65" fmla="*/ 54 h 621"/>
                <a:gd name="T66" fmla="*/ 174 w 620"/>
                <a:gd name="T67" fmla="*/ 32 h 621"/>
                <a:gd name="T68" fmla="*/ 217 w 620"/>
                <a:gd name="T69" fmla="*/ 14 h 621"/>
                <a:gd name="T70" fmla="*/ 262 w 620"/>
                <a:gd name="T71" fmla="*/ 4 h 621"/>
                <a:gd name="T72" fmla="*/ 310 w 620"/>
                <a:gd name="T73" fmla="*/ 0 h 621"/>
                <a:gd name="T74" fmla="*/ 326 w 620"/>
                <a:gd name="T75" fmla="*/ 1 h 621"/>
                <a:gd name="T76" fmla="*/ 357 w 620"/>
                <a:gd name="T77" fmla="*/ 4 h 621"/>
                <a:gd name="T78" fmla="*/ 403 w 620"/>
                <a:gd name="T79" fmla="*/ 14 h 621"/>
                <a:gd name="T80" fmla="*/ 458 w 620"/>
                <a:gd name="T81" fmla="*/ 37 h 621"/>
                <a:gd name="T82" fmla="*/ 507 w 620"/>
                <a:gd name="T83" fmla="*/ 71 h 621"/>
                <a:gd name="T84" fmla="*/ 550 w 620"/>
                <a:gd name="T85" fmla="*/ 113 h 621"/>
                <a:gd name="T86" fmla="*/ 582 w 620"/>
                <a:gd name="T87" fmla="*/ 162 h 621"/>
                <a:gd name="T88" fmla="*/ 607 w 620"/>
                <a:gd name="T89" fmla="*/ 218 h 621"/>
                <a:gd name="T90" fmla="*/ 617 w 620"/>
                <a:gd name="T91" fmla="*/ 263 h 621"/>
                <a:gd name="T92" fmla="*/ 620 w 620"/>
                <a:gd name="T93" fmla="*/ 294 h 621"/>
                <a:gd name="T94" fmla="*/ 620 w 620"/>
                <a:gd name="T95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0" h="621">
                  <a:moveTo>
                    <a:pt x="620" y="310"/>
                  </a:moveTo>
                  <a:lnTo>
                    <a:pt x="620" y="310"/>
                  </a:lnTo>
                  <a:lnTo>
                    <a:pt x="620" y="326"/>
                  </a:lnTo>
                  <a:lnTo>
                    <a:pt x="618" y="342"/>
                  </a:lnTo>
                  <a:lnTo>
                    <a:pt x="617" y="357"/>
                  </a:lnTo>
                  <a:lnTo>
                    <a:pt x="613" y="373"/>
                  </a:lnTo>
                  <a:lnTo>
                    <a:pt x="607" y="402"/>
                  </a:lnTo>
                  <a:lnTo>
                    <a:pt x="595" y="431"/>
                  </a:lnTo>
                  <a:lnTo>
                    <a:pt x="582" y="458"/>
                  </a:lnTo>
                  <a:lnTo>
                    <a:pt x="567" y="484"/>
                  </a:lnTo>
                  <a:lnTo>
                    <a:pt x="550" y="507"/>
                  </a:lnTo>
                  <a:lnTo>
                    <a:pt x="529" y="529"/>
                  </a:lnTo>
                  <a:lnTo>
                    <a:pt x="507" y="550"/>
                  </a:lnTo>
                  <a:lnTo>
                    <a:pt x="484" y="568"/>
                  </a:lnTo>
                  <a:lnTo>
                    <a:pt x="458" y="583"/>
                  </a:lnTo>
                  <a:lnTo>
                    <a:pt x="431" y="596"/>
                  </a:lnTo>
                  <a:lnTo>
                    <a:pt x="403" y="606"/>
                  </a:lnTo>
                  <a:lnTo>
                    <a:pt x="373" y="614"/>
                  </a:lnTo>
                  <a:lnTo>
                    <a:pt x="357" y="617"/>
                  </a:lnTo>
                  <a:lnTo>
                    <a:pt x="342" y="618"/>
                  </a:lnTo>
                  <a:lnTo>
                    <a:pt x="326" y="619"/>
                  </a:lnTo>
                  <a:lnTo>
                    <a:pt x="310" y="621"/>
                  </a:lnTo>
                  <a:lnTo>
                    <a:pt x="310" y="621"/>
                  </a:lnTo>
                  <a:lnTo>
                    <a:pt x="293" y="619"/>
                  </a:lnTo>
                  <a:lnTo>
                    <a:pt x="276" y="618"/>
                  </a:lnTo>
                  <a:lnTo>
                    <a:pt x="259" y="616"/>
                  </a:lnTo>
                  <a:lnTo>
                    <a:pt x="243" y="613"/>
                  </a:lnTo>
                  <a:lnTo>
                    <a:pt x="227" y="609"/>
                  </a:lnTo>
                  <a:lnTo>
                    <a:pt x="212" y="604"/>
                  </a:lnTo>
                  <a:lnTo>
                    <a:pt x="196" y="599"/>
                  </a:lnTo>
                  <a:lnTo>
                    <a:pt x="181" y="592"/>
                  </a:lnTo>
                  <a:lnTo>
                    <a:pt x="166" y="585"/>
                  </a:lnTo>
                  <a:lnTo>
                    <a:pt x="152" y="577"/>
                  </a:lnTo>
                  <a:lnTo>
                    <a:pt x="139" y="569"/>
                  </a:lnTo>
                  <a:lnTo>
                    <a:pt x="126" y="559"/>
                  </a:lnTo>
                  <a:lnTo>
                    <a:pt x="113" y="550"/>
                  </a:lnTo>
                  <a:lnTo>
                    <a:pt x="101" y="539"/>
                  </a:lnTo>
                  <a:lnTo>
                    <a:pt x="89" y="528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62" y="495"/>
                  </a:lnTo>
                  <a:lnTo>
                    <a:pt x="46" y="472"/>
                  </a:lnTo>
                  <a:lnTo>
                    <a:pt x="32" y="448"/>
                  </a:lnTo>
                  <a:lnTo>
                    <a:pt x="21" y="422"/>
                  </a:lnTo>
                  <a:lnTo>
                    <a:pt x="13" y="396"/>
                  </a:lnTo>
                  <a:lnTo>
                    <a:pt x="5" y="368"/>
                  </a:lnTo>
                  <a:lnTo>
                    <a:pt x="1" y="33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290"/>
                  </a:lnTo>
                  <a:lnTo>
                    <a:pt x="2" y="271"/>
                  </a:lnTo>
                  <a:lnTo>
                    <a:pt x="6" y="251"/>
                  </a:lnTo>
                  <a:lnTo>
                    <a:pt x="10" y="233"/>
                  </a:lnTo>
                  <a:lnTo>
                    <a:pt x="15" y="215"/>
                  </a:lnTo>
                  <a:lnTo>
                    <a:pt x="22" y="197"/>
                  </a:lnTo>
                  <a:lnTo>
                    <a:pt x="28" y="180"/>
                  </a:lnTo>
                  <a:lnTo>
                    <a:pt x="37" y="164"/>
                  </a:lnTo>
                  <a:lnTo>
                    <a:pt x="46" y="147"/>
                  </a:lnTo>
                  <a:lnTo>
                    <a:pt x="57" y="131"/>
                  </a:lnTo>
                  <a:lnTo>
                    <a:pt x="68" y="117"/>
                  </a:lnTo>
                  <a:lnTo>
                    <a:pt x="80" y="103"/>
                  </a:lnTo>
                  <a:lnTo>
                    <a:pt x="93" y="89"/>
                  </a:lnTo>
                  <a:lnTo>
                    <a:pt x="106" y="77"/>
                  </a:lnTo>
                  <a:lnTo>
                    <a:pt x="121" y="66"/>
                  </a:lnTo>
                  <a:lnTo>
                    <a:pt x="135" y="54"/>
                  </a:lnTo>
                  <a:lnTo>
                    <a:pt x="135" y="54"/>
                  </a:lnTo>
                  <a:lnTo>
                    <a:pt x="155" y="42"/>
                  </a:lnTo>
                  <a:lnTo>
                    <a:pt x="174" y="32"/>
                  </a:lnTo>
                  <a:lnTo>
                    <a:pt x="196" y="22"/>
                  </a:lnTo>
                  <a:lnTo>
                    <a:pt x="217" y="14"/>
                  </a:lnTo>
                  <a:lnTo>
                    <a:pt x="240" y="9"/>
                  </a:lnTo>
                  <a:lnTo>
                    <a:pt x="262" y="4"/>
                  </a:lnTo>
                  <a:lnTo>
                    <a:pt x="286" y="1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26" y="1"/>
                  </a:lnTo>
                  <a:lnTo>
                    <a:pt x="342" y="2"/>
                  </a:lnTo>
                  <a:lnTo>
                    <a:pt x="357" y="4"/>
                  </a:lnTo>
                  <a:lnTo>
                    <a:pt x="373" y="6"/>
                  </a:lnTo>
                  <a:lnTo>
                    <a:pt x="403" y="14"/>
                  </a:lnTo>
                  <a:lnTo>
                    <a:pt x="431" y="24"/>
                  </a:lnTo>
                  <a:lnTo>
                    <a:pt x="458" y="37"/>
                  </a:lnTo>
                  <a:lnTo>
                    <a:pt x="484" y="53"/>
                  </a:lnTo>
                  <a:lnTo>
                    <a:pt x="507" y="71"/>
                  </a:lnTo>
                  <a:lnTo>
                    <a:pt x="529" y="91"/>
                  </a:lnTo>
                  <a:lnTo>
                    <a:pt x="550" y="113"/>
                  </a:lnTo>
                  <a:lnTo>
                    <a:pt x="567" y="137"/>
                  </a:lnTo>
                  <a:lnTo>
                    <a:pt x="582" y="162"/>
                  </a:lnTo>
                  <a:lnTo>
                    <a:pt x="595" y="189"/>
                  </a:lnTo>
                  <a:lnTo>
                    <a:pt x="607" y="218"/>
                  </a:lnTo>
                  <a:lnTo>
                    <a:pt x="613" y="248"/>
                  </a:lnTo>
                  <a:lnTo>
                    <a:pt x="617" y="263"/>
                  </a:lnTo>
                  <a:lnTo>
                    <a:pt x="618" y="279"/>
                  </a:lnTo>
                  <a:lnTo>
                    <a:pt x="620" y="294"/>
                  </a:lnTo>
                  <a:lnTo>
                    <a:pt x="620" y="310"/>
                  </a:lnTo>
                  <a:lnTo>
                    <a:pt x="620" y="310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705430" y="3993245"/>
            <a:ext cx="844514" cy="847937"/>
            <a:chOff x="8705430" y="4051301"/>
            <a:chExt cx="844514" cy="847937"/>
          </a:xfrm>
        </p:grpSpPr>
        <p:grpSp>
          <p:nvGrpSpPr>
            <p:cNvPr id="281" name="组合 280"/>
            <p:cNvGrpSpPr/>
            <p:nvPr/>
          </p:nvGrpSpPr>
          <p:grpSpPr>
            <a:xfrm>
              <a:off x="8705430" y="4252158"/>
              <a:ext cx="652787" cy="647080"/>
              <a:chOff x="8620566" y="3466041"/>
              <a:chExt cx="504473" cy="500063"/>
            </a:xfrm>
          </p:grpSpPr>
          <p:sp>
            <p:nvSpPr>
              <p:cNvPr id="391" name="Rectangle 70"/>
              <p:cNvSpPr>
                <a:spLocks noChangeArrowheads="1"/>
              </p:cNvSpPr>
              <p:nvPr/>
            </p:nvSpPr>
            <p:spPr bwMode="auto">
              <a:xfrm>
                <a:off x="8620566" y="3832930"/>
                <a:ext cx="136702" cy="133174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 cap="rnd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392" name="Rectangle 72"/>
              <p:cNvSpPr>
                <a:spLocks noChangeArrowheads="1"/>
              </p:cNvSpPr>
              <p:nvPr/>
            </p:nvSpPr>
            <p:spPr bwMode="auto">
              <a:xfrm>
                <a:off x="8804892" y="3638902"/>
                <a:ext cx="136702" cy="32720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19050" cap="rnd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393" name="Rectangle 74"/>
              <p:cNvSpPr>
                <a:spLocks noChangeArrowheads="1"/>
              </p:cNvSpPr>
              <p:nvPr/>
            </p:nvSpPr>
            <p:spPr bwMode="auto">
              <a:xfrm>
                <a:off x="8988337" y="3466041"/>
                <a:ext cx="136702" cy="500063"/>
              </a:xfrm>
              <a:prstGeom prst="rect">
                <a:avLst/>
              </a:prstGeom>
              <a:solidFill>
                <a:srgbClr val="46CDD3"/>
              </a:solidFill>
              <a:ln w="19050" cap="rnd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9414136" y="4051301"/>
              <a:ext cx="135808" cy="770333"/>
              <a:chOff x="9168253" y="3310819"/>
              <a:chExt cx="104952" cy="595313"/>
            </a:xfrm>
          </p:grpSpPr>
          <p:sp>
            <p:nvSpPr>
              <p:cNvPr id="346" name="Line 76"/>
              <p:cNvSpPr>
                <a:spLocks noChangeShapeType="1"/>
              </p:cNvSpPr>
              <p:nvPr/>
            </p:nvSpPr>
            <p:spPr bwMode="auto">
              <a:xfrm flipV="1">
                <a:off x="9220288" y="3310819"/>
                <a:ext cx="0" cy="595313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347" name="Freeform 77"/>
              <p:cNvSpPr>
                <a:spLocks/>
              </p:cNvSpPr>
              <p:nvPr/>
            </p:nvSpPr>
            <p:spPr bwMode="auto">
              <a:xfrm>
                <a:off x="9168253" y="3310819"/>
                <a:ext cx="104952" cy="52035"/>
              </a:xfrm>
              <a:custGeom>
                <a:avLst/>
                <a:gdLst>
                  <a:gd name="T0" fmla="*/ 0 w 473"/>
                  <a:gd name="T1" fmla="*/ 238 h 238"/>
                  <a:gd name="T2" fmla="*/ 236 w 473"/>
                  <a:gd name="T3" fmla="*/ 0 h 238"/>
                  <a:gd name="T4" fmla="*/ 473 w 473"/>
                  <a:gd name="T5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3" h="238">
                    <a:moveTo>
                      <a:pt x="0" y="238"/>
                    </a:moveTo>
                    <a:lnTo>
                      <a:pt x="236" y="0"/>
                    </a:lnTo>
                    <a:lnTo>
                      <a:pt x="473" y="238"/>
                    </a:lnTo>
                  </a:path>
                </a:pathLst>
              </a:custGeom>
              <a:noFill/>
              <a:ln w="19050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</p:grpSp>
      </p:grpSp>
      <p:grpSp>
        <p:nvGrpSpPr>
          <p:cNvPr id="288" name="组合 287"/>
          <p:cNvGrpSpPr/>
          <p:nvPr/>
        </p:nvGrpSpPr>
        <p:grpSpPr>
          <a:xfrm>
            <a:off x="8375158" y="5571570"/>
            <a:ext cx="676067" cy="135807"/>
            <a:chOff x="8365332" y="4530548"/>
            <a:chExt cx="522464" cy="104952"/>
          </a:xfrm>
        </p:grpSpPr>
        <p:sp>
          <p:nvSpPr>
            <p:cNvPr id="341" name="Freeform 78"/>
            <p:cNvSpPr>
              <a:spLocks/>
            </p:cNvSpPr>
            <p:nvPr/>
          </p:nvSpPr>
          <p:spPr bwMode="auto">
            <a:xfrm>
              <a:off x="8365332" y="4530548"/>
              <a:ext cx="52917" cy="104952"/>
            </a:xfrm>
            <a:custGeom>
              <a:avLst/>
              <a:gdLst>
                <a:gd name="T0" fmla="*/ 237 w 237"/>
                <a:gd name="T1" fmla="*/ 474 h 474"/>
                <a:gd name="T2" fmla="*/ 0 w 237"/>
                <a:gd name="T3" fmla="*/ 237 h 474"/>
                <a:gd name="T4" fmla="*/ 237 w 237"/>
                <a:gd name="T5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7" h="474">
                  <a:moveTo>
                    <a:pt x="237" y="474"/>
                  </a:moveTo>
                  <a:lnTo>
                    <a:pt x="0" y="237"/>
                  </a:lnTo>
                  <a:lnTo>
                    <a:pt x="237" y="0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42" name="Line 79"/>
            <p:cNvSpPr>
              <a:spLocks noChangeShapeType="1"/>
            </p:cNvSpPr>
            <p:nvPr/>
          </p:nvSpPr>
          <p:spPr bwMode="auto">
            <a:xfrm flipH="1">
              <a:off x="8370094" y="4582583"/>
              <a:ext cx="517702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43" name="Freeform 80"/>
            <p:cNvSpPr>
              <a:spLocks/>
            </p:cNvSpPr>
            <p:nvPr/>
          </p:nvSpPr>
          <p:spPr bwMode="auto">
            <a:xfrm>
              <a:off x="8828705" y="4530548"/>
              <a:ext cx="52035" cy="104952"/>
            </a:xfrm>
            <a:custGeom>
              <a:avLst/>
              <a:gdLst>
                <a:gd name="T0" fmla="*/ 237 w 237"/>
                <a:gd name="T1" fmla="*/ 474 h 474"/>
                <a:gd name="T2" fmla="*/ 0 w 237"/>
                <a:gd name="T3" fmla="*/ 237 h 474"/>
                <a:gd name="T4" fmla="*/ 237 w 237"/>
                <a:gd name="T5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7" h="474">
                  <a:moveTo>
                    <a:pt x="237" y="474"/>
                  </a:moveTo>
                  <a:lnTo>
                    <a:pt x="0" y="237"/>
                  </a:lnTo>
                  <a:lnTo>
                    <a:pt x="237" y="0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44" name="Freeform 81"/>
            <p:cNvSpPr>
              <a:spLocks/>
            </p:cNvSpPr>
            <p:nvPr/>
          </p:nvSpPr>
          <p:spPr bwMode="auto">
            <a:xfrm>
              <a:off x="8774024" y="4530548"/>
              <a:ext cx="52035" cy="104952"/>
            </a:xfrm>
            <a:custGeom>
              <a:avLst/>
              <a:gdLst>
                <a:gd name="T0" fmla="*/ 237 w 237"/>
                <a:gd name="T1" fmla="*/ 474 h 474"/>
                <a:gd name="T2" fmla="*/ 0 w 237"/>
                <a:gd name="T3" fmla="*/ 237 h 474"/>
                <a:gd name="T4" fmla="*/ 237 w 237"/>
                <a:gd name="T5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7" h="474">
                  <a:moveTo>
                    <a:pt x="237" y="474"/>
                  </a:moveTo>
                  <a:lnTo>
                    <a:pt x="0" y="237"/>
                  </a:lnTo>
                  <a:lnTo>
                    <a:pt x="237" y="0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45" name="Freeform 82"/>
            <p:cNvSpPr>
              <a:spLocks/>
            </p:cNvSpPr>
            <p:nvPr/>
          </p:nvSpPr>
          <p:spPr bwMode="auto">
            <a:xfrm>
              <a:off x="8719344" y="4530548"/>
              <a:ext cx="52035" cy="104952"/>
            </a:xfrm>
            <a:custGeom>
              <a:avLst/>
              <a:gdLst>
                <a:gd name="T0" fmla="*/ 238 w 238"/>
                <a:gd name="T1" fmla="*/ 474 h 474"/>
                <a:gd name="T2" fmla="*/ 0 w 238"/>
                <a:gd name="T3" fmla="*/ 237 h 474"/>
                <a:gd name="T4" fmla="*/ 238 w 238"/>
                <a:gd name="T5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8" h="474">
                  <a:moveTo>
                    <a:pt x="238" y="474"/>
                  </a:moveTo>
                  <a:lnTo>
                    <a:pt x="0" y="237"/>
                  </a:lnTo>
                  <a:lnTo>
                    <a:pt x="238" y="0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9573030" y="4829768"/>
            <a:ext cx="173468" cy="1288453"/>
            <a:chOff x="4124413" y="3863798"/>
            <a:chExt cx="134056" cy="995716"/>
          </a:xfrm>
        </p:grpSpPr>
        <p:sp>
          <p:nvSpPr>
            <p:cNvPr id="323" name="Freeform 35"/>
            <p:cNvSpPr>
              <a:spLocks/>
            </p:cNvSpPr>
            <p:nvPr/>
          </p:nvSpPr>
          <p:spPr bwMode="auto">
            <a:xfrm>
              <a:off x="4216136" y="4462638"/>
              <a:ext cx="42333" cy="396875"/>
            </a:xfrm>
            <a:custGeom>
              <a:avLst/>
              <a:gdLst>
                <a:gd name="T0" fmla="*/ 194 w 194"/>
                <a:gd name="T1" fmla="*/ 0 h 1799"/>
                <a:gd name="T2" fmla="*/ 194 w 194"/>
                <a:gd name="T3" fmla="*/ 1799 h 1799"/>
                <a:gd name="T4" fmla="*/ 0 w 194"/>
                <a:gd name="T5" fmla="*/ 1799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" h="1799">
                  <a:moveTo>
                    <a:pt x="194" y="0"/>
                  </a:moveTo>
                  <a:lnTo>
                    <a:pt x="194" y="1799"/>
                  </a:lnTo>
                  <a:lnTo>
                    <a:pt x="0" y="1799"/>
                  </a:lnTo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24" name="Freeform 95"/>
            <p:cNvSpPr>
              <a:spLocks/>
            </p:cNvSpPr>
            <p:nvPr/>
          </p:nvSpPr>
          <p:spPr bwMode="auto">
            <a:xfrm>
              <a:off x="4124413" y="3863798"/>
              <a:ext cx="91722" cy="995716"/>
            </a:xfrm>
            <a:custGeom>
              <a:avLst/>
              <a:gdLst>
                <a:gd name="T0" fmla="*/ 212 w 417"/>
                <a:gd name="T1" fmla="*/ 0 h 4516"/>
                <a:gd name="T2" fmla="*/ 0 w 417"/>
                <a:gd name="T3" fmla="*/ 584 h 4516"/>
                <a:gd name="T4" fmla="*/ 0 w 417"/>
                <a:gd name="T5" fmla="*/ 4516 h 4516"/>
                <a:gd name="T6" fmla="*/ 417 w 417"/>
                <a:gd name="T7" fmla="*/ 4516 h 4516"/>
                <a:gd name="T8" fmla="*/ 417 w 417"/>
                <a:gd name="T9" fmla="*/ 570 h 4516"/>
                <a:gd name="T10" fmla="*/ 212 w 417"/>
                <a:gd name="T11" fmla="*/ 0 h 4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7" h="4516">
                  <a:moveTo>
                    <a:pt x="212" y="0"/>
                  </a:moveTo>
                  <a:lnTo>
                    <a:pt x="0" y="584"/>
                  </a:lnTo>
                  <a:lnTo>
                    <a:pt x="0" y="4516"/>
                  </a:lnTo>
                  <a:lnTo>
                    <a:pt x="417" y="4516"/>
                  </a:lnTo>
                  <a:lnTo>
                    <a:pt x="417" y="570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25" name="Rectangle 96"/>
            <p:cNvSpPr>
              <a:spLocks noChangeArrowheads="1"/>
            </p:cNvSpPr>
            <p:nvPr/>
          </p:nvSpPr>
          <p:spPr bwMode="auto">
            <a:xfrm>
              <a:off x="4124413" y="4113388"/>
              <a:ext cx="91722" cy="276049"/>
            </a:xfrm>
            <a:prstGeom prst="rect">
              <a:avLst/>
            </a:prstGeom>
            <a:solidFill>
              <a:schemeClr val="accent2"/>
            </a:solidFill>
            <a:ln w="9525" cap="rnd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26" name="Line 97"/>
            <p:cNvSpPr>
              <a:spLocks noChangeShapeType="1"/>
            </p:cNvSpPr>
            <p:nvPr/>
          </p:nvSpPr>
          <p:spPr bwMode="auto">
            <a:xfrm>
              <a:off x="4124413" y="3992562"/>
              <a:ext cx="91722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27" name="Line 98"/>
            <p:cNvSpPr>
              <a:spLocks noChangeShapeType="1"/>
            </p:cNvSpPr>
            <p:nvPr/>
          </p:nvSpPr>
          <p:spPr bwMode="auto">
            <a:xfrm>
              <a:off x="4124413" y="4113388"/>
              <a:ext cx="91722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28" name="Line 99"/>
            <p:cNvSpPr>
              <a:spLocks noChangeShapeType="1"/>
            </p:cNvSpPr>
            <p:nvPr/>
          </p:nvSpPr>
          <p:spPr bwMode="auto">
            <a:xfrm>
              <a:off x="4124413" y="4392083"/>
              <a:ext cx="91722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29" name="Freeform 100"/>
            <p:cNvSpPr>
              <a:spLocks/>
            </p:cNvSpPr>
            <p:nvPr/>
          </p:nvSpPr>
          <p:spPr bwMode="auto">
            <a:xfrm>
              <a:off x="4124413" y="3863798"/>
              <a:ext cx="91722" cy="995716"/>
            </a:xfrm>
            <a:custGeom>
              <a:avLst/>
              <a:gdLst>
                <a:gd name="T0" fmla="*/ 212 w 417"/>
                <a:gd name="T1" fmla="*/ 0 h 4516"/>
                <a:gd name="T2" fmla="*/ 0 w 417"/>
                <a:gd name="T3" fmla="*/ 584 h 4516"/>
                <a:gd name="T4" fmla="*/ 0 w 417"/>
                <a:gd name="T5" fmla="*/ 4516 h 4516"/>
                <a:gd name="T6" fmla="*/ 417 w 417"/>
                <a:gd name="T7" fmla="*/ 4516 h 4516"/>
                <a:gd name="T8" fmla="*/ 417 w 417"/>
                <a:gd name="T9" fmla="*/ 570 h 4516"/>
                <a:gd name="T10" fmla="*/ 212 w 417"/>
                <a:gd name="T11" fmla="*/ 0 h 4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7" h="4516">
                  <a:moveTo>
                    <a:pt x="212" y="0"/>
                  </a:moveTo>
                  <a:lnTo>
                    <a:pt x="0" y="584"/>
                  </a:lnTo>
                  <a:lnTo>
                    <a:pt x="0" y="4516"/>
                  </a:lnTo>
                  <a:lnTo>
                    <a:pt x="417" y="4516"/>
                  </a:lnTo>
                  <a:lnTo>
                    <a:pt x="417" y="570"/>
                  </a:lnTo>
                  <a:lnTo>
                    <a:pt x="212" y="0"/>
                  </a:lnTo>
                  <a:close/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4189570" y="4818357"/>
            <a:ext cx="574040" cy="700717"/>
            <a:chOff x="5130712" y="3948465"/>
            <a:chExt cx="443618" cy="541514"/>
          </a:xfrm>
        </p:grpSpPr>
        <p:sp>
          <p:nvSpPr>
            <p:cNvPr id="305" name="Freeform 40"/>
            <p:cNvSpPr>
              <a:spLocks/>
            </p:cNvSpPr>
            <p:nvPr/>
          </p:nvSpPr>
          <p:spPr bwMode="auto">
            <a:xfrm>
              <a:off x="5130712" y="3948465"/>
              <a:ext cx="443618" cy="541514"/>
            </a:xfrm>
            <a:custGeom>
              <a:avLst/>
              <a:gdLst>
                <a:gd name="T0" fmla="*/ 2013 w 2014"/>
                <a:gd name="T1" fmla="*/ 957 h 2457"/>
                <a:gd name="T2" fmla="*/ 1993 w 2014"/>
                <a:gd name="T3" fmla="*/ 806 h 2457"/>
                <a:gd name="T4" fmla="*/ 1953 w 2014"/>
                <a:gd name="T5" fmla="*/ 662 h 2457"/>
                <a:gd name="T6" fmla="*/ 1893 w 2014"/>
                <a:gd name="T7" fmla="*/ 528 h 2457"/>
                <a:gd name="T8" fmla="*/ 1814 w 2014"/>
                <a:gd name="T9" fmla="*/ 406 h 2457"/>
                <a:gd name="T10" fmla="*/ 1720 w 2014"/>
                <a:gd name="T11" fmla="*/ 296 h 2457"/>
                <a:gd name="T12" fmla="*/ 1610 w 2014"/>
                <a:gd name="T13" fmla="*/ 200 h 2457"/>
                <a:gd name="T14" fmla="*/ 1487 w 2014"/>
                <a:gd name="T15" fmla="*/ 123 h 2457"/>
                <a:gd name="T16" fmla="*/ 1353 w 2014"/>
                <a:gd name="T17" fmla="*/ 62 h 2457"/>
                <a:gd name="T18" fmla="*/ 1210 w 2014"/>
                <a:gd name="T19" fmla="*/ 21 h 2457"/>
                <a:gd name="T20" fmla="*/ 1059 w 2014"/>
                <a:gd name="T21" fmla="*/ 1 h 2457"/>
                <a:gd name="T22" fmla="*/ 955 w 2014"/>
                <a:gd name="T23" fmla="*/ 1 h 2457"/>
                <a:gd name="T24" fmla="*/ 804 w 2014"/>
                <a:gd name="T25" fmla="*/ 21 h 2457"/>
                <a:gd name="T26" fmla="*/ 661 w 2014"/>
                <a:gd name="T27" fmla="*/ 62 h 2457"/>
                <a:gd name="T28" fmla="*/ 527 w 2014"/>
                <a:gd name="T29" fmla="*/ 123 h 2457"/>
                <a:gd name="T30" fmla="*/ 404 w 2014"/>
                <a:gd name="T31" fmla="*/ 200 h 2457"/>
                <a:gd name="T32" fmla="*/ 294 w 2014"/>
                <a:gd name="T33" fmla="*/ 296 h 2457"/>
                <a:gd name="T34" fmla="*/ 200 w 2014"/>
                <a:gd name="T35" fmla="*/ 406 h 2457"/>
                <a:gd name="T36" fmla="*/ 121 w 2014"/>
                <a:gd name="T37" fmla="*/ 528 h 2457"/>
                <a:gd name="T38" fmla="*/ 61 w 2014"/>
                <a:gd name="T39" fmla="*/ 662 h 2457"/>
                <a:gd name="T40" fmla="*/ 19 w 2014"/>
                <a:gd name="T41" fmla="*/ 806 h 2457"/>
                <a:gd name="T42" fmla="*/ 1 w 2014"/>
                <a:gd name="T43" fmla="*/ 957 h 2457"/>
                <a:gd name="T44" fmla="*/ 0 w 2014"/>
                <a:gd name="T45" fmla="*/ 1051 h 2457"/>
                <a:gd name="T46" fmla="*/ 13 w 2014"/>
                <a:gd name="T47" fmla="*/ 1176 h 2457"/>
                <a:gd name="T48" fmla="*/ 41 w 2014"/>
                <a:gd name="T49" fmla="*/ 1296 h 2457"/>
                <a:gd name="T50" fmla="*/ 84 w 2014"/>
                <a:gd name="T51" fmla="*/ 1411 h 2457"/>
                <a:gd name="T52" fmla="*/ 138 w 2014"/>
                <a:gd name="T53" fmla="*/ 1518 h 2457"/>
                <a:gd name="T54" fmla="*/ 205 w 2014"/>
                <a:gd name="T55" fmla="*/ 1618 h 2457"/>
                <a:gd name="T56" fmla="*/ 283 w 2014"/>
                <a:gd name="T57" fmla="*/ 1709 h 2457"/>
                <a:gd name="T58" fmla="*/ 372 w 2014"/>
                <a:gd name="T59" fmla="*/ 1790 h 2457"/>
                <a:gd name="T60" fmla="*/ 469 w 2014"/>
                <a:gd name="T61" fmla="*/ 1859 h 2457"/>
                <a:gd name="T62" fmla="*/ 575 w 2014"/>
                <a:gd name="T63" fmla="*/ 1917 h 2457"/>
                <a:gd name="T64" fmla="*/ 687 w 2014"/>
                <a:gd name="T65" fmla="*/ 1964 h 2457"/>
                <a:gd name="T66" fmla="*/ 1288 w 2014"/>
                <a:gd name="T67" fmla="*/ 1975 h 2457"/>
                <a:gd name="T68" fmla="*/ 1366 w 2014"/>
                <a:gd name="T69" fmla="*/ 1950 h 2457"/>
                <a:gd name="T70" fmla="*/ 1476 w 2014"/>
                <a:gd name="T71" fmla="*/ 1899 h 2457"/>
                <a:gd name="T72" fmla="*/ 1579 w 2014"/>
                <a:gd name="T73" fmla="*/ 1837 h 2457"/>
                <a:gd name="T74" fmla="*/ 1673 w 2014"/>
                <a:gd name="T75" fmla="*/ 1764 h 2457"/>
                <a:gd name="T76" fmla="*/ 1758 w 2014"/>
                <a:gd name="T77" fmla="*/ 1680 h 2457"/>
                <a:gd name="T78" fmla="*/ 1832 w 2014"/>
                <a:gd name="T79" fmla="*/ 1586 h 2457"/>
                <a:gd name="T80" fmla="*/ 1895 w 2014"/>
                <a:gd name="T81" fmla="*/ 1484 h 2457"/>
                <a:gd name="T82" fmla="*/ 1946 w 2014"/>
                <a:gd name="T83" fmla="*/ 1374 h 2457"/>
                <a:gd name="T84" fmla="*/ 1983 w 2014"/>
                <a:gd name="T85" fmla="*/ 1258 h 2457"/>
                <a:gd name="T86" fmla="*/ 2006 w 2014"/>
                <a:gd name="T87" fmla="*/ 1135 h 2457"/>
                <a:gd name="T88" fmla="*/ 2014 w 2014"/>
                <a:gd name="T89" fmla="*/ 1008 h 2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14" h="2457">
                  <a:moveTo>
                    <a:pt x="2014" y="1008"/>
                  </a:moveTo>
                  <a:lnTo>
                    <a:pt x="2014" y="1008"/>
                  </a:lnTo>
                  <a:lnTo>
                    <a:pt x="2013" y="957"/>
                  </a:lnTo>
                  <a:lnTo>
                    <a:pt x="2009" y="905"/>
                  </a:lnTo>
                  <a:lnTo>
                    <a:pt x="2002" y="855"/>
                  </a:lnTo>
                  <a:lnTo>
                    <a:pt x="1993" y="806"/>
                  </a:lnTo>
                  <a:lnTo>
                    <a:pt x="1983" y="757"/>
                  </a:lnTo>
                  <a:lnTo>
                    <a:pt x="1969" y="709"/>
                  </a:lnTo>
                  <a:lnTo>
                    <a:pt x="1953" y="662"/>
                  </a:lnTo>
                  <a:lnTo>
                    <a:pt x="1935" y="616"/>
                  </a:lnTo>
                  <a:lnTo>
                    <a:pt x="1915" y="571"/>
                  </a:lnTo>
                  <a:lnTo>
                    <a:pt x="1893" y="528"/>
                  </a:lnTo>
                  <a:lnTo>
                    <a:pt x="1868" y="486"/>
                  </a:lnTo>
                  <a:lnTo>
                    <a:pt x="1842" y="446"/>
                  </a:lnTo>
                  <a:lnTo>
                    <a:pt x="1814" y="406"/>
                  </a:lnTo>
                  <a:lnTo>
                    <a:pt x="1784" y="367"/>
                  </a:lnTo>
                  <a:lnTo>
                    <a:pt x="1753" y="331"/>
                  </a:lnTo>
                  <a:lnTo>
                    <a:pt x="1720" y="296"/>
                  </a:lnTo>
                  <a:lnTo>
                    <a:pt x="1685" y="262"/>
                  </a:lnTo>
                  <a:lnTo>
                    <a:pt x="1647" y="231"/>
                  </a:lnTo>
                  <a:lnTo>
                    <a:pt x="1610" y="200"/>
                  </a:lnTo>
                  <a:lnTo>
                    <a:pt x="1570" y="173"/>
                  </a:lnTo>
                  <a:lnTo>
                    <a:pt x="1530" y="146"/>
                  </a:lnTo>
                  <a:lnTo>
                    <a:pt x="1487" y="123"/>
                  </a:lnTo>
                  <a:lnTo>
                    <a:pt x="1443" y="100"/>
                  </a:lnTo>
                  <a:lnTo>
                    <a:pt x="1399" y="80"/>
                  </a:lnTo>
                  <a:lnTo>
                    <a:pt x="1353" y="62"/>
                  </a:lnTo>
                  <a:lnTo>
                    <a:pt x="1307" y="47"/>
                  </a:lnTo>
                  <a:lnTo>
                    <a:pt x="1259" y="32"/>
                  </a:lnTo>
                  <a:lnTo>
                    <a:pt x="1210" y="21"/>
                  </a:lnTo>
                  <a:lnTo>
                    <a:pt x="1161" y="12"/>
                  </a:lnTo>
                  <a:lnTo>
                    <a:pt x="1110" y="5"/>
                  </a:lnTo>
                  <a:lnTo>
                    <a:pt x="1059" y="1"/>
                  </a:lnTo>
                  <a:lnTo>
                    <a:pt x="1007" y="0"/>
                  </a:lnTo>
                  <a:lnTo>
                    <a:pt x="1007" y="0"/>
                  </a:lnTo>
                  <a:lnTo>
                    <a:pt x="955" y="1"/>
                  </a:lnTo>
                  <a:lnTo>
                    <a:pt x="904" y="5"/>
                  </a:lnTo>
                  <a:lnTo>
                    <a:pt x="853" y="12"/>
                  </a:lnTo>
                  <a:lnTo>
                    <a:pt x="804" y="21"/>
                  </a:lnTo>
                  <a:lnTo>
                    <a:pt x="755" y="32"/>
                  </a:lnTo>
                  <a:lnTo>
                    <a:pt x="708" y="47"/>
                  </a:lnTo>
                  <a:lnTo>
                    <a:pt x="661" y="62"/>
                  </a:lnTo>
                  <a:lnTo>
                    <a:pt x="615" y="80"/>
                  </a:lnTo>
                  <a:lnTo>
                    <a:pt x="571" y="100"/>
                  </a:lnTo>
                  <a:lnTo>
                    <a:pt x="527" y="123"/>
                  </a:lnTo>
                  <a:lnTo>
                    <a:pt x="484" y="146"/>
                  </a:lnTo>
                  <a:lnTo>
                    <a:pt x="444" y="173"/>
                  </a:lnTo>
                  <a:lnTo>
                    <a:pt x="404" y="200"/>
                  </a:lnTo>
                  <a:lnTo>
                    <a:pt x="367" y="231"/>
                  </a:lnTo>
                  <a:lnTo>
                    <a:pt x="329" y="262"/>
                  </a:lnTo>
                  <a:lnTo>
                    <a:pt x="294" y="296"/>
                  </a:lnTo>
                  <a:lnTo>
                    <a:pt x="261" y="331"/>
                  </a:lnTo>
                  <a:lnTo>
                    <a:pt x="230" y="367"/>
                  </a:lnTo>
                  <a:lnTo>
                    <a:pt x="200" y="406"/>
                  </a:lnTo>
                  <a:lnTo>
                    <a:pt x="172" y="446"/>
                  </a:lnTo>
                  <a:lnTo>
                    <a:pt x="146" y="486"/>
                  </a:lnTo>
                  <a:lnTo>
                    <a:pt x="121" y="528"/>
                  </a:lnTo>
                  <a:lnTo>
                    <a:pt x="99" y="571"/>
                  </a:lnTo>
                  <a:lnTo>
                    <a:pt x="79" y="616"/>
                  </a:lnTo>
                  <a:lnTo>
                    <a:pt x="61" y="662"/>
                  </a:lnTo>
                  <a:lnTo>
                    <a:pt x="45" y="709"/>
                  </a:lnTo>
                  <a:lnTo>
                    <a:pt x="31" y="757"/>
                  </a:lnTo>
                  <a:lnTo>
                    <a:pt x="19" y="806"/>
                  </a:lnTo>
                  <a:lnTo>
                    <a:pt x="12" y="855"/>
                  </a:lnTo>
                  <a:lnTo>
                    <a:pt x="5" y="905"/>
                  </a:lnTo>
                  <a:lnTo>
                    <a:pt x="1" y="957"/>
                  </a:lnTo>
                  <a:lnTo>
                    <a:pt x="0" y="1008"/>
                  </a:lnTo>
                  <a:lnTo>
                    <a:pt x="0" y="1008"/>
                  </a:lnTo>
                  <a:lnTo>
                    <a:pt x="0" y="1051"/>
                  </a:lnTo>
                  <a:lnTo>
                    <a:pt x="3" y="1094"/>
                  </a:lnTo>
                  <a:lnTo>
                    <a:pt x="8" y="1135"/>
                  </a:lnTo>
                  <a:lnTo>
                    <a:pt x="13" y="1176"/>
                  </a:lnTo>
                  <a:lnTo>
                    <a:pt x="21" y="1218"/>
                  </a:lnTo>
                  <a:lnTo>
                    <a:pt x="31" y="1258"/>
                  </a:lnTo>
                  <a:lnTo>
                    <a:pt x="41" y="1296"/>
                  </a:lnTo>
                  <a:lnTo>
                    <a:pt x="54" y="1336"/>
                  </a:lnTo>
                  <a:lnTo>
                    <a:pt x="68" y="1374"/>
                  </a:lnTo>
                  <a:lnTo>
                    <a:pt x="84" y="1411"/>
                  </a:lnTo>
                  <a:lnTo>
                    <a:pt x="101" y="1447"/>
                  </a:lnTo>
                  <a:lnTo>
                    <a:pt x="119" y="1484"/>
                  </a:lnTo>
                  <a:lnTo>
                    <a:pt x="138" y="1518"/>
                  </a:lnTo>
                  <a:lnTo>
                    <a:pt x="159" y="1553"/>
                  </a:lnTo>
                  <a:lnTo>
                    <a:pt x="182" y="1586"/>
                  </a:lnTo>
                  <a:lnTo>
                    <a:pt x="205" y="1618"/>
                  </a:lnTo>
                  <a:lnTo>
                    <a:pt x="230" y="1650"/>
                  </a:lnTo>
                  <a:lnTo>
                    <a:pt x="256" y="1680"/>
                  </a:lnTo>
                  <a:lnTo>
                    <a:pt x="283" y="1709"/>
                  </a:lnTo>
                  <a:lnTo>
                    <a:pt x="311" y="1737"/>
                  </a:lnTo>
                  <a:lnTo>
                    <a:pt x="341" y="1764"/>
                  </a:lnTo>
                  <a:lnTo>
                    <a:pt x="372" y="1790"/>
                  </a:lnTo>
                  <a:lnTo>
                    <a:pt x="403" y="1814"/>
                  </a:lnTo>
                  <a:lnTo>
                    <a:pt x="435" y="1837"/>
                  </a:lnTo>
                  <a:lnTo>
                    <a:pt x="469" y="1859"/>
                  </a:lnTo>
                  <a:lnTo>
                    <a:pt x="504" y="1880"/>
                  </a:lnTo>
                  <a:lnTo>
                    <a:pt x="538" y="1899"/>
                  </a:lnTo>
                  <a:lnTo>
                    <a:pt x="575" y="1917"/>
                  </a:lnTo>
                  <a:lnTo>
                    <a:pt x="611" y="1934"/>
                  </a:lnTo>
                  <a:lnTo>
                    <a:pt x="648" y="1950"/>
                  </a:lnTo>
                  <a:lnTo>
                    <a:pt x="687" y="1964"/>
                  </a:lnTo>
                  <a:lnTo>
                    <a:pt x="726" y="1975"/>
                  </a:lnTo>
                  <a:lnTo>
                    <a:pt x="1007" y="2457"/>
                  </a:lnTo>
                  <a:lnTo>
                    <a:pt x="1288" y="1975"/>
                  </a:lnTo>
                  <a:lnTo>
                    <a:pt x="1288" y="1975"/>
                  </a:lnTo>
                  <a:lnTo>
                    <a:pt x="1327" y="1964"/>
                  </a:lnTo>
                  <a:lnTo>
                    <a:pt x="1366" y="1950"/>
                  </a:lnTo>
                  <a:lnTo>
                    <a:pt x="1403" y="1934"/>
                  </a:lnTo>
                  <a:lnTo>
                    <a:pt x="1439" y="1917"/>
                  </a:lnTo>
                  <a:lnTo>
                    <a:pt x="1476" y="1899"/>
                  </a:lnTo>
                  <a:lnTo>
                    <a:pt x="1510" y="1880"/>
                  </a:lnTo>
                  <a:lnTo>
                    <a:pt x="1545" y="1859"/>
                  </a:lnTo>
                  <a:lnTo>
                    <a:pt x="1579" y="1837"/>
                  </a:lnTo>
                  <a:lnTo>
                    <a:pt x="1611" y="1814"/>
                  </a:lnTo>
                  <a:lnTo>
                    <a:pt x="1642" y="1790"/>
                  </a:lnTo>
                  <a:lnTo>
                    <a:pt x="1673" y="1764"/>
                  </a:lnTo>
                  <a:lnTo>
                    <a:pt x="1703" y="1737"/>
                  </a:lnTo>
                  <a:lnTo>
                    <a:pt x="1731" y="1709"/>
                  </a:lnTo>
                  <a:lnTo>
                    <a:pt x="1758" y="1680"/>
                  </a:lnTo>
                  <a:lnTo>
                    <a:pt x="1784" y="1650"/>
                  </a:lnTo>
                  <a:lnTo>
                    <a:pt x="1809" y="1618"/>
                  </a:lnTo>
                  <a:lnTo>
                    <a:pt x="1832" y="1586"/>
                  </a:lnTo>
                  <a:lnTo>
                    <a:pt x="1855" y="1553"/>
                  </a:lnTo>
                  <a:lnTo>
                    <a:pt x="1876" y="1518"/>
                  </a:lnTo>
                  <a:lnTo>
                    <a:pt x="1895" y="1484"/>
                  </a:lnTo>
                  <a:lnTo>
                    <a:pt x="1913" y="1447"/>
                  </a:lnTo>
                  <a:lnTo>
                    <a:pt x="1930" y="1411"/>
                  </a:lnTo>
                  <a:lnTo>
                    <a:pt x="1946" y="1374"/>
                  </a:lnTo>
                  <a:lnTo>
                    <a:pt x="1960" y="1336"/>
                  </a:lnTo>
                  <a:lnTo>
                    <a:pt x="1973" y="1296"/>
                  </a:lnTo>
                  <a:lnTo>
                    <a:pt x="1983" y="1258"/>
                  </a:lnTo>
                  <a:lnTo>
                    <a:pt x="1993" y="1218"/>
                  </a:lnTo>
                  <a:lnTo>
                    <a:pt x="2000" y="1176"/>
                  </a:lnTo>
                  <a:lnTo>
                    <a:pt x="2006" y="1135"/>
                  </a:lnTo>
                  <a:lnTo>
                    <a:pt x="2011" y="1094"/>
                  </a:lnTo>
                  <a:lnTo>
                    <a:pt x="2014" y="1051"/>
                  </a:lnTo>
                  <a:lnTo>
                    <a:pt x="2014" y="1008"/>
                  </a:lnTo>
                  <a:lnTo>
                    <a:pt x="2014" y="1008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06" name="Freeform 41"/>
            <p:cNvSpPr>
              <a:spLocks/>
            </p:cNvSpPr>
            <p:nvPr/>
          </p:nvSpPr>
          <p:spPr bwMode="auto">
            <a:xfrm>
              <a:off x="5130712" y="3948465"/>
              <a:ext cx="443618" cy="541514"/>
            </a:xfrm>
            <a:custGeom>
              <a:avLst/>
              <a:gdLst>
                <a:gd name="T0" fmla="*/ 2013 w 2014"/>
                <a:gd name="T1" fmla="*/ 957 h 2457"/>
                <a:gd name="T2" fmla="*/ 1993 w 2014"/>
                <a:gd name="T3" fmla="*/ 806 h 2457"/>
                <a:gd name="T4" fmla="*/ 1953 w 2014"/>
                <a:gd name="T5" fmla="*/ 662 h 2457"/>
                <a:gd name="T6" fmla="*/ 1893 w 2014"/>
                <a:gd name="T7" fmla="*/ 528 h 2457"/>
                <a:gd name="T8" fmla="*/ 1814 w 2014"/>
                <a:gd name="T9" fmla="*/ 406 h 2457"/>
                <a:gd name="T10" fmla="*/ 1720 w 2014"/>
                <a:gd name="T11" fmla="*/ 296 h 2457"/>
                <a:gd name="T12" fmla="*/ 1610 w 2014"/>
                <a:gd name="T13" fmla="*/ 200 h 2457"/>
                <a:gd name="T14" fmla="*/ 1487 w 2014"/>
                <a:gd name="T15" fmla="*/ 123 h 2457"/>
                <a:gd name="T16" fmla="*/ 1353 w 2014"/>
                <a:gd name="T17" fmla="*/ 62 h 2457"/>
                <a:gd name="T18" fmla="*/ 1210 w 2014"/>
                <a:gd name="T19" fmla="*/ 21 h 2457"/>
                <a:gd name="T20" fmla="*/ 1059 w 2014"/>
                <a:gd name="T21" fmla="*/ 1 h 2457"/>
                <a:gd name="T22" fmla="*/ 955 w 2014"/>
                <a:gd name="T23" fmla="*/ 1 h 2457"/>
                <a:gd name="T24" fmla="*/ 804 w 2014"/>
                <a:gd name="T25" fmla="*/ 21 h 2457"/>
                <a:gd name="T26" fmla="*/ 661 w 2014"/>
                <a:gd name="T27" fmla="*/ 62 h 2457"/>
                <a:gd name="T28" fmla="*/ 527 w 2014"/>
                <a:gd name="T29" fmla="*/ 123 h 2457"/>
                <a:gd name="T30" fmla="*/ 404 w 2014"/>
                <a:gd name="T31" fmla="*/ 200 h 2457"/>
                <a:gd name="T32" fmla="*/ 294 w 2014"/>
                <a:gd name="T33" fmla="*/ 296 h 2457"/>
                <a:gd name="T34" fmla="*/ 200 w 2014"/>
                <a:gd name="T35" fmla="*/ 406 h 2457"/>
                <a:gd name="T36" fmla="*/ 121 w 2014"/>
                <a:gd name="T37" fmla="*/ 528 h 2457"/>
                <a:gd name="T38" fmla="*/ 61 w 2014"/>
                <a:gd name="T39" fmla="*/ 662 h 2457"/>
                <a:gd name="T40" fmla="*/ 19 w 2014"/>
                <a:gd name="T41" fmla="*/ 806 h 2457"/>
                <a:gd name="T42" fmla="*/ 1 w 2014"/>
                <a:gd name="T43" fmla="*/ 957 h 2457"/>
                <a:gd name="T44" fmla="*/ 0 w 2014"/>
                <a:gd name="T45" fmla="*/ 1051 h 2457"/>
                <a:gd name="T46" fmla="*/ 13 w 2014"/>
                <a:gd name="T47" fmla="*/ 1176 h 2457"/>
                <a:gd name="T48" fmla="*/ 41 w 2014"/>
                <a:gd name="T49" fmla="*/ 1296 h 2457"/>
                <a:gd name="T50" fmla="*/ 84 w 2014"/>
                <a:gd name="T51" fmla="*/ 1411 h 2457"/>
                <a:gd name="T52" fmla="*/ 138 w 2014"/>
                <a:gd name="T53" fmla="*/ 1518 h 2457"/>
                <a:gd name="T54" fmla="*/ 205 w 2014"/>
                <a:gd name="T55" fmla="*/ 1618 h 2457"/>
                <a:gd name="T56" fmla="*/ 283 w 2014"/>
                <a:gd name="T57" fmla="*/ 1709 h 2457"/>
                <a:gd name="T58" fmla="*/ 372 w 2014"/>
                <a:gd name="T59" fmla="*/ 1790 h 2457"/>
                <a:gd name="T60" fmla="*/ 469 w 2014"/>
                <a:gd name="T61" fmla="*/ 1859 h 2457"/>
                <a:gd name="T62" fmla="*/ 575 w 2014"/>
                <a:gd name="T63" fmla="*/ 1917 h 2457"/>
                <a:gd name="T64" fmla="*/ 687 w 2014"/>
                <a:gd name="T65" fmla="*/ 1964 h 2457"/>
                <a:gd name="T66" fmla="*/ 1288 w 2014"/>
                <a:gd name="T67" fmla="*/ 1975 h 2457"/>
                <a:gd name="T68" fmla="*/ 1366 w 2014"/>
                <a:gd name="T69" fmla="*/ 1950 h 2457"/>
                <a:gd name="T70" fmla="*/ 1476 w 2014"/>
                <a:gd name="T71" fmla="*/ 1899 h 2457"/>
                <a:gd name="T72" fmla="*/ 1579 w 2014"/>
                <a:gd name="T73" fmla="*/ 1837 h 2457"/>
                <a:gd name="T74" fmla="*/ 1673 w 2014"/>
                <a:gd name="T75" fmla="*/ 1764 h 2457"/>
                <a:gd name="T76" fmla="*/ 1758 w 2014"/>
                <a:gd name="T77" fmla="*/ 1680 h 2457"/>
                <a:gd name="T78" fmla="*/ 1832 w 2014"/>
                <a:gd name="T79" fmla="*/ 1586 h 2457"/>
                <a:gd name="T80" fmla="*/ 1895 w 2014"/>
                <a:gd name="T81" fmla="*/ 1484 h 2457"/>
                <a:gd name="T82" fmla="*/ 1946 w 2014"/>
                <a:gd name="T83" fmla="*/ 1374 h 2457"/>
                <a:gd name="T84" fmla="*/ 1983 w 2014"/>
                <a:gd name="T85" fmla="*/ 1258 h 2457"/>
                <a:gd name="T86" fmla="*/ 2006 w 2014"/>
                <a:gd name="T87" fmla="*/ 1135 h 2457"/>
                <a:gd name="T88" fmla="*/ 2014 w 2014"/>
                <a:gd name="T89" fmla="*/ 1008 h 2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14" h="2457">
                  <a:moveTo>
                    <a:pt x="2014" y="1008"/>
                  </a:moveTo>
                  <a:lnTo>
                    <a:pt x="2014" y="1008"/>
                  </a:lnTo>
                  <a:lnTo>
                    <a:pt x="2013" y="957"/>
                  </a:lnTo>
                  <a:lnTo>
                    <a:pt x="2009" y="905"/>
                  </a:lnTo>
                  <a:lnTo>
                    <a:pt x="2002" y="855"/>
                  </a:lnTo>
                  <a:lnTo>
                    <a:pt x="1993" y="806"/>
                  </a:lnTo>
                  <a:lnTo>
                    <a:pt x="1983" y="757"/>
                  </a:lnTo>
                  <a:lnTo>
                    <a:pt x="1969" y="709"/>
                  </a:lnTo>
                  <a:lnTo>
                    <a:pt x="1953" y="662"/>
                  </a:lnTo>
                  <a:lnTo>
                    <a:pt x="1935" y="616"/>
                  </a:lnTo>
                  <a:lnTo>
                    <a:pt x="1915" y="571"/>
                  </a:lnTo>
                  <a:lnTo>
                    <a:pt x="1893" y="528"/>
                  </a:lnTo>
                  <a:lnTo>
                    <a:pt x="1868" y="486"/>
                  </a:lnTo>
                  <a:lnTo>
                    <a:pt x="1842" y="446"/>
                  </a:lnTo>
                  <a:lnTo>
                    <a:pt x="1814" y="406"/>
                  </a:lnTo>
                  <a:lnTo>
                    <a:pt x="1784" y="367"/>
                  </a:lnTo>
                  <a:lnTo>
                    <a:pt x="1753" y="331"/>
                  </a:lnTo>
                  <a:lnTo>
                    <a:pt x="1720" y="296"/>
                  </a:lnTo>
                  <a:lnTo>
                    <a:pt x="1685" y="262"/>
                  </a:lnTo>
                  <a:lnTo>
                    <a:pt x="1647" y="231"/>
                  </a:lnTo>
                  <a:lnTo>
                    <a:pt x="1610" y="200"/>
                  </a:lnTo>
                  <a:lnTo>
                    <a:pt x="1570" y="173"/>
                  </a:lnTo>
                  <a:lnTo>
                    <a:pt x="1530" y="146"/>
                  </a:lnTo>
                  <a:lnTo>
                    <a:pt x="1487" y="123"/>
                  </a:lnTo>
                  <a:lnTo>
                    <a:pt x="1443" y="100"/>
                  </a:lnTo>
                  <a:lnTo>
                    <a:pt x="1399" y="80"/>
                  </a:lnTo>
                  <a:lnTo>
                    <a:pt x="1353" y="62"/>
                  </a:lnTo>
                  <a:lnTo>
                    <a:pt x="1307" y="47"/>
                  </a:lnTo>
                  <a:lnTo>
                    <a:pt x="1259" y="32"/>
                  </a:lnTo>
                  <a:lnTo>
                    <a:pt x="1210" y="21"/>
                  </a:lnTo>
                  <a:lnTo>
                    <a:pt x="1161" y="12"/>
                  </a:lnTo>
                  <a:lnTo>
                    <a:pt x="1110" y="5"/>
                  </a:lnTo>
                  <a:lnTo>
                    <a:pt x="1059" y="1"/>
                  </a:lnTo>
                  <a:lnTo>
                    <a:pt x="1007" y="0"/>
                  </a:lnTo>
                  <a:lnTo>
                    <a:pt x="1007" y="0"/>
                  </a:lnTo>
                  <a:lnTo>
                    <a:pt x="955" y="1"/>
                  </a:lnTo>
                  <a:lnTo>
                    <a:pt x="904" y="5"/>
                  </a:lnTo>
                  <a:lnTo>
                    <a:pt x="853" y="12"/>
                  </a:lnTo>
                  <a:lnTo>
                    <a:pt x="804" y="21"/>
                  </a:lnTo>
                  <a:lnTo>
                    <a:pt x="755" y="32"/>
                  </a:lnTo>
                  <a:lnTo>
                    <a:pt x="708" y="47"/>
                  </a:lnTo>
                  <a:lnTo>
                    <a:pt x="661" y="62"/>
                  </a:lnTo>
                  <a:lnTo>
                    <a:pt x="615" y="80"/>
                  </a:lnTo>
                  <a:lnTo>
                    <a:pt x="571" y="100"/>
                  </a:lnTo>
                  <a:lnTo>
                    <a:pt x="527" y="123"/>
                  </a:lnTo>
                  <a:lnTo>
                    <a:pt x="484" y="146"/>
                  </a:lnTo>
                  <a:lnTo>
                    <a:pt x="444" y="173"/>
                  </a:lnTo>
                  <a:lnTo>
                    <a:pt x="404" y="200"/>
                  </a:lnTo>
                  <a:lnTo>
                    <a:pt x="367" y="231"/>
                  </a:lnTo>
                  <a:lnTo>
                    <a:pt x="329" y="262"/>
                  </a:lnTo>
                  <a:lnTo>
                    <a:pt x="294" y="296"/>
                  </a:lnTo>
                  <a:lnTo>
                    <a:pt x="261" y="331"/>
                  </a:lnTo>
                  <a:lnTo>
                    <a:pt x="230" y="367"/>
                  </a:lnTo>
                  <a:lnTo>
                    <a:pt x="200" y="406"/>
                  </a:lnTo>
                  <a:lnTo>
                    <a:pt x="172" y="446"/>
                  </a:lnTo>
                  <a:lnTo>
                    <a:pt x="146" y="486"/>
                  </a:lnTo>
                  <a:lnTo>
                    <a:pt x="121" y="528"/>
                  </a:lnTo>
                  <a:lnTo>
                    <a:pt x="99" y="571"/>
                  </a:lnTo>
                  <a:lnTo>
                    <a:pt x="79" y="616"/>
                  </a:lnTo>
                  <a:lnTo>
                    <a:pt x="61" y="662"/>
                  </a:lnTo>
                  <a:lnTo>
                    <a:pt x="45" y="709"/>
                  </a:lnTo>
                  <a:lnTo>
                    <a:pt x="31" y="757"/>
                  </a:lnTo>
                  <a:lnTo>
                    <a:pt x="19" y="806"/>
                  </a:lnTo>
                  <a:lnTo>
                    <a:pt x="12" y="855"/>
                  </a:lnTo>
                  <a:lnTo>
                    <a:pt x="5" y="905"/>
                  </a:lnTo>
                  <a:lnTo>
                    <a:pt x="1" y="957"/>
                  </a:lnTo>
                  <a:lnTo>
                    <a:pt x="0" y="1008"/>
                  </a:lnTo>
                  <a:lnTo>
                    <a:pt x="0" y="1008"/>
                  </a:lnTo>
                  <a:lnTo>
                    <a:pt x="0" y="1051"/>
                  </a:lnTo>
                  <a:lnTo>
                    <a:pt x="3" y="1094"/>
                  </a:lnTo>
                  <a:lnTo>
                    <a:pt x="8" y="1135"/>
                  </a:lnTo>
                  <a:lnTo>
                    <a:pt x="13" y="1176"/>
                  </a:lnTo>
                  <a:lnTo>
                    <a:pt x="21" y="1218"/>
                  </a:lnTo>
                  <a:lnTo>
                    <a:pt x="31" y="1258"/>
                  </a:lnTo>
                  <a:lnTo>
                    <a:pt x="41" y="1296"/>
                  </a:lnTo>
                  <a:lnTo>
                    <a:pt x="54" y="1336"/>
                  </a:lnTo>
                  <a:lnTo>
                    <a:pt x="68" y="1374"/>
                  </a:lnTo>
                  <a:lnTo>
                    <a:pt x="84" y="1411"/>
                  </a:lnTo>
                  <a:lnTo>
                    <a:pt x="101" y="1447"/>
                  </a:lnTo>
                  <a:lnTo>
                    <a:pt x="119" y="1484"/>
                  </a:lnTo>
                  <a:lnTo>
                    <a:pt x="138" y="1518"/>
                  </a:lnTo>
                  <a:lnTo>
                    <a:pt x="159" y="1553"/>
                  </a:lnTo>
                  <a:lnTo>
                    <a:pt x="182" y="1586"/>
                  </a:lnTo>
                  <a:lnTo>
                    <a:pt x="205" y="1618"/>
                  </a:lnTo>
                  <a:lnTo>
                    <a:pt x="230" y="1650"/>
                  </a:lnTo>
                  <a:lnTo>
                    <a:pt x="256" y="1680"/>
                  </a:lnTo>
                  <a:lnTo>
                    <a:pt x="283" y="1709"/>
                  </a:lnTo>
                  <a:lnTo>
                    <a:pt x="311" y="1737"/>
                  </a:lnTo>
                  <a:lnTo>
                    <a:pt x="341" y="1764"/>
                  </a:lnTo>
                  <a:lnTo>
                    <a:pt x="372" y="1790"/>
                  </a:lnTo>
                  <a:lnTo>
                    <a:pt x="403" y="1814"/>
                  </a:lnTo>
                  <a:lnTo>
                    <a:pt x="435" y="1837"/>
                  </a:lnTo>
                  <a:lnTo>
                    <a:pt x="469" y="1859"/>
                  </a:lnTo>
                  <a:lnTo>
                    <a:pt x="504" y="1880"/>
                  </a:lnTo>
                  <a:lnTo>
                    <a:pt x="538" y="1899"/>
                  </a:lnTo>
                  <a:lnTo>
                    <a:pt x="575" y="1917"/>
                  </a:lnTo>
                  <a:lnTo>
                    <a:pt x="611" y="1934"/>
                  </a:lnTo>
                  <a:lnTo>
                    <a:pt x="648" y="1950"/>
                  </a:lnTo>
                  <a:lnTo>
                    <a:pt x="687" y="1964"/>
                  </a:lnTo>
                  <a:lnTo>
                    <a:pt x="726" y="1975"/>
                  </a:lnTo>
                  <a:lnTo>
                    <a:pt x="1007" y="2457"/>
                  </a:lnTo>
                  <a:lnTo>
                    <a:pt x="1288" y="1975"/>
                  </a:lnTo>
                  <a:lnTo>
                    <a:pt x="1288" y="1975"/>
                  </a:lnTo>
                  <a:lnTo>
                    <a:pt x="1327" y="1964"/>
                  </a:lnTo>
                  <a:lnTo>
                    <a:pt x="1366" y="1950"/>
                  </a:lnTo>
                  <a:lnTo>
                    <a:pt x="1403" y="1934"/>
                  </a:lnTo>
                  <a:lnTo>
                    <a:pt x="1439" y="1917"/>
                  </a:lnTo>
                  <a:lnTo>
                    <a:pt x="1476" y="1899"/>
                  </a:lnTo>
                  <a:lnTo>
                    <a:pt x="1510" y="1880"/>
                  </a:lnTo>
                  <a:lnTo>
                    <a:pt x="1545" y="1859"/>
                  </a:lnTo>
                  <a:lnTo>
                    <a:pt x="1579" y="1837"/>
                  </a:lnTo>
                  <a:lnTo>
                    <a:pt x="1611" y="1814"/>
                  </a:lnTo>
                  <a:lnTo>
                    <a:pt x="1642" y="1790"/>
                  </a:lnTo>
                  <a:lnTo>
                    <a:pt x="1673" y="1764"/>
                  </a:lnTo>
                  <a:lnTo>
                    <a:pt x="1703" y="1737"/>
                  </a:lnTo>
                  <a:lnTo>
                    <a:pt x="1731" y="1709"/>
                  </a:lnTo>
                  <a:lnTo>
                    <a:pt x="1758" y="1680"/>
                  </a:lnTo>
                  <a:lnTo>
                    <a:pt x="1784" y="1650"/>
                  </a:lnTo>
                  <a:lnTo>
                    <a:pt x="1809" y="1618"/>
                  </a:lnTo>
                  <a:lnTo>
                    <a:pt x="1832" y="1586"/>
                  </a:lnTo>
                  <a:lnTo>
                    <a:pt x="1855" y="1553"/>
                  </a:lnTo>
                  <a:lnTo>
                    <a:pt x="1876" y="1518"/>
                  </a:lnTo>
                  <a:lnTo>
                    <a:pt x="1895" y="1484"/>
                  </a:lnTo>
                  <a:lnTo>
                    <a:pt x="1913" y="1447"/>
                  </a:lnTo>
                  <a:lnTo>
                    <a:pt x="1930" y="1411"/>
                  </a:lnTo>
                  <a:lnTo>
                    <a:pt x="1946" y="1374"/>
                  </a:lnTo>
                  <a:lnTo>
                    <a:pt x="1960" y="1336"/>
                  </a:lnTo>
                  <a:lnTo>
                    <a:pt x="1973" y="1296"/>
                  </a:lnTo>
                  <a:lnTo>
                    <a:pt x="1983" y="1258"/>
                  </a:lnTo>
                  <a:lnTo>
                    <a:pt x="1993" y="1218"/>
                  </a:lnTo>
                  <a:lnTo>
                    <a:pt x="2000" y="1176"/>
                  </a:lnTo>
                  <a:lnTo>
                    <a:pt x="2006" y="1135"/>
                  </a:lnTo>
                  <a:lnTo>
                    <a:pt x="2011" y="1094"/>
                  </a:lnTo>
                  <a:lnTo>
                    <a:pt x="2014" y="1051"/>
                  </a:lnTo>
                  <a:lnTo>
                    <a:pt x="2014" y="1008"/>
                  </a:lnTo>
                  <a:lnTo>
                    <a:pt x="2014" y="1008"/>
                  </a:lnTo>
                  <a:close/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07" name="Freeform 110"/>
            <p:cNvSpPr>
              <a:spLocks/>
            </p:cNvSpPr>
            <p:nvPr/>
          </p:nvSpPr>
          <p:spPr bwMode="auto">
            <a:xfrm>
              <a:off x="5251538" y="4062236"/>
              <a:ext cx="201966" cy="202847"/>
            </a:xfrm>
            <a:custGeom>
              <a:avLst/>
              <a:gdLst>
                <a:gd name="T0" fmla="*/ 916 w 916"/>
                <a:gd name="T1" fmla="*/ 369 h 918"/>
                <a:gd name="T2" fmla="*/ 548 w 916"/>
                <a:gd name="T3" fmla="*/ 369 h 918"/>
                <a:gd name="T4" fmla="*/ 548 w 916"/>
                <a:gd name="T5" fmla="*/ 0 h 918"/>
                <a:gd name="T6" fmla="*/ 368 w 916"/>
                <a:gd name="T7" fmla="*/ 0 h 918"/>
                <a:gd name="T8" fmla="*/ 368 w 916"/>
                <a:gd name="T9" fmla="*/ 369 h 918"/>
                <a:gd name="T10" fmla="*/ 0 w 916"/>
                <a:gd name="T11" fmla="*/ 369 h 918"/>
                <a:gd name="T12" fmla="*/ 0 w 916"/>
                <a:gd name="T13" fmla="*/ 550 h 918"/>
                <a:gd name="T14" fmla="*/ 368 w 916"/>
                <a:gd name="T15" fmla="*/ 550 h 918"/>
                <a:gd name="T16" fmla="*/ 368 w 916"/>
                <a:gd name="T17" fmla="*/ 918 h 918"/>
                <a:gd name="T18" fmla="*/ 548 w 916"/>
                <a:gd name="T19" fmla="*/ 918 h 918"/>
                <a:gd name="T20" fmla="*/ 548 w 916"/>
                <a:gd name="T21" fmla="*/ 550 h 918"/>
                <a:gd name="T22" fmla="*/ 916 w 916"/>
                <a:gd name="T23" fmla="*/ 550 h 918"/>
                <a:gd name="T24" fmla="*/ 916 w 916"/>
                <a:gd name="T25" fmla="*/ 369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6" h="918">
                  <a:moveTo>
                    <a:pt x="916" y="369"/>
                  </a:moveTo>
                  <a:lnTo>
                    <a:pt x="548" y="369"/>
                  </a:lnTo>
                  <a:lnTo>
                    <a:pt x="548" y="0"/>
                  </a:lnTo>
                  <a:lnTo>
                    <a:pt x="368" y="0"/>
                  </a:lnTo>
                  <a:lnTo>
                    <a:pt x="368" y="369"/>
                  </a:lnTo>
                  <a:lnTo>
                    <a:pt x="0" y="369"/>
                  </a:lnTo>
                  <a:lnTo>
                    <a:pt x="0" y="550"/>
                  </a:lnTo>
                  <a:lnTo>
                    <a:pt x="368" y="550"/>
                  </a:lnTo>
                  <a:lnTo>
                    <a:pt x="368" y="918"/>
                  </a:lnTo>
                  <a:lnTo>
                    <a:pt x="548" y="918"/>
                  </a:lnTo>
                  <a:lnTo>
                    <a:pt x="548" y="550"/>
                  </a:lnTo>
                  <a:lnTo>
                    <a:pt x="916" y="550"/>
                  </a:lnTo>
                  <a:lnTo>
                    <a:pt x="916" y="369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4590998" y="5401241"/>
            <a:ext cx="716981" cy="716980"/>
            <a:chOff x="7474038" y="4493507"/>
            <a:chExt cx="459493" cy="459493"/>
          </a:xfrm>
        </p:grpSpPr>
        <p:sp>
          <p:nvSpPr>
            <p:cNvPr id="301" name="Freeform 111"/>
            <p:cNvSpPr>
              <a:spLocks/>
            </p:cNvSpPr>
            <p:nvPr/>
          </p:nvSpPr>
          <p:spPr bwMode="auto">
            <a:xfrm>
              <a:off x="7532247" y="4551715"/>
              <a:ext cx="343958" cy="343077"/>
            </a:xfrm>
            <a:custGeom>
              <a:avLst/>
              <a:gdLst>
                <a:gd name="T0" fmla="*/ 1556 w 1557"/>
                <a:gd name="T1" fmla="*/ 818 h 1556"/>
                <a:gd name="T2" fmla="*/ 1540 w 1557"/>
                <a:gd name="T3" fmla="*/ 934 h 1556"/>
                <a:gd name="T4" fmla="*/ 1509 w 1557"/>
                <a:gd name="T5" fmla="*/ 1045 h 1556"/>
                <a:gd name="T6" fmla="*/ 1463 w 1557"/>
                <a:gd name="T7" fmla="*/ 1149 h 1556"/>
                <a:gd name="T8" fmla="*/ 1402 w 1557"/>
                <a:gd name="T9" fmla="*/ 1244 h 1556"/>
                <a:gd name="T10" fmla="*/ 1329 w 1557"/>
                <a:gd name="T11" fmla="*/ 1328 h 1556"/>
                <a:gd name="T12" fmla="*/ 1245 w 1557"/>
                <a:gd name="T13" fmla="*/ 1402 h 1556"/>
                <a:gd name="T14" fmla="*/ 1149 w 1557"/>
                <a:gd name="T15" fmla="*/ 1462 h 1556"/>
                <a:gd name="T16" fmla="*/ 1046 w 1557"/>
                <a:gd name="T17" fmla="*/ 1509 h 1556"/>
                <a:gd name="T18" fmla="*/ 935 w 1557"/>
                <a:gd name="T19" fmla="*/ 1540 h 1556"/>
                <a:gd name="T20" fmla="*/ 819 w 1557"/>
                <a:gd name="T21" fmla="*/ 1555 h 1556"/>
                <a:gd name="T22" fmla="*/ 739 w 1557"/>
                <a:gd name="T23" fmla="*/ 1555 h 1556"/>
                <a:gd name="T24" fmla="*/ 621 w 1557"/>
                <a:gd name="T25" fmla="*/ 1540 h 1556"/>
                <a:gd name="T26" fmla="*/ 511 w 1557"/>
                <a:gd name="T27" fmla="*/ 1509 h 1556"/>
                <a:gd name="T28" fmla="*/ 408 w 1557"/>
                <a:gd name="T29" fmla="*/ 1462 h 1556"/>
                <a:gd name="T30" fmla="*/ 313 w 1557"/>
                <a:gd name="T31" fmla="*/ 1402 h 1556"/>
                <a:gd name="T32" fmla="*/ 229 w 1557"/>
                <a:gd name="T33" fmla="*/ 1328 h 1556"/>
                <a:gd name="T34" fmla="*/ 155 w 1557"/>
                <a:gd name="T35" fmla="*/ 1244 h 1556"/>
                <a:gd name="T36" fmla="*/ 94 w 1557"/>
                <a:gd name="T37" fmla="*/ 1149 h 1556"/>
                <a:gd name="T38" fmla="*/ 48 w 1557"/>
                <a:gd name="T39" fmla="*/ 1045 h 1556"/>
                <a:gd name="T40" fmla="*/ 16 w 1557"/>
                <a:gd name="T41" fmla="*/ 934 h 1556"/>
                <a:gd name="T42" fmla="*/ 1 w 1557"/>
                <a:gd name="T43" fmla="*/ 818 h 1556"/>
                <a:gd name="T44" fmla="*/ 1 w 1557"/>
                <a:gd name="T45" fmla="*/ 738 h 1556"/>
                <a:gd name="T46" fmla="*/ 16 w 1557"/>
                <a:gd name="T47" fmla="*/ 620 h 1556"/>
                <a:gd name="T48" fmla="*/ 48 w 1557"/>
                <a:gd name="T49" fmla="*/ 511 h 1556"/>
                <a:gd name="T50" fmla="*/ 94 w 1557"/>
                <a:gd name="T51" fmla="*/ 407 h 1556"/>
                <a:gd name="T52" fmla="*/ 155 w 1557"/>
                <a:gd name="T53" fmla="*/ 312 h 1556"/>
                <a:gd name="T54" fmla="*/ 229 w 1557"/>
                <a:gd name="T55" fmla="*/ 228 h 1556"/>
                <a:gd name="T56" fmla="*/ 313 w 1557"/>
                <a:gd name="T57" fmla="*/ 154 h 1556"/>
                <a:gd name="T58" fmla="*/ 408 w 1557"/>
                <a:gd name="T59" fmla="*/ 94 h 1556"/>
                <a:gd name="T60" fmla="*/ 511 w 1557"/>
                <a:gd name="T61" fmla="*/ 47 h 1556"/>
                <a:gd name="T62" fmla="*/ 621 w 1557"/>
                <a:gd name="T63" fmla="*/ 15 h 1556"/>
                <a:gd name="T64" fmla="*/ 739 w 1557"/>
                <a:gd name="T65" fmla="*/ 1 h 1556"/>
                <a:gd name="T66" fmla="*/ 819 w 1557"/>
                <a:gd name="T67" fmla="*/ 1 h 1556"/>
                <a:gd name="T68" fmla="*/ 935 w 1557"/>
                <a:gd name="T69" fmla="*/ 15 h 1556"/>
                <a:gd name="T70" fmla="*/ 1046 w 1557"/>
                <a:gd name="T71" fmla="*/ 47 h 1556"/>
                <a:gd name="T72" fmla="*/ 1149 w 1557"/>
                <a:gd name="T73" fmla="*/ 94 h 1556"/>
                <a:gd name="T74" fmla="*/ 1245 w 1557"/>
                <a:gd name="T75" fmla="*/ 154 h 1556"/>
                <a:gd name="T76" fmla="*/ 1329 w 1557"/>
                <a:gd name="T77" fmla="*/ 228 h 1556"/>
                <a:gd name="T78" fmla="*/ 1402 w 1557"/>
                <a:gd name="T79" fmla="*/ 312 h 1556"/>
                <a:gd name="T80" fmla="*/ 1463 w 1557"/>
                <a:gd name="T81" fmla="*/ 407 h 1556"/>
                <a:gd name="T82" fmla="*/ 1509 w 1557"/>
                <a:gd name="T83" fmla="*/ 511 h 1556"/>
                <a:gd name="T84" fmla="*/ 1540 w 1557"/>
                <a:gd name="T85" fmla="*/ 620 h 1556"/>
                <a:gd name="T86" fmla="*/ 1556 w 1557"/>
                <a:gd name="T87" fmla="*/ 738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57" h="1556">
                  <a:moveTo>
                    <a:pt x="1557" y="778"/>
                  </a:moveTo>
                  <a:lnTo>
                    <a:pt x="1557" y="778"/>
                  </a:lnTo>
                  <a:lnTo>
                    <a:pt x="1556" y="818"/>
                  </a:lnTo>
                  <a:lnTo>
                    <a:pt x="1553" y="858"/>
                  </a:lnTo>
                  <a:lnTo>
                    <a:pt x="1548" y="897"/>
                  </a:lnTo>
                  <a:lnTo>
                    <a:pt x="1540" y="934"/>
                  </a:lnTo>
                  <a:lnTo>
                    <a:pt x="1533" y="973"/>
                  </a:lnTo>
                  <a:lnTo>
                    <a:pt x="1522" y="1009"/>
                  </a:lnTo>
                  <a:lnTo>
                    <a:pt x="1509" y="1045"/>
                  </a:lnTo>
                  <a:lnTo>
                    <a:pt x="1495" y="1081"/>
                  </a:lnTo>
                  <a:lnTo>
                    <a:pt x="1480" y="1115"/>
                  </a:lnTo>
                  <a:lnTo>
                    <a:pt x="1463" y="1149"/>
                  </a:lnTo>
                  <a:lnTo>
                    <a:pt x="1443" y="1181"/>
                  </a:lnTo>
                  <a:lnTo>
                    <a:pt x="1424" y="1213"/>
                  </a:lnTo>
                  <a:lnTo>
                    <a:pt x="1402" y="1244"/>
                  </a:lnTo>
                  <a:lnTo>
                    <a:pt x="1379" y="1272"/>
                  </a:lnTo>
                  <a:lnTo>
                    <a:pt x="1354" y="1301"/>
                  </a:lnTo>
                  <a:lnTo>
                    <a:pt x="1329" y="1328"/>
                  </a:lnTo>
                  <a:lnTo>
                    <a:pt x="1301" y="1354"/>
                  </a:lnTo>
                  <a:lnTo>
                    <a:pt x="1273" y="1378"/>
                  </a:lnTo>
                  <a:lnTo>
                    <a:pt x="1245" y="1402"/>
                  </a:lnTo>
                  <a:lnTo>
                    <a:pt x="1214" y="1423"/>
                  </a:lnTo>
                  <a:lnTo>
                    <a:pt x="1181" y="1443"/>
                  </a:lnTo>
                  <a:lnTo>
                    <a:pt x="1149" y="1462"/>
                  </a:lnTo>
                  <a:lnTo>
                    <a:pt x="1116" y="1479"/>
                  </a:lnTo>
                  <a:lnTo>
                    <a:pt x="1082" y="1495"/>
                  </a:lnTo>
                  <a:lnTo>
                    <a:pt x="1046" y="1509"/>
                  </a:lnTo>
                  <a:lnTo>
                    <a:pt x="1010" y="1522"/>
                  </a:lnTo>
                  <a:lnTo>
                    <a:pt x="974" y="1532"/>
                  </a:lnTo>
                  <a:lnTo>
                    <a:pt x="935" y="1540"/>
                  </a:lnTo>
                  <a:lnTo>
                    <a:pt x="897" y="1547"/>
                  </a:lnTo>
                  <a:lnTo>
                    <a:pt x="859" y="1553"/>
                  </a:lnTo>
                  <a:lnTo>
                    <a:pt x="819" y="1555"/>
                  </a:lnTo>
                  <a:lnTo>
                    <a:pt x="779" y="1556"/>
                  </a:lnTo>
                  <a:lnTo>
                    <a:pt x="779" y="1556"/>
                  </a:lnTo>
                  <a:lnTo>
                    <a:pt x="739" y="1555"/>
                  </a:lnTo>
                  <a:lnTo>
                    <a:pt x="699" y="1553"/>
                  </a:lnTo>
                  <a:lnTo>
                    <a:pt x="660" y="1547"/>
                  </a:lnTo>
                  <a:lnTo>
                    <a:pt x="621" y="1540"/>
                  </a:lnTo>
                  <a:lnTo>
                    <a:pt x="584" y="1532"/>
                  </a:lnTo>
                  <a:lnTo>
                    <a:pt x="548" y="1522"/>
                  </a:lnTo>
                  <a:lnTo>
                    <a:pt x="511" y="1509"/>
                  </a:lnTo>
                  <a:lnTo>
                    <a:pt x="475" y="1495"/>
                  </a:lnTo>
                  <a:lnTo>
                    <a:pt x="442" y="1479"/>
                  </a:lnTo>
                  <a:lnTo>
                    <a:pt x="408" y="1462"/>
                  </a:lnTo>
                  <a:lnTo>
                    <a:pt x="375" y="1443"/>
                  </a:lnTo>
                  <a:lnTo>
                    <a:pt x="344" y="1423"/>
                  </a:lnTo>
                  <a:lnTo>
                    <a:pt x="313" y="1402"/>
                  </a:lnTo>
                  <a:lnTo>
                    <a:pt x="284" y="1378"/>
                  </a:lnTo>
                  <a:lnTo>
                    <a:pt x="256" y="1354"/>
                  </a:lnTo>
                  <a:lnTo>
                    <a:pt x="229" y="1328"/>
                  </a:lnTo>
                  <a:lnTo>
                    <a:pt x="203" y="1301"/>
                  </a:lnTo>
                  <a:lnTo>
                    <a:pt x="178" y="1272"/>
                  </a:lnTo>
                  <a:lnTo>
                    <a:pt x="155" y="1244"/>
                  </a:lnTo>
                  <a:lnTo>
                    <a:pt x="133" y="1213"/>
                  </a:lnTo>
                  <a:lnTo>
                    <a:pt x="112" y="1181"/>
                  </a:lnTo>
                  <a:lnTo>
                    <a:pt x="94" y="1149"/>
                  </a:lnTo>
                  <a:lnTo>
                    <a:pt x="78" y="1115"/>
                  </a:lnTo>
                  <a:lnTo>
                    <a:pt x="62" y="1081"/>
                  </a:lnTo>
                  <a:lnTo>
                    <a:pt x="48" y="1045"/>
                  </a:lnTo>
                  <a:lnTo>
                    <a:pt x="35" y="1009"/>
                  </a:lnTo>
                  <a:lnTo>
                    <a:pt x="25" y="973"/>
                  </a:lnTo>
                  <a:lnTo>
                    <a:pt x="16" y="934"/>
                  </a:lnTo>
                  <a:lnTo>
                    <a:pt x="9" y="897"/>
                  </a:lnTo>
                  <a:lnTo>
                    <a:pt x="4" y="858"/>
                  </a:lnTo>
                  <a:lnTo>
                    <a:pt x="1" y="818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38"/>
                  </a:lnTo>
                  <a:lnTo>
                    <a:pt x="4" y="698"/>
                  </a:lnTo>
                  <a:lnTo>
                    <a:pt x="9" y="659"/>
                  </a:lnTo>
                  <a:lnTo>
                    <a:pt x="16" y="620"/>
                  </a:lnTo>
                  <a:lnTo>
                    <a:pt x="25" y="583"/>
                  </a:lnTo>
                  <a:lnTo>
                    <a:pt x="35" y="547"/>
                  </a:lnTo>
                  <a:lnTo>
                    <a:pt x="48" y="511"/>
                  </a:lnTo>
                  <a:lnTo>
                    <a:pt x="62" y="475"/>
                  </a:lnTo>
                  <a:lnTo>
                    <a:pt x="78" y="441"/>
                  </a:lnTo>
                  <a:lnTo>
                    <a:pt x="94" y="407"/>
                  </a:lnTo>
                  <a:lnTo>
                    <a:pt x="112" y="374"/>
                  </a:lnTo>
                  <a:lnTo>
                    <a:pt x="133" y="343"/>
                  </a:lnTo>
                  <a:lnTo>
                    <a:pt x="155" y="312"/>
                  </a:lnTo>
                  <a:lnTo>
                    <a:pt x="178" y="284"/>
                  </a:lnTo>
                  <a:lnTo>
                    <a:pt x="203" y="255"/>
                  </a:lnTo>
                  <a:lnTo>
                    <a:pt x="229" y="228"/>
                  </a:lnTo>
                  <a:lnTo>
                    <a:pt x="256" y="202"/>
                  </a:lnTo>
                  <a:lnTo>
                    <a:pt x="284" y="178"/>
                  </a:lnTo>
                  <a:lnTo>
                    <a:pt x="313" y="154"/>
                  </a:lnTo>
                  <a:lnTo>
                    <a:pt x="344" y="132"/>
                  </a:lnTo>
                  <a:lnTo>
                    <a:pt x="375" y="112"/>
                  </a:lnTo>
                  <a:lnTo>
                    <a:pt x="408" y="94"/>
                  </a:lnTo>
                  <a:lnTo>
                    <a:pt x="442" y="77"/>
                  </a:lnTo>
                  <a:lnTo>
                    <a:pt x="475" y="61"/>
                  </a:lnTo>
                  <a:lnTo>
                    <a:pt x="511" y="47"/>
                  </a:lnTo>
                  <a:lnTo>
                    <a:pt x="548" y="34"/>
                  </a:lnTo>
                  <a:lnTo>
                    <a:pt x="584" y="24"/>
                  </a:lnTo>
                  <a:lnTo>
                    <a:pt x="621" y="15"/>
                  </a:lnTo>
                  <a:lnTo>
                    <a:pt x="660" y="9"/>
                  </a:lnTo>
                  <a:lnTo>
                    <a:pt x="699" y="3"/>
                  </a:lnTo>
                  <a:lnTo>
                    <a:pt x="739" y="1"/>
                  </a:lnTo>
                  <a:lnTo>
                    <a:pt x="779" y="0"/>
                  </a:lnTo>
                  <a:lnTo>
                    <a:pt x="779" y="0"/>
                  </a:lnTo>
                  <a:lnTo>
                    <a:pt x="819" y="1"/>
                  </a:lnTo>
                  <a:lnTo>
                    <a:pt x="859" y="3"/>
                  </a:lnTo>
                  <a:lnTo>
                    <a:pt x="897" y="9"/>
                  </a:lnTo>
                  <a:lnTo>
                    <a:pt x="935" y="15"/>
                  </a:lnTo>
                  <a:lnTo>
                    <a:pt x="974" y="24"/>
                  </a:lnTo>
                  <a:lnTo>
                    <a:pt x="1010" y="34"/>
                  </a:lnTo>
                  <a:lnTo>
                    <a:pt x="1046" y="47"/>
                  </a:lnTo>
                  <a:lnTo>
                    <a:pt x="1082" y="61"/>
                  </a:lnTo>
                  <a:lnTo>
                    <a:pt x="1116" y="77"/>
                  </a:lnTo>
                  <a:lnTo>
                    <a:pt x="1149" y="94"/>
                  </a:lnTo>
                  <a:lnTo>
                    <a:pt x="1181" y="112"/>
                  </a:lnTo>
                  <a:lnTo>
                    <a:pt x="1214" y="132"/>
                  </a:lnTo>
                  <a:lnTo>
                    <a:pt x="1245" y="154"/>
                  </a:lnTo>
                  <a:lnTo>
                    <a:pt x="1273" y="178"/>
                  </a:lnTo>
                  <a:lnTo>
                    <a:pt x="1301" y="202"/>
                  </a:lnTo>
                  <a:lnTo>
                    <a:pt x="1329" y="228"/>
                  </a:lnTo>
                  <a:lnTo>
                    <a:pt x="1354" y="255"/>
                  </a:lnTo>
                  <a:lnTo>
                    <a:pt x="1379" y="284"/>
                  </a:lnTo>
                  <a:lnTo>
                    <a:pt x="1402" y="312"/>
                  </a:lnTo>
                  <a:lnTo>
                    <a:pt x="1424" y="343"/>
                  </a:lnTo>
                  <a:lnTo>
                    <a:pt x="1443" y="374"/>
                  </a:lnTo>
                  <a:lnTo>
                    <a:pt x="1463" y="407"/>
                  </a:lnTo>
                  <a:lnTo>
                    <a:pt x="1480" y="441"/>
                  </a:lnTo>
                  <a:lnTo>
                    <a:pt x="1495" y="475"/>
                  </a:lnTo>
                  <a:lnTo>
                    <a:pt x="1509" y="511"/>
                  </a:lnTo>
                  <a:lnTo>
                    <a:pt x="1522" y="547"/>
                  </a:lnTo>
                  <a:lnTo>
                    <a:pt x="1533" y="583"/>
                  </a:lnTo>
                  <a:lnTo>
                    <a:pt x="1540" y="620"/>
                  </a:lnTo>
                  <a:lnTo>
                    <a:pt x="1548" y="659"/>
                  </a:lnTo>
                  <a:lnTo>
                    <a:pt x="1553" y="698"/>
                  </a:lnTo>
                  <a:lnTo>
                    <a:pt x="1556" y="738"/>
                  </a:lnTo>
                  <a:lnTo>
                    <a:pt x="1557" y="778"/>
                  </a:lnTo>
                  <a:lnTo>
                    <a:pt x="1557" y="778"/>
                  </a:lnTo>
                  <a:close/>
                </a:path>
              </a:pathLst>
            </a:custGeom>
            <a:solidFill>
              <a:schemeClr val="accent3"/>
            </a:solidFill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02" name="Freeform 112"/>
            <p:cNvSpPr>
              <a:spLocks/>
            </p:cNvSpPr>
            <p:nvPr/>
          </p:nvSpPr>
          <p:spPr bwMode="auto">
            <a:xfrm>
              <a:off x="7474038" y="4493507"/>
              <a:ext cx="459493" cy="459493"/>
            </a:xfrm>
            <a:custGeom>
              <a:avLst/>
              <a:gdLst>
                <a:gd name="T0" fmla="*/ 1042 w 2083"/>
                <a:gd name="T1" fmla="*/ 1042 h 2084"/>
                <a:gd name="T2" fmla="*/ 0 w 2083"/>
                <a:gd name="T3" fmla="*/ 1042 h 2084"/>
                <a:gd name="T4" fmla="*/ 5 w 2083"/>
                <a:gd name="T5" fmla="*/ 1148 h 2084"/>
                <a:gd name="T6" fmla="*/ 20 w 2083"/>
                <a:gd name="T7" fmla="*/ 1252 h 2084"/>
                <a:gd name="T8" fmla="*/ 46 w 2083"/>
                <a:gd name="T9" fmla="*/ 1352 h 2084"/>
                <a:gd name="T10" fmla="*/ 81 w 2083"/>
                <a:gd name="T11" fmla="*/ 1447 h 2084"/>
                <a:gd name="T12" fmla="*/ 125 w 2083"/>
                <a:gd name="T13" fmla="*/ 1539 h 2084"/>
                <a:gd name="T14" fmla="*/ 178 w 2083"/>
                <a:gd name="T15" fmla="*/ 1624 h 2084"/>
                <a:gd name="T16" fmla="*/ 237 w 2083"/>
                <a:gd name="T17" fmla="*/ 1704 h 2084"/>
                <a:gd name="T18" fmla="*/ 304 w 2083"/>
                <a:gd name="T19" fmla="*/ 1779 h 2084"/>
                <a:gd name="T20" fmla="*/ 378 w 2083"/>
                <a:gd name="T21" fmla="*/ 1846 h 2084"/>
                <a:gd name="T22" fmla="*/ 459 w 2083"/>
                <a:gd name="T23" fmla="*/ 1906 h 2084"/>
                <a:gd name="T24" fmla="*/ 545 w 2083"/>
                <a:gd name="T25" fmla="*/ 1959 h 2084"/>
                <a:gd name="T26" fmla="*/ 636 w 2083"/>
                <a:gd name="T27" fmla="*/ 2003 h 2084"/>
                <a:gd name="T28" fmla="*/ 732 w 2083"/>
                <a:gd name="T29" fmla="*/ 2037 h 2084"/>
                <a:gd name="T30" fmla="*/ 831 w 2083"/>
                <a:gd name="T31" fmla="*/ 2063 h 2084"/>
                <a:gd name="T32" fmla="*/ 934 w 2083"/>
                <a:gd name="T33" fmla="*/ 2079 h 2084"/>
                <a:gd name="T34" fmla="*/ 1042 w 2083"/>
                <a:gd name="T35" fmla="*/ 2084 h 2084"/>
                <a:gd name="T36" fmla="*/ 1095 w 2083"/>
                <a:gd name="T37" fmla="*/ 2083 h 2084"/>
                <a:gd name="T38" fmla="*/ 1200 w 2083"/>
                <a:gd name="T39" fmla="*/ 2072 h 2084"/>
                <a:gd name="T40" fmla="*/ 1302 w 2083"/>
                <a:gd name="T41" fmla="*/ 2052 h 2084"/>
                <a:gd name="T42" fmla="*/ 1399 w 2083"/>
                <a:gd name="T43" fmla="*/ 2021 h 2084"/>
                <a:gd name="T44" fmla="*/ 1493 w 2083"/>
                <a:gd name="T45" fmla="*/ 1982 h 2084"/>
                <a:gd name="T46" fmla="*/ 1582 w 2083"/>
                <a:gd name="T47" fmla="*/ 1933 h 2084"/>
                <a:gd name="T48" fmla="*/ 1665 w 2083"/>
                <a:gd name="T49" fmla="*/ 1877 h 2084"/>
                <a:gd name="T50" fmla="*/ 1743 w 2083"/>
                <a:gd name="T51" fmla="*/ 1813 h 2084"/>
                <a:gd name="T52" fmla="*/ 1812 w 2083"/>
                <a:gd name="T53" fmla="*/ 1743 h 2084"/>
                <a:gd name="T54" fmla="*/ 1877 w 2083"/>
                <a:gd name="T55" fmla="*/ 1666 h 2084"/>
                <a:gd name="T56" fmla="*/ 1932 w 2083"/>
                <a:gd name="T57" fmla="*/ 1583 h 2084"/>
                <a:gd name="T58" fmla="*/ 1981 w 2083"/>
                <a:gd name="T59" fmla="*/ 1494 h 2084"/>
                <a:gd name="T60" fmla="*/ 2020 w 2083"/>
                <a:gd name="T61" fmla="*/ 1400 h 2084"/>
                <a:gd name="T62" fmla="*/ 2051 w 2083"/>
                <a:gd name="T63" fmla="*/ 1303 h 2084"/>
                <a:gd name="T64" fmla="*/ 2072 w 2083"/>
                <a:gd name="T65" fmla="*/ 1201 h 2084"/>
                <a:gd name="T66" fmla="*/ 2082 w 2083"/>
                <a:gd name="T67" fmla="*/ 1095 h 2084"/>
                <a:gd name="T68" fmla="*/ 2083 w 2083"/>
                <a:gd name="T69" fmla="*/ 1042 h 2084"/>
                <a:gd name="T70" fmla="*/ 2078 w 2083"/>
                <a:gd name="T71" fmla="*/ 935 h 2084"/>
                <a:gd name="T72" fmla="*/ 2063 w 2083"/>
                <a:gd name="T73" fmla="*/ 832 h 2084"/>
                <a:gd name="T74" fmla="*/ 2037 w 2083"/>
                <a:gd name="T75" fmla="*/ 732 h 2084"/>
                <a:gd name="T76" fmla="*/ 2002 w 2083"/>
                <a:gd name="T77" fmla="*/ 637 h 2084"/>
                <a:gd name="T78" fmla="*/ 1958 w 2083"/>
                <a:gd name="T79" fmla="*/ 545 h 2084"/>
                <a:gd name="T80" fmla="*/ 1905 w 2083"/>
                <a:gd name="T81" fmla="*/ 460 h 2084"/>
                <a:gd name="T82" fmla="*/ 1846 w 2083"/>
                <a:gd name="T83" fmla="*/ 378 h 2084"/>
                <a:gd name="T84" fmla="*/ 1779 w 2083"/>
                <a:gd name="T85" fmla="*/ 305 h 2084"/>
                <a:gd name="T86" fmla="*/ 1704 w 2083"/>
                <a:gd name="T87" fmla="*/ 238 h 2084"/>
                <a:gd name="T88" fmla="*/ 1624 w 2083"/>
                <a:gd name="T89" fmla="*/ 178 h 2084"/>
                <a:gd name="T90" fmla="*/ 1539 w 2083"/>
                <a:gd name="T91" fmla="*/ 125 h 2084"/>
                <a:gd name="T92" fmla="*/ 1447 w 2083"/>
                <a:gd name="T93" fmla="*/ 81 h 2084"/>
                <a:gd name="T94" fmla="*/ 1351 w 2083"/>
                <a:gd name="T95" fmla="*/ 47 h 2084"/>
                <a:gd name="T96" fmla="*/ 1252 w 2083"/>
                <a:gd name="T97" fmla="*/ 21 h 2084"/>
                <a:gd name="T98" fmla="*/ 1147 w 2083"/>
                <a:gd name="T99" fmla="*/ 5 h 2084"/>
                <a:gd name="T100" fmla="*/ 1042 w 2083"/>
                <a:gd name="T101" fmla="*/ 0 h 2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83" h="2084">
                  <a:moveTo>
                    <a:pt x="1042" y="0"/>
                  </a:moveTo>
                  <a:lnTo>
                    <a:pt x="1042" y="1042"/>
                  </a:lnTo>
                  <a:lnTo>
                    <a:pt x="0" y="1042"/>
                  </a:lnTo>
                  <a:lnTo>
                    <a:pt x="0" y="1042"/>
                  </a:lnTo>
                  <a:lnTo>
                    <a:pt x="1" y="1095"/>
                  </a:lnTo>
                  <a:lnTo>
                    <a:pt x="5" y="1148"/>
                  </a:lnTo>
                  <a:lnTo>
                    <a:pt x="11" y="1201"/>
                  </a:lnTo>
                  <a:lnTo>
                    <a:pt x="20" y="1252"/>
                  </a:lnTo>
                  <a:lnTo>
                    <a:pt x="32" y="1303"/>
                  </a:lnTo>
                  <a:lnTo>
                    <a:pt x="46" y="1352"/>
                  </a:lnTo>
                  <a:lnTo>
                    <a:pt x="63" y="1400"/>
                  </a:lnTo>
                  <a:lnTo>
                    <a:pt x="81" y="1447"/>
                  </a:lnTo>
                  <a:lnTo>
                    <a:pt x="102" y="1494"/>
                  </a:lnTo>
                  <a:lnTo>
                    <a:pt x="125" y="1539"/>
                  </a:lnTo>
                  <a:lnTo>
                    <a:pt x="151" y="1583"/>
                  </a:lnTo>
                  <a:lnTo>
                    <a:pt x="178" y="1624"/>
                  </a:lnTo>
                  <a:lnTo>
                    <a:pt x="206" y="1666"/>
                  </a:lnTo>
                  <a:lnTo>
                    <a:pt x="237" y="1704"/>
                  </a:lnTo>
                  <a:lnTo>
                    <a:pt x="270" y="1743"/>
                  </a:lnTo>
                  <a:lnTo>
                    <a:pt x="304" y="1779"/>
                  </a:lnTo>
                  <a:lnTo>
                    <a:pt x="341" y="1813"/>
                  </a:lnTo>
                  <a:lnTo>
                    <a:pt x="378" y="1846"/>
                  </a:lnTo>
                  <a:lnTo>
                    <a:pt x="418" y="1877"/>
                  </a:lnTo>
                  <a:lnTo>
                    <a:pt x="459" y="1906"/>
                  </a:lnTo>
                  <a:lnTo>
                    <a:pt x="501" y="1933"/>
                  </a:lnTo>
                  <a:lnTo>
                    <a:pt x="545" y="1959"/>
                  </a:lnTo>
                  <a:lnTo>
                    <a:pt x="590" y="1982"/>
                  </a:lnTo>
                  <a:lnTo>
                    <a:pt x="636" y="2003"/>
                  </a:lnTo>
                  <a:lnTo>
                    <a:pt x="683" y="2021"/>
                  </a:lnTo>
                  <a:lnTo>
                    <a:pt x="732" y="2037"/>
                  </a:lnTo>
                  <a:lnTo>
                    <a:pt x="781" y="2052"/>
                  </a:lnTo>
                  <a:lnTo>
                    <a:pt x="831" y="2063"/>
                  </a:lnTo>
                  <a:lnTo>
                    <a:pt x="883" y="2072"/>
                  </a:lnTo>
                  <a:lnTo>
                    <a:pt x="934" y="2079"/>
                  </a:lnTo>
                  <a:lnTo>
                    <a:pt x="987" y="2083"/>
                  </a:lnTo>
                  <a:lnTo>
                    <a:pt x="1042" y="2084"/>
                  </a:lnTo>
                  <a:lnTo>
                    <a:pt x="1042" y="2084"/>
                  </a:lnTo>
                  <a:lnTo>
                    <a:pt x="1095" y="2083"/>
                  </a:lnTo>
                  <a:lnTo>
                    <a:pt x="1147" y="2079"/>
                  </a:lnTo>
                  <a:lnTo>
                    <a:pt x="1200" y="2072"/>
                  </a:lnTo>
                  <a:lnTo>
                    <a:pt x="1252" y="2063"/>
                  </a:lnTo>
                  <a:lnTo>
                    <a:pt x="1302" y="2052"/>
                  </a:lnTo>
                  <a:lnTo>
                    <a:pt x="1351" y="2037"/>
                  </a:lnTo>
                  <a:lnTo>
                    <a:pt x="1399" y="2021"/>
                  </a:lnTo>
                  <a:lnTo>
                    <a:pt x="1447" y="2003"/>
                  </a:lnTo>
                  <a:lnTo>
                    <a:pt x="1493" y="1982"/>
                  </a:lnTo>
                  <a:lnTo>
                    <a:pt x="1539" y="1959"/>
                  </a:lnTo>
                  <a:lnTo>
                    <a:pt x="1582" y="1933"/>
                  </a:lnTo>
                  <a:lnTo>
                    <a:pt x="1624" y="1906"/>
                  </a:lnTo>
                  <a:lnTo>
                    <a:pt x="1665" y="1877"/>
                  </a:lnTo>
                  <a:lnTo>
                    <a:pt x="1704" y="1846"/>
                  </a:lnTo>
                  <a:lnTo>
                    <a:pt x="1743" y="1813"/>
                  </a:lnTo>
                  <a:lnTo>
                    <a:pt x="1779" y="1779"/>
                  </a:lnTo>
                  <a:lnTo>
                    <a:pt x="1812" y="1743"/>
                  </a:lnTo>
                  <a:lnTo>
                    <a:pt x="1846" y="1704"/>
                  </a:lnTo>
                  <a:lnTo>
                    <a:pt x="1877" y="1666"/>
                  </a:lnTo>
                  <a:lnTo>
                    <a:pt x="1905" y="1624"/>
                  </a:lnTo>
                  <a:lnTo>
                    <a:pt x="1932" y="1583"/>
                  </a:lnTo>
                  <a:lnTo>
                    <a:pt x="1958" y="1539"/>
                  </a:lnTo>
                  <a:lnTo>
                    <a:pt x="1981" y="1494"/>
                  </a:lnTo>
                  <a:lnTo>
                    <a:pt x="2002" y="1447"/>
                  </a:lnTo>
                  <a:lnTo>
                    <a:pt x="2020" y="1400"/>
                  </a:lnTo>
                  <a:lnTo>
                    <a:pt x="2037" y="1352"/>
                  </a:lnTo>
                  <a:lnTo>
                    <a:pt x="2051" y="1303"/>
                  </a:lnTo>
                  <a:lnTo>
                    <a:pt x="2063" y="1252"/>
                  </a:lnTo>
                  <a:lnTo>
                    <a:pt x="2072" y="1201"/>
                  </a:lnTo>
                  <a:lnTo>
                    <a:pt x="2078" y="1148"/>
                  </a:lnTo>
                  <a:lnTo>
                    <a:pt x="2082" y="1095"/>
                  </a:lnTo>
                  <a:lnTo>
                    <a:pt x="2083" y="1042"/>
                  </a:lnTo>
                  <a:lnTo>
                    <a:pt x="2083" y="1042"/>
                  </a:lnTo>
                  <a:lnTo>
                    <a:pt x="2082" y="988"/>
                  </a:lnTo>
                  <a:lnTo>
                    <a:pt x="2078" y="935"/>
                  </a:lnTo>
                  <a:lnTo>
                    <a:pt x="2072" y="883"/>
                  </a:lnTo>
                  <a:lnTo>
                    <a:pt x="2063" y="832"/>
                  </a:lnTo>
                  <a:lnTo>
                    <a:pt x="2051" y="781"/>
                  </a:lnTo>
                  <a:lnTo>
                    <a:pt x="2037" y="732"/>
                  </a:lnTo>
                  <a:lnTo>
                    <a:pt x="2020" y="683"/>
                  </a:lnTo>
                  <a:lnTo>
                    <a:pt x="2002" y="637"/>
                  </a:lnTo>
                  <a:lnTo>
                    <a:pt x="1981" y="590"/>
                  </a:lnTo>
                  <a:lnTo>
                    <a:pt x="1958" y="545"/>
                  </a:lnTo>
                  <a:lnTo>
                    <a:pt x="1932" y="501"/>
                  </a:lnTo>
                  <a:lnTo>
                    <a:pt x="1905" y="460"/>
                  </a:lnTo>
                  <a:lnTo>
                    <a:pt x="1877" y="418"/>
                  </a:lnTo>
                  <a:lnTo>
                    <a:pt x="1846" y="378"/>
                  </a:lnTo>
                  <a:lnTo>
                    <a:pt x="1812" y="341"/>
                  </a:lnTo>
                  <a:lnTo>
                    <a:pt x="1779" y="305"/>
                  </a:lnTo>
                  <a:lnTo>
                    <a:pt x="1743" y="270"/>
                  </a:lnTo>
                  <a:lnTo>
                    <a:pt x="1704" y="238"/>
                  </a:lnTo>
                  <a:lnTo>
                    <a:pt x="1665" y="207"/>
                  </a:lnTo>
                  <a:lnTo>
                    <a:pt x="1624" y="178"/>
                  </a:lnTo>
                  <a:lnTo>
                    <a:pt x="1582" y="151"/>
                  </a:lnTo>
                  <a:lnTo>
                    <a:pt x="1539" y="125"/>
                  </a:lnTo>
                  <a:lnTo>
                    <a:pt x="1493" y="102"/>
                  </a:lnTo>
                  <a:lnTo>
                    <a:pt x="1447" y="81"/>
                  </a:lnTo>
                  <a:lnTo>
                    <a:pt x="1399" y="63"/>
                  </a:lnTo>
                  <a:lnTo>
                    <a:pt x="1351" y="47"/>
                  </a:lnTo>
                  <a:lnTo>
                    <a:pt x="1302" y="32"/>
                  </a:lnTo>
                  <a:lnTo>
                    <a:pt x="1252" y="21"/>
                  </a:lnTo>
                  <a:lnTo>
                    <a:pt x="1200" y="12"/>
                  </a:lnTo>
                  <a:lnTo>
                    <a:pt x="1147" y="5"/>
                  </a:lnTo>
                  <a:lnTo>
                    <a:pt x="1095" y="1"/>
                  </a:lnTo>
                  <a:lnTo>
                    <a:pt x="1042" y="0"/>
                  </a:lnTo>
                  <a:lnTo>
                    <a:pt x="104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03" name="Freeform 113"/>
            <p:cNvSpPr>
              <a:spLocks/>
            </p:cNvSpPr>
            <p:nvPr/>
          </p:nvSpPr>
          <p:spPr bwMode="auto">
            <a:xfrm>
              <a:off x="7571052" y="4589638"/>
              <a:ext cx="266347" cy="266347"/>
            </a:xfrm>
            <a:custGeom>
              <a:avLst/>
              <a:gdLst>
                <a:gd name="T0" fmla="*/ 605 w 1209"/>
                <a:gd name="T1" fmla="*/ 604 h 1208"/>
                <a:gd name="T2" fmla="*/ 0 w 1209"/>
                <a:gd name="T3" fmla="*/ 604 h 1208"/>
                <a:gd name="T4" fmla="*/ 3 w 1209"/>
                <a:gd name="T5" fmla="*/ 666 h 1208"/>
                <a:gd name="T6" fmla="*/ 12 w 1209"/>
                <a:gd name="T7" fmla="*/ 725 h 1208"/>
                <a:gd name="T8" fmla="*/ 28 w 1209"/>
                <a:gd name="T9" fmla="*/ 783 h 1208"/>
                <a:gd name="T10" fmla="*/ 48 w 1209"/>
                <a:gd name="T11" fmla="*/ 839 h 1208"/>
                <a:gd name="T12" fmla="*/ 73 w 1209"/>
                <a:gd name="T13" fmla="*/ 892 h 1208"/>
                <a:gd name="T14" fmla="*/ 104 w 1209"/>
                <a:gd name="T15" fmla="*/ 942 h 1208"/>
                <a:gd name="T16" fmla="*/ 139 w 1209"/>
                <a:gd name="T17" fmla="*/ 989 h 1208"/>
                <a:gd name="T18" fmla="*/ 177 w 1209"/>
                <a:gd name="T19" fmla="*/ 1031 h 1208"/>
                <a:gd name="T20" fmla="*/ 220 w 1209"/>
                <a:gd name="T21" fmla="*/ 1070 h 1208"/>
                <a:gd name="T22" fmla="*/ 266 w 1209"/>
                <a:gd name="T23" fmla="*/ 1105 h 1208"/>
                <a:gd name="T24" fmla="*/ 317 w 1209"/>
                <a:gd name="T25" fmla="*/ 1136 h 1208"/>
                <a:gd name="T26" fmla="*/ 370 w 1209"/>
                <a:gd name="T27" fmla="*/ 1160 h 1208"/>
                <a:gd name="T28" fmla="*/ 425 w 1209"/>
                <a:gd name="T29" fmla="*/ 1181 h 1208"/>
                <a:gd name="T30" fmla="*/ 483 w 1209"/>
                <a:gd name="T31" fmla="*/ 1197 h 1208"/>
                <a:gd name="T32" fmla="*/ 543 w 1209"/>
                <a:gd name="T33" fmla="*/ 1206 h 1208"/>
                <a:gd name="T34" fmla="*/ 605 w 1209"/>
                <a:gd name="T35" fmla="*/ 1208 h 1208"/>
                <a:gd name="T36" fmla="*/ 636 w 1209"/>
                <a:gd name="T37" fmla="*/ 1208 h 1208"/>
                <a:gd name="T38" fmla="*/ 696 w 1209"/>
                <a:gd name="T39" fmla="*/ 1202 h 1208"/>
                <a:gd name="T40" fmla="*/ 756 w 1209"/>
                <a:gd name="T41" fmla="*/ 1189 h 1208"/>
                <a:gd name="T42" fmla="*/ 812 w 1209"/>
                <a:gd name="T43" fmla="*/ 1172 h 1208"/>
                <a:gd name="T44" fmla="*/ 867 w 1209"/>
                <a:gd name="T45" fmla="*/ 1149 h 1208"/>
                <a:gd name="T46" fmla="*/ 918 w 1209"/>
                <a:gd name="T47" fmla="*/ 1120 h 1208"/>
                <a:gd name="T48" fmla="*/ 966 w 1209"/>
                <a:gd name="T49" fmla="*/ 1088 h 1208"/>
                <a:gd name="T50" fmla="*/ 1011 w 1209"/>
                <a:gd name="T51" fmla="*/ 1052 h 1208"/>
                <a:gd name="T52" fmla="*/ 1053 w 1209"/>
                <a:gd name="T53" fmla="*/ 1011 h 1208"/>
                <a:gd name="T54" fmla="*/ 1089 w 1209"/>
                <a:gd name="T55" fmla="*/ 965 h 1208"/>
                <a:gd name="T56" fmla="*/ 1121 w 1209"/>
                <a:gd name="T57" fmla="*/ 918 h 1208"/>
                <a:gd name="T58" fmla="*/ 1149 w 1209"/>
                <a:gd name="T59" fmla="*/ 866 h 1208"/>
                <a:gd name="T60" fmla="*/ 1173 w 1209"/>
                <a:gd name="T61" fmla="*/ 812 h 1208"/>
                <a:gd name="T62" fmla="*/ 1189 w 1209"/>
                <a:gd name="T63" fmla="*/ 755 h 1208"/>
                <a:gd name="T64" fmla="*/ 1202 w 1209"/>
                <a:gd name="T65" fmla="*/ 696 h 1208"/>
                <a:gd name="T66" fmla="*/ 1209 w 1209"/>
                <a:gd name="T67" fmla="*/ 635 h 1208"/>
                <a:gd name="T68" fmla="*/ 1209 w 1209"/>
                <a:gd name="T69" fmla="*/ 604 h 1208"/>
                <a:gd name="T70" fmla="*/ 1206 w 1209"/>
                <a:gd name="T71" fmla="*/ 542 h 1208"/>
                <a:gd name="T72" fmla="*/ 1197 w 1209"/>
                <a:gd name="T73" fmla="*/ 483 h 1208"/>
                <a:gd name="T74" fmla="*/ 1182 w 1209"/>
                <a:gd name="T75" fmla="*/ 425 h 1208"/>
                <a:gd name="T76" fmla="*/ 1161 w 1209"/>
                <a:gd name="T77" fmla="*/ 369 h 1208"/>
                <a:gd name="T78" fmla="*/ 1136 w 1209"/>
                <a:gd name="T79" fmla="*/ 316 h 1208"/>
                <a:gd name="T80" fmla="*/ 1105 w 1209"/>
                <a:gd name="T81" fmla="*/ 266 h 1208"/>
                <a:gd name="T82" fmla="*/ 1071 w 1209"/>
                <a:gd name="T83" fmla="*/ 219 h 1208"/>
                <a:gd name="T84" fmla="*/ 1032 w 1209"/>
                <a:gd name="T85" fmla="*/ 177 h 1208"/>
                <a:gd name="T86" fmla="*/ 989 w 1209"/>
                <a:gd name="T87" fmla="*/ 138 h 1208"/>
                <a:gd name="T88" fmla="*/ 943 w 1209"/>
                <a:gd name="T89" fmla="*/ 103 h 1208"/>
                <a:gd name="T90" fmla="*/ 892 w 1209"/>
                <a:gd name="T91" fmla="*/ 72 h 1208"/>
                <a:gd name="T92" fmla="*/ 840 w 1209"/>
                <a:gd name="T93" fmla="*/ 48 h 1208"/>
                <a:gd name="T94" fmla="*/ 784 w 1209"/>
                <a:gd name="T95" fmla="*/ 27 h 1208"/>
                <a:gd name="T96" fmla="*/ 726 w 1209"/>
                <a:gd name="T97" fmla="*/ 11 h 1208"/>
                <a:gd name="T98" fmla="*/ 667 w 1209"/>
                <a:gd name="T99" fmla="*/ 2 h 1208"/>
                <a:gd name="T100" fmla="*/ 605 w 1209"/>
                <a:gd name="T10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9" h="1208">
                  <a:moveTo>
                    <a:pt x="605" y="0"/>
                  </a:moveTo>
                  <a:lnTo>
                    <a:pt x="605" y="604"/>
                  </a:lnTo>
                  <a:lnTo>
                    <a:pt x="0" y="604"/>
                  </a:lnTo>
                  <a:lnTo>
                    <a:pt x="0" y="604"/>
                  </a:lnTo>
                  <a:lnTo>
                    <a:pt x="0" y="635"/>
                  </a:lnTo>
                  <a:lnTo>
                    <a:pt x="3" y="666"/>
                  </a:lnTo>
                  <a:lnTo>
                    <a:pt x="7" y="696"/>
                  </a:lnTo>
                  <a:lnTo>
                    <a:pt x="12" y="725"/>
                  </a:lnTo>
                  <a:lnTo>
                    <a:pt x="18" y="755"/>
                  </a:lnTo>
                  <a:lnTo>
                    <a:pt x="28" y="783"/>
                  </a:lnTo>
                  <a:lnTo>
                    <a:pt x="37" y="812"/>
                  </a:lnTo>
                  <a:lnTo>
                    <a:pt x="48" y="839"/>
                  </a:lnTo>
                  <a:lnTo>
                    <a:pt x="60" y="866"/>
                  </a:lnTo>
                  <a:lnTo>
                    <a:pt x="73" y="892"/>
                  </a:lnTo>
                  <a:lnTo>
                    <a:pt x="88" y="918"/>
                  </a:lnTo>
                  <a:lnTo>
                    <a:pt x="104" y="942"/>
                  </a:lnTo>
                  <a:lnTo>
                    <a:pt x="120" y="965"/>
                  </a:lnTo>
                  <a:lnTo>
                    <a:pt x="139" y="989"/>
                  </a:lnTo>
                  <a:lnTo>
                    <a:pt x="157" y="1011"/>
                  </a:lnTo>
                  <a:lnTo>
                    <a:pt x="177" y="1031"/>
                  </a:lnTo>
                  <a:lnTo>
                    <a:pt x="198" y="1052"/>
                  </a:lnTo>
                  <a:lnTo>
                    <a:pt x="220" y="1070"/>
                  </a:lnTo>
                  <a:lnTo>
                    <a:pt x="243" y="1088"/>
                  </a:lnTo>
                  <a:lnTo>
                    <a:pt x="266" y="1105"/>
                  </a:lnTo>
                  <a:lnTo>
                    <a:pt x="291" y="1120"/>
                  </a:lnTo>
                  <a:lnTo>
                    <a:pt x="317" y="1136"/>
                  </a:lnTo>
                  <a:lnTo>
                    <a:pt x="343" y="1149"/>
                  </a:lnTo>
                  <a:lnTo>
                    <a:pt x="370" y="1160"/>
                  </a:lnTo>
                  <a:lnTo>
                    <a:pt x="397" y="1172"/>
                  </a:lnTo>
                  <a:lnTo>
                    <a:pt x="425" y="1181"/>
                  </a:lnTo>
                  <a:lnTo>
                    <a:pt x="454" y="1189"/>
                  </a:lnTo>
                  <a:lnTo>
                    <a:pt x="483" y="1197"/>
                  </a:lnTo>
                  <a:lnTo>
                    <a:pt x="513" y="1202"/>
                  </a:lnTo>
                  <a:lnTo>
                    <a:pt x="543" y="1206"/>
                  </a:lnTo>
                  <a:lnTo>
                    <a:pt x="574" y="1208"/>
                  </a:lnTo>
                  <a:lnTo>
                    <a:pt x="605" y="1208"/>
                  </a:lnTo>
                  <a:lnTo>
                    <a:pt x="605" y="1208"/>
                  </a:lnTo>
                  <a:lnTo>
                    <a:pt x="636" y="1208"/>
                  </a:lnTo>
                  <a:lnTo>
                    <a:pt x="667" y="1206"/>
                  </a:lnTo>
                  <a:lnTo>
                    <a:pt x="696" y="1202"/>
                  </a:lnTo>
                  <a:lnTo>
                    <a:pt x="726" y="1197"/>
                  </a:lnTo>
                  <a:lnTo>
                    <a:pt x="756" y="1189"/>
                  </a:lnTo>
                  <a:lnTo>
                    <a:pt x="784" y="1181"/>
                  </a:lnTo>
                  <a:lnTo>
                    <a:pt x="812" y="1172"/>
                  </a:lnTo>
                  <a:lnTo>
                    <a:pt x="840" y="1160"/>
                  </a:lnTo>
                  <a:lnTo>
                    <a:pt x="867" y="1149"/>
                  </a:lnTo>
                  <a:lnTo>
                    <a:pt x="892" y="1136"/>
                  </a:lnTo>
                  <a:lnTo>
                    <a:pt x="918" y="1120"/>
                  </a:lnTo>
                  <a:lnTo>
                    <a:pt x="943" y="1105"/>
                  </a:lnTo>
                  <a:lnTo>
                    <a:pt x="966" y="1088"/>
                  </a:lnTo>
                  <a:lnTo>
                    <a:pt x="989" y="1070"/>
                  </a:lnTo>
                  <a:lnTo>
                    <a:pt x="1011" y="1052"/>
                  </a:lnTo>
                  <a:lnTo>
                    <a:pt x="1032" y="1031"/>
                  </a:lnTo>
                  <a:lnTo>
                    <a:pt x="1053" y="1011"/>
                  </a:lnTo>
                  <a:lnTo>
                    <a:pt x="1071" y="989"/>
                  </a:lnTo>
                  <a:lnTo>
                    <a:pt x="1089" y="965"/>
                  </a:lnTo>
                  <a:lnTo>
                    <a:pt x="1105" y="942"/>
                  </a:lnTo>
                  <a:lnTo>
                    <a:pt x="1121" y="918"/>
                  </a:lnTo>
                  <a:lnTo>
                    <a:pt x="1136" y="892"/>
                  </a:lnTo>
                  <a:lnTo>
                    <a:pt x="1149" y="866"/>
                  </a:lnTo>
                  <a:lnTo>
                    <a:pt x="1161" y="839"/>
                  </a:lnTo>
                  <a:lnTo>
                    <a:pt x="1173" y="812"/>
                  </a:lnTo>
                  <a:lnTo>
                    <a:pt x="1182" y="783"/>
                  </a:lnTo>
                  <a:lnTo>
                    <a:pt x="1189" y="755"/>
                  </a:lnTo>
                  <a:lnTo>
                    <a:pt x="1197" y="725"/>
                  </a:lnTo>
                  <a:lnTo>
                    <a:pt x="1202" y="696"/>
                  </a:lnTo>
                  <a:lnTo>
                    <a:pt x="1206" y="666"/>
                  </a:lnTo>
                  <a:lnTo>
                    <a:pt x="1209" y="635"/>
                  </a:lnTo>
                  <a:lnTo>
                    <a:pt x="1209" y="604"/>
                  </a:lnTo>
                  <a:lnTo>
                    <a:pt x="1209" y="604"/>
                  </a:lnTo>
                  <a:lnTo>
                    <a:pt x="1209" y="573"/>
                  </a:lnTo>
                  <a:lnTo>
                    <a:pt x="1206" y="542"/>
                  </a:lnTo>
                  <a:lnTo>
                    <a:pt x="1202" y="512"/>
                  </a:lnTo>
                  <a:lnTo>
                    <a:pt x="1197" y="483"/>
                  </a:lnTo>
                  <a:lnTo>
                    <a:pt x="1189" y="453"/>
                  </a:lnTo>
                  <a:lnTo>
                    <a:pt x="1182" y="425"/>
                  </a:lnTo>
                  <a:lnTo>
                    <a:pt x="1173" y="396"/>
                  </a:lnTo>
                  <a:lnTo>
                    <a:pt x="1161" y="369"/>
                  </a:lnTo>
                  <a:lnTo>
                    <a:pt x="1149" y="342"/>
                  </a:lnTo>
                  <a:lnTo>
                    <a:pt x="1136" y="316"/>
                  </a:lnTo>
                  <a:lnTo>
                    <a:pt x="1121" y="290"/>
                  </a:lnTo>
                  <a:lnTo>
                    <a:pt x="1105" y="266"/>
                  </a:lnTo>
                  <a:lnTo>
                    <a:pt x="1089" y="243"/>
                  </a:lnTo>
                  <a:lnTo>
                    <a:pt x="1071" y="219"/>
                  </a:lnTo>
                  <a:lnTo>
                    <a:pt x="1053" y="197"/>
                  </a:lnTo>
                  <a:lnTo>
                    <a:pt x="1032" y="177"/>
                  </a:lnTo>
                  <a:lnTo>
                    <a:pt x="1011" y="156"/>
                  </a:lnTo>
                  <a:lnTo>
                    <a:pt x="989" y="138"/>
                  </a:lnTo>
                  <a:lnTo>
                    <a:pt x="966" y="120"/>
                  </a:lnTo>
                  <a:lnTo>
                    <a:pt x="943" y="103"/>
                  </a:lnTo>
                  <a:lnTo>
                    <a:pt x="918" y="86"/>
                  </a:lnTo>
                  <a:lnTo>
                    <a:pt x="892" y="72"/>
                  </a:lnTo>
                  <a:lnTo>
                    <a:pt x="867" y="59"/>
                  </a:lnTo>
                  <a:lnTo>
                    <a:pt x="840" y="48"/>
                  </a:lnTo>
                  <a:lnTo>
                    <a:pt x="812" y="36"/>
                  </a:lnTo>
                  <a:lnTo>
                    <a:pt x="784" y="27"/>
                  </a:lnTo>
                  <a:lnTo>
                    <a:pt x="756" y="18"/>
                  </a:lnTo>
                  <a:lnTo>
                    <a:pt x="726" y="11"/>
                  </a:lnTo>
                  <a:lnTo>
                    <a:pt x="696" y="6"/>
                  </a:lnTo>
                  <a:lnTo>
                    <a:pt x="667" y="2"/>
                  </a:lnTo>
                  <a:lnTo>
                    <a:pt x="636" y="0"/>
                  </a:lnTo>
                  <a:lnTo>
                    <a:pt x="605" y="0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F2F2F2"/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04" name="Freeform 114"/>
            <p:cNvSpPr>
              <a:spLocks/>
            </p:cNvSpPr>
            <p:nvPr/>
          </p:nvSpPr>
          <p:spPr bwMode="auto">
            <a:xfrm>
              <a:off x="7474038" y="4493507"/>
              <a:ext cx="459493" cy="459493"/>
            </a:xfrm>
            <a:custGeom>
              <a:avLst/>
              <a:gdLst>
                <a:gd name="T0" fmla="*/ 1042 w 2083"/>
                <a:gd name="T1" fmla="*/ 1042 h 2084"/>
                <a:gd name="T2" fmla="*/ 0 w 2083"/>
                <a:gd name="T3" fmla="*/ 1042 h 2084"/>
                <a:gd name="T4" fmla="*/ 5 w 2083"/>
                <a:gd name="T5" fmla="*/ 1148 h 2084"/>
                <a:gd name="T6" fmla="*/ 20 w 2083"/>
                <a:gd name="T7" fmla="*/ 1252 h 2084"/>
                <a:gd name="T8" fmla="*/ 46 w 2083"/>
                <a:gd name="T9" fmla="*/ 1352 h 2084"/>
                <a:gd name="T10" fmla="*/ 81 w 2083"/>
                <a:gd name="T11" fmla="*/ 1447 h 2084"/>
                <a:gd name="T12" fmla="*/ 125 w 2083"/>
                <a:gd name="T13" fmla="*/ 1539 h 2084"/>
                <a:gd name="T14" fmla="*/ 178 w 2083"/>
                <a:gd name="T15" fmla="*/ 1624 h 2084"/>
                <a:gd name="T16" fmla="*/ 237 w 2083"/>
                <a:gd name="T17" fmla="*/ 1704 h 2084"/>
                <a:gd name="T18" fmla="*/ 304 w 2083"/>
                <a:gd name="T19" fmla="*/ 1779 h 2084"/>
                <a:gd name="T20" fmla="*/ 378 w 2083"/>
                <a:gd name="T21" fmla="*/ 1846 h 2084"/>
                <a:gd name="T22" fmla="*/ 459 w 2083"/>
                <a:gd name="T23" fmla="*/ 1906 h 2084"/>
                <a:gd name="T24" fmla="*/ 545 w 2083"/>
                <a:gd name="T25" fmla="*/ 1959 h 2084"/>
                <a:gd name="T26" fmla="*/ 636 w 2083"/>
                <a:gd name="T27" fmla="*/ 2003 h 2084"/>
                <a:gd name="T28" fmla="*/ 732 w 2083"/>
                <a:gd name="T29" fmla="*/ 2037 h 2084"/>
                <a:gd name="T30" fmla="*/ 831 w 2083"/>
                <a:gd name="T31" fmla="*/ 2063 h 2084"/>
                <a:gd name="T32" fmla="*/ 934 w 2083"/>
                <a:gd name="T33" fmla="*/ 2079 h 2084"/>
                <a:gd name="T34" fmla="*/ 1042 w 2083"/>
                <a:gd name="T35" fmla="*/ 2084 h 2084"/>
                <a:gd name="T36" fmla="*/ 1095 w 2083"/>
                <a:gd name="T37" fmla="*/ 2083 h 2084"/>
                <a:gd name="T38" fmla="*/ 1200 w 2083"/>
                <a:gd name="T39" fmla="*/ 2072 h 2084"/>
                <a:gd name="T40" fmla="*/ 1302 w 2083"/>
                <a:gd name="T41" fmla="*/ 2052 h 2084"/>
                <a:gd name="T42" fmla="*/ 1399 w 2083"/>
                <a:gd name="T43" fmla="*/ 2021 h 2084"/>
                <a:gd name="T44" fmla="*/ 1493 w 2083"/>
                <a:gd name="T45" fmla="*/ 1982 h 2084"/>
                <a:gd name="T46" fmla="*/ 1582 w 2083"/>
                <a:gd name="T47" fmla="*/ 1933 h 2084"/>
                <a:gd name="T48" fmla="*/ 1665 w 2083"/>
                <a:gd name="T49" fmla="*/ 1877 h 2084"/>
                <a:gd name="T50" fmla="*/ 1743 w 2083"/>
                <a:gd name="T51" fmla="*/ 1813 h 2084"/>
                <a:gd name="T52" fmla="*/ 1812 w 2083"/>
                <a:gd name="T53" fmla="*/ 1743 h 2084"/>
                <a:gd name="T54" fmla="*/ 1877 w 2083"/>
                <a:gd name="T55" fmla="*/ 1666 h 2084"/>
                <a:gd name="T56" fmla="*/ 1932 w 2083"/>
                <a:gd name="T57" fmla="*/ 1583 h 2084"/>
                <a:gd name="T58" fmla="*/ 1981 w 2083"/>
                <a:gd name="T59" fmla="*/ 1494 h 2084"/>
                <a:gd name="T60" fmla="*/ 2020 w 2083"/>
                <a:gd name="T61" fmla="*/ 1400 h 2084"/>
                <a:gd name="T62" fmla="*/ 2051 w 2083"/>
                <a:gd name="T63" fmla="*/ 1303 h 2084"/>
                <a:gd name="T64" fmla="*/ 2072 w 2083"/>
                <a:gd name="T65" fmla="*/ 1201 h 2084"/>
                <a:gd name="T66" fmla="*/ 2082 w 2083"/>
                <a:gd name="T67" fmla="*/ 1095 h 2084"/>
                <a:gd name="T68" fmla="*/ 2083 w 2083"/>
                <a:gd name="T69" fmla="*/ 1042 h 2084"/>
                <a:gd name="T70" fmla="*/ 2078 w 2083"/>
                <a:gd name="T71" fmla="*/ 935 h 2084"/>
                <a:gd name="T72" fmla="*/ 2063 w 2083"/>
                <a:gd name="T73" fmla="*/ 832 h 2084"/>
                <a:gd name="T74" fmla="*/ 2037 w 2083"/>
                <a:gd name="T75" fmla="*/ 732 h 2084"/>
                <a:gd name="T76" fmla="*/ 2002 w 2083"/>
                <a:gd name="T77" fmla="*/ 637 h 2084"/>
                <a:gd name="T78" fmla="*/ 1958 w 2083"/>
                <a:gd name="T79" fmla="*/ 545 h 2084"/>
                <a:gd name="T80" fmla="*/ 1905 w 2083"/>
                <a:gd name="T81" fmla="*/ 460 h 2084"/>
                <a:gd name="T82" fmla="*/ 1846 w 2083"/>
                <a:gd name="T83" fmla="*/ 378 h 2084"/>
                <a:gd name="T84" fmla="*/ 1779 w 2083"/>
                <a:gd name="T85" fmla="*/ 305 h 2084"/>
                <a:gd name="T86" fmla="*/ 1704 w 2083"/>
                <a:gd name="T87" fmla="*/ 238 h 2084"/>
                <a:gd name="T88" fmla="*/ 1624 w 2083"/>
                <a:gd name="T89" fmla="*/ 178 h 2084"/>
                <a:gd name="T90" fmla="*/ 1539 w 2083"/>
                <a:gd name="T91" fmla="*/ 125 h 2084"/>
                <a:gd name="T92" fmla="*/ 1447 w 2083"/>
                <a:gd name="T93" fmla="*/ 81 h 2084"/>
                <a:gd name="T94" fmla="*/ 1351 w 2083"/>
                <a:gd name="T95" fmla="*/ 47 h 2084"/>
                <a:gd name="T96" fmla="*/ 1252 w 2083"/>
                <a:gd name="T97" fmla="*/ 21 h 2084"/>
                <a:gd name="T98" fmla="*/ 1147 w 2083"/>
                <a:gd name="T99" fmla="*/ 5 h 2084"/>
                <a:gd name="T100" fmla="*/ 1042 w 2083"/>
                <a:gd name="T101" fmla="*/ 0 h 2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83" h="2084">
                  <a:moveTo>
                    <a:pt x="1042" y="0"/>
                  </a:moveTo>
                  <a:lnTo>
                    <a:pt x="1042" y="1042"/>
                  </a:lnTo>
                  <a:lnTo>
                    <a:pt x="0" y="1042"/>
                  </a:lnTo>
                  <a:lnTo>
                    <a:pt x="0" y="1042"/>
                  </a:lnTo>
                  <a:lnTo>
                    <a:pt x="1" y="1095"/>
                  </a:lnTo>
                  <a:lnTo>
                    <a:pt x="5" y="1148"/>
                  </a:lnTo>
                  <a:lnTo>
                    <a:pt x="11" y="1201"/>
                  </a:lnTo>
                  <a:lnTo>
                    <a:pt x="20" y="1252"/>
                  </a:lnTo>
                  <a:lnTo>
                    <a:pt x="32" y="1303"/>
                  </a:lnTo>
                  <a:lnTo>
                    <a:pt x="46" y="1352"/>
                  </a:lnTo>
                  <a:lnTo>
                    <a:pt x="63" y="1400"/>
                  </a:lnTo>
                  <a:lnTo>
                    <a:pt x="81" y="1447"/>
                  </a:lnTo>
                  <a:lnTo>
                    <a:pt x="102" y="1494"/>
                  </a:lnTo>
                  <a:lnTo>
                    <a:pt x="125" y="1539"/>
                  </a:lnTo>
                  <a:lnTo>
                    <a:pt x="151" y="1583"/>
                  </a:lnTo>
                  <a:lnTo>
                    <a:pt x="178" y="1624"/>
                  </a:lnTo>
                  <a:lnTo>
                    <a:pt x="206" y="1666"/>
                  </a:lnTo>
                  <a:lnTo>
                    <a:pt x="237" y="1704"/>
                  </a:lnTo>
                  <a:lnTo>
                    <a:pt x="270" y="1743"/>
                  </a:lnTo>
                  <a:lnTo>
                    <a:pt x="304" y="1779"/>
                  </a:lnTo>
                  <a:lnTo>
                    <a:pt x="341" y="1813"/>
                  </a:lnTo>
                  <a:lnTo>
                    <a:pt x="378" y="1846"/>
                  </a:lnTo>
                  <a:lnTo>
                    <a:pt x="418" y="1877"/>
                  </a:lnTo>
                  <a:lnTo>
                    <a:pt x="459" y="1906"/>
                  </a:lnTo>
                  <a:lnTo>
                    <a:pt x="501" y="1933"/>
                  </a:lnTo>
                  <a:lnTo>
                    <a:pt x="545" y="1959"/>
                  </a:lnTo>
                  <a:lnTo>
                    <a:pt x="590" y="1982"/>
                  </a:lnTo>
                  <a:lnTo>
                    <a:pt x="636" y="2003"/>
                  </a:lnTo>
                  <a:lnTo>
                    <a:pt x="683" y="2021"/>
                  </a:lnTo>
                  <a:lnTo>
                    <a:pt x="732" y="2037"/>
                  </a:lnTo>
                  <a:lnTo>
                    <a:pt x="781" y="2052"/>
                  </a:lnTo>
                  <a:lnTo>
                    <a:pt x="831" y="2063"/>
                  </a:lnTo>
                  <a:lnTo>
                    <a:pt x="883" y="2072"/>
                  </a:lnTo>
                  <a:lnTo>
                    <a:pt x="934" y="2079"/>
                  </a:lnTo>
                  <a:lnTo>
                    <a:pt x="987" y="2083"/>
                  </a:lnTo>
                  <a:lnTo>
                    <a:pt x="1042" y="2084"/>
                  </a:lnTo>
                  <a:lnTo>
                    <a:pt x="1042" y="2084"/>
                  </a:lnTo>
                  <a:lnTo>
                    <a:pt x="1095" y="2083"/>
                  </a:lnTo>
                  <a:lnTo>
                    <a:pt x="1147" y="2079"/>
                  </a:lnTo>
                  <a:lnTo>
                    <a:pt x="1200" y="2072"/>
                  </a:lnTo>
                  <a:lnTo>
                    <a:pt x="1252" y="2063"/>
                  </a:lnTo>
                  <a:lnTo>
                    <a:pt x="1302" y="2052"/>
                  </a:lnTo>
                  <a:lnTo>
                    <a:pt x="1351" y="2037"/>
                  </a:lnTo>
                  <a:lnTo>
                    <a:pt x="1399" y="2021"/>
                  </a:lnTo>
                  <a:lnTo>
                    <a:pt x="1447" y="2003"/>
                  </a:lnTo>
                  <a:lnTo>
                    <a:pt x="1493" y="1982"/>
                  </a:lnTo>
                  <a:lnTo>
                    <a:pt x="1539" y="1959"/>
                  </a:lnTo>
                  <a:lnTo>
                    <a:pt x="1582" y="1933"/>
                  </a:lnTo>
                  <a:lnTo>
                    <a:pt x="1624" y="1906"/>
                  </a:lnTo>
                  <a:lnTo>
                    <a:pt x="1665" y="1877"/>
                  </a:lnTo>
                  <a:lnTo>
                    <a:pt x="1704" y="1846"/>
                  </a:lnTo>
                  <a:lnTo>
                    <a:pt x="1743" y="1813"/>
                  </a:lnTo>
                  <a:lnTo>
                    <a:pt x="1779" y="1779"/>
                  </a:lnTo>
                  <a:lnTo>
                    <a:pt x="1812" y="1743"/>
                  </a:lnTo>
                  <a:lnTo>
                    <a:pt x="1846" y="1704"/>
                  </a:lnTo>
                  <a:lnTo>
                    <a:pt x="1877" y="1666"/>
                  </a:lnTo>
                  <a:lnTo>
                    <a:pt x="1905" y="1624"/>
                  </a:lnTo>
                  <a:lnTo>
                    <a:pt x="1932" y="1583"/>
                  </a:lnTo>
                  <a:lnTo>
                    <a:pt x="1958" y="1539"/>
                  </a:lnTo>
                  <a:lnTo>
                    <a:pt x="1981" y="1494"/>
                  </a:lnTo>
                  <a:lnTo>
                    <a:pt x="2002" y="1447"/>
                  </a:lnTo>
                  <a:lnTo>
                    <a:pt x="2020" y="1400"/>
                  </a:lnTo>
                  <a:lnTo>
                    <a:pt x="2037" y="1352"/>
                  </a:lnTo>
                  <a:lnTo>
                    <a:pt x="2051" y="1303"/>
                  </a:lnTo>
                  <a:lnTo>
                    <a:pt x="2063" y="1252"/>
                  </a:lnTo>
                  <a:lnTo>
                    <a:pt x="2072" y="1201"/>
                  </a:lnTo>
                  <a:lnTo>
                    <a:pt x="2078" y="1148"/>
                  </a:lnTo>
                  <a:lnTo>
                    <a:pt x="2082" y="1095"/>
                  </a:lnTo>
                  <a:lnTo>
                    <a:pt x="2083" y="1042"/>
                  </a:lnTo>
                  <a:lnTo>
                    <a:pt x="2083" y="1042"/>
                  </a:lnTo>
                  <a:lnTo>
                    <a:pt x="2082" y="988"/>
                  </a:lnTo>
                  <a:lnTo>
                    <a:pt x="2078" y="935"/>
                  </a:lnTo>
                  <a:lnTo>
                    <a:pt x="2072" y="883"/>
                  </a:lnTo>
                  <a:lnTo>
                    <a:pt x="2063" y="832"/>
                  </a:lnTo>
                  <a:lnTo>
                    <a:pt x="2051" y="781"/>
                  </a:lnTo>
                  <a:lnTo>
                    <a:pt x="2037" y="732"/>
                  </a:lnTo>
                  <a:lnTo>
                    <a:pt x="2020" y="683"/>
                  </a:lnTo>
                  <a:lnTo>
                    <a:pt x="2002" y="637"/>
                  </a:lnTo>
                  <a:lnTo>
                    <a:pt x="1981" y="590"/>
                  </a:lnTo>
                  <a:lnTo>
                    <a:pt x="1958" y="545"/>
                  </a:lnTo>
                  <a:lnTo>
                    <a:pt x="1932" y="501"/>
                  </a:lnTo>
                  <a:lnTo>
                    <a:pt x="1905" y="460"/>
                  </a:lnTo>
                  <a:lnTo>
                    <a:pt x="1877" y="418"/>
                  </a:lnTo>
                  <a:lnTo>
                    <a:pt x="1846" y="378"/>
                  </a:lnTo>
                  <a:lnTo>
                    <a:pt x="1812" y="341"/>
                  </a:lnTo>
                  <a:lnTo>
                    <a:pt x="1779" y="305"/>
                  </a:lnTo>
                  <a:lnTo>
                    <a:pt x="1743" y="270"/>
                  </a:lnTo>
                  <a:lnTo>
                    <a:pt x="1704" y="238"/>
                  </a:lnTo>
                  <a:lnTo>
                    <a:pt x="1665" y="207"/>
                  </a:lnTo>
                  <a:lnTo>
                    <a:pt x="1624" y="178"/>
                  </a:lnTo>
                  <a:lnTo>
                    <a:pt x="1582" y="151"/>
                  </a:lnTo>
                  <a:lnTo>
                    <a:pt x="1539" y="125"/>
                  </a:lnTo>
                  <a:lnTo>
                    <a:pt x="1493" y="102"/>
                  </a:lnTo>
                  <a:lnTo>
                    <a:pt x="1447" y="81"/>
                  </a:lnTo>
                  <a:lnTo>
                    <a:pt x="1399" y="63"/>
                  </a:lnTo>
                  <a:lnTo>
                    <a:pt x="1351" y="47"/>
                  </a:lnTo>
                  <a:lnTo>
                    <a:pt x="1302" y="32"/>
                  </a:lnTo>
                  <a:lnTo>
                    <a:pt x="1252" y="21"/>
                  </a:lnTo>
                  <a:lnTo>
                    <a:pt x="1200" y="12"/>
                  </a:lnTo>
                  <a:lnTo>
                    <a:pt x="1147" y="5"/>
                  </a:lnTo>
                  <a:lnTo>
                    <a:pt x="1095" y="1"/>
                  </a:lnTo>
                  <a:lnTo>
                    <a:pt x="1042" y="0"/>
                  </a:lnTo>
                  <a:lnTo>
                    <a:pt x="1042" y="0"/>
                  </a:lnTo>
                  <a:close/>
                </a:path>
              </a:pathLst>
            </a:cu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7467193" y="5035008"/>
            <a:ext cx="580888" cy="919833"/>
            <a:chOff x="7702462" y="4234215"/>
            <a:chExt cx="448910" cy="710847"/>
          </a:xfrm>
        </p:grpSpPr>
        <p:sp>
          <p:nvSpPr>
            <p:cNvPr id="295" name="Freeform 115"/>
            <p:cNvSpPr>
              <a:spLocks/>
            </p:cNvSpPr>
            <p:nvPr/>
          </p:nvSpPr>
          <p:spPr bwMode="auto">
            <a:xfrm>
              <a:off x="7702462" y="4234215"/>
              <a:ext cx="448910" cy="567091"/>
            </a:xfrm>
            <a:custGeom>
              <a:avLst/>
              <a:gdLst>
                <a:gd name="T0" fmla="*/ 2035 w 2037"/>
                <a:gd name="T1" fmla="*/ 967 h 2569"/>
                <a:gd name="T2" fmla="*/ 2016 w 2037"/>
                <a:gd name="T3" fmla="*/ 814 h 2569"/>
                <a:gd name="T4" fmla="*/ 1975 w 2037"/>
                <a:gd name="T5" fmla="*/ 668 h 2569"/>
                <a:gd name="T6" fmla="*/ 1914 w 2037"/>
                <a:gd name="T7" fmla="*/ 533 h 2569"/>
                <a:gd name="T8" fmla="*/ 1834 w 2037"/>
                <a:gd name="T9" fmla="*/ 409 h 2569"/>
                <a:gd name="T10" fmla="*/ 1738 w 2037"/>
                <a:gd name="T11" fmla="*/ 298 h 2569"/>
                <a:gd name="T12" fmla="*/ 1627 w 2037"/>
                <a:gd name="T13" fmla="*/ 202 h 2569"/>
                <a:gd name="T14" fmla="*/ 1504 w 2037"/>
                <a:gd name="T15" fmla="*/ 124 h 2569"/>
                <a:gd name="T16" fmla="*/ 1368 w 2037"/>
                <a:gd name="T17" fmla="*/ 62 h 2569"/>
                <a:gd name="T18" fmla="*/ 1223 w 2037"/>
                <a:gd name="T19" fmla="*/ 20 h 2569"/>
                <a:gd name="T20" fmla="*/ 1071 w 2037"/>
                <a:gd name="T21" fmla="*/ 1 h 2569"/>
                <a:gd name="T22" fmla="*/ 978 w 2037"/>
                <a:gd name="T23" fmla="*/ 1 h 2569"/>
                <a:gd name="T24" fmla="*/ 862 w 2037"/>
                <a:gd name="T25" fmla="*/ 11 h 2569"/>
                <a:gd name="T26" fmla="*/ 750 w 2037"/>
                <a:gd name="T27" fmla="*/ 36 h 2569"/>
                <a:gd name="T28" fmla="*/ 641 w 2037"/>
                <a:gd name="T29" fmla="*/ 72 h 2569"/>
                <a:gd name="T30" fmla="*/ 539 w 2037"/>
                <a:gd name="T31" fmla="*/ 118 h 2569"/>
                <a:gd name="T32" fmla="*/ 444 w 2037"/>
                <a:gd name="T33" fmla="*/ 177 h 2569"/>
                <a:gd name="T34" fmla="*/ 395 w 2037"/>
                <a:gd name="T35" fmla="*/ 213 h 2569"/>
                <a:gd name="T36" fmla="*/ 325 w 2037"/>
                <a:gd name="T37" fmla="*/ 272 h 2569"/>
                <a:gd name="T38" fmla="*/ 262 w 2037"/>
                <a:gd name="T39" fmla="*/ 337 h 2569"/>
                <a:gd name="T40" fmla="*/ 204 w 2037"/>
                <a:gd name="T41" fmla="*/ 406 h 2569"/>
                <a:gd name="T42" fmla="*/ 152 w 2037"/>
                <a:gd name="T43" fmla="*/ 482 h 2569"/>
                <a:gd name="T44" fmla="*/ 107 w 2037"/>
                <a:gd name="T45" fmla="*/ 563 h 2569"/>
                <a:gd name="T46" fmla="*/ 69 w 2037"/>
                <a:gd name="T47" fmla="*/ 646 h 2569"/>
                <a:gd name="T48" fmla="*/ 40 w 2037"/>
                <a:gd name="T49" fmla="*/ 736 h 2569"/>
                <a:gd name="T50" fmla="*/ 18 w 2037"/>
                <a:gd name="T51" fmla="*/ 827 h 2569"/>
                <a:gd name="T52" fmla="*/ 3 w 2037"/>
                <a:gd name="T53" fmla="*/ 921 h 2569"/>
                <a:gd name="T54" fmla="*/ 0 w 2037"/>
                <a:gd name="T55" fmla="*/ 1020 h 2569"/>
                <a:gd name="T56" fmla="*/ 3 w 2037"/>
                <a:gd name="T57" fmla="*/ 1115 h 2569"/>
                <a:gd name="T58" fmla="*/ 27 w 2037"/>
                <a:gd name="T59" fmla="*/ 1256 h 2569"/>
                <a:gd name="T60" fmla="*/ 68 w 2037"/>
                <a:gd name="T61" fmla="*/ 1387 h 2569"/>
                <a:gd name="T62" fmla="*/ 126 w 2037"/>
                <a:gd name="T63" fmla="*/ 1511 h 2569"/>
                <a:gd name="T64" fmla="*/ 200 w 2037"/>
                <a:gd name="T65" fmla="*/ 1626 h 2569"/>
                <a:gd name="T66" fmla="*/ 256 w 2037"/>
                <a:gd name="T67" fmla="*/ 1696 h 2569"/>
                <a:gd name="T68" fmla="*/ 344 w 2037"/>
                <a:gd name="T69" fmla="*/ 1784 h 2569"/>
                <a:gd name="T70" fmla="*/ 441 w 2037"/>
                <a:gd name="T71" fmla="*/ 1860 h 2569"/>
                <a:gd name="T72" fmla="*/ 512 w 2037"/>
                <a:gd name="T73" fmla="*/ 2569 h 2569"/>
                <a:gd name="T74" fmla="*/ 1524 w 2037"/>
                <a:gd name="T75" fmla="*/ 1904 h 2569"/>
                <a:gd name="T76" fmla="*/ 1608 w 2037"/>
                <a:gd name="T77" fmla="*/ 1850 h 2569"/>
                <a:gd name="T78" fmla="*/ 1686 w 2037"/>
                <a:gd name="T79" fmla="*/ 1789 h 2569"/>
                <a:gd name="T80" fmla="*/ 1757 w 2037"/>
                <a:gd name="T81" fmla="*/ 1721 h 2569"/>
                <a:gd name="T82" fmla="*/ 1821 w 2037"/>
                <a:gd name="T83" fmla="*/ 1646 h 2569"/>
                <a:gd name="T84" fmla="*/ 1878 w 2037"/>
                <a:gd name="T85" fmla="*/ 1566 h 2569"/>
                <a:gd name="T86" fmla="*/ 1927 w 2037"/>
                <a:gd name="T87" fmla="*/ 1479 h 2569"/>
                <a:gd name="T88" fmla="*/ 1968 w 2037"/>
                <a:gd name="T89" fmla="*/ 1387 h 2569"/>
                <a:gd name="T90" fmla="*/ 2001 w 2037"/>
                <a:gd name="T91" fmla="*/ 1292 h 2569"/>
                <a:gd name="T92" fmla="*/ 2022 w 2037"/>
                <a:gd name="T93" fmla="*/ 1193 h 2569"/>
                <a:gd name="T94" fmla="*/ 2034 w 2037"/>
                <a:gd name="T95" fmla="*/ 1089 h 2569"/>
                <a:gd name="T96" fmla="*/ 2037 w 2037"/>
                <a:gd name="T97" fmla="*/ 1020 h 2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7" h="2569">
                  <a:moveTo>
                    <a:pt x="2037" y="1020"/>
                  </a:moveTo>
                  <a:lnTo>
                    <a:pt x="2037" y="1020"/>
                  </a:lnTo>
                  <a:lnTo>
                    <a:pt x="2035" y="967"/>
                  </a:lnTo>
                  <a:lnTo>
                    <a:pt x="2032" y="915"/>
                  </a:lnTo>
                  <a:lnTo>
                    <a:pt x="2025" y="863"/>
                  </a:lnTo>
                  <a:lnTo>
                    <a:pt x="2016" y="814"/>
                  </a:lnTo>
                  <a:lnTo>
                    <a:pt x="2004" y="764"/>
                  </a:lnTo>
                  <a:lnTo>
                    <a:pt x="1991" y="716"/>
                  </a:lnTo>
                  <a:lnTo>
                    <a:pt x="1975" y="668"/>
                  </a:lnTo>
                  <a:lnTo>
                    <a:pt x="1957" y="622"/>
                  </a:lnTo>
                  <a:lnTo>
                    <a:pt x="1936" y="577"/>
                  </a:lnTo>
                  <a:lnTo>
                    <a:pt x="1914" y="533"/>
                  </a:lnTo>
                  <a:lnTo>
                    <a:pt x="1890" y="490"/>
                  </a:lnTo>
                  <a:lnTo>
                    <a:pt x="1862" y="449"/>
                  </a:lnTo>
                  <a:lnTo>
                    <a:pt x="1834" y="409"/>
                  </a:lnTo>
                  <a:lnTo>
                    <a:pt x="1804" y="371"/>
                  </a:lnTo>
                  <a:lnTo>
                    <a:pt x="1772" y="334"/>
                  </a:lnTo>
                  <a:lnTo>
                    <a:pt x="1738" y="298"/>
                  </a:lnTo>
                  <a:lnTo>
                    <a:pt x="1704" y="264"/>
                  </a:lnTo>
                  <a:lnTo>
                    <a:pt x="1666" y="233"/>
                  </a:lnTo>
                  <a:lnTo>
                    <a:pt x="1627" y="202"/>
                  </a:lnTo>
                  <a:lnTo>
                    <a:pt x="1587" y="174"/>
                  </a:lnTo>
                  <a:lnTo>
                    <a:pt x="1546" y="148"/>
                  </a:lnTo>
                  <a:lnTo>
                    <a:pt x="1504" y="124"/>
                  </a:lnTo>
                  <a:lnTo>
                    <a:pt x="1460" y="100"/>
                  </a:lnTo>
                  <a:lnTo>
                    <a:pt x="1414" y="80"/>
                  </a:lnTo>
                  <a:lnTo>
                    <a:pt x="1368" y="62"/>
                  </a:lnTo>
                  <a:lnTo>
                    <a:pt x="1321" y="46"/>
                  </a:lnTo>
                  <a:lnTo>
                    <a:pt x="1272" y="32"/>
                  </a:lnTo>
                  <a:lnTo>
                    <a:pt x="1223" y="20"/>
                  </a:lnTo>
                  <a:lnTo>
                    <a:pt x="1173" y="11"/>
                  </a:lnTo>
                  <a:lnTo>
                    <a:pt x="1123" y="5"/>
                  </a:lnTo>
                  <a:lnTo>
                    <a:pt x="1071" y="1"/>
                  </a:lnTo>
                  <a:lnTo>
                    <a:pt x="1018" y="0"/>
                  </a:lnTo>
                  <a:lnTo>
                    <a:pt x="1018" y="0"/>
                  </a:lnTo>
                  <a:lnTo>
                    <a:pt x="978" y="1"/>
                  </a:lnTo>
                  <a:lnTo>
                    <a:pt x="939" y="4"/>
                  </a:lnTo>
                  <a:lnTo>
                    <a:pt x="901" y="6"/>
                  </a:lnTo>
                  <a:lnTo>
                    <a:pt x="862" y="11"/>
                  </a:lnTo>
                  <a:lnTo>
                    <a:pt x="823" y="19"/>
                  </a:lnTo>
                  <a:lnTo>
                    <a:pt x="786" y="27"/>
                  </a:lnTo>
                  <a:lnTo>
                    <a:pt x="750" y="36"/>
                  </a:lnTo>
                  <a:lnTo>
                    <a:pt x="712" y="46"/>
                  </a:lnTo>
                  <a:lnTo>
                    <a:pt x="677" y="59"/>
                  </a:lnTo>
                  <a:lnTo>
                    <a:pt x="641" y="72"/>
                  </a:lnTo>
                  <a:lnTo>
                    <a:pt x="606" y="86"/>
                  </a:lnTo>
                  <a:lnTo>
                    <a:pt x="573" y="102"/>
                  </a:lnTo>
                  <a:lnTo>
                    <a:pt x="539" y="118"/>
                  </a:lnTo>
                  <a:lnTo>
                    <a:pt x="507" y="136"/>
                  </a:lnTo>
                  <a:lnTo>
                    <a:pt x="476" y="156"/>
                  </a:lnTo>
                  <a:lnTo>
                    <a:pt x="444" y="177"/>
                  </a:lnTo>
                  <a:lnTo>
                    <a:pt x="444" y="177"/>
                  </a:lnTo>
                  <a:lnTo>
                    <a:pt x="419" y="195"/>
                  </a:lnTo>
                  <a:lnTo>
                    <a:pt x="395" y="213"/>
                  </a:lnTo>
                  <a:lnTo>
                    <a:pt x="371" y="232"/>
                  </a:lnTo>
                  <a:lnTo>
                    <a:pt x="348" y="251"/>
                  </a:lnTo>
                  <a:lnTo>
                    <a:pt x="325" y="272"/>
                  </a:lnTo>
                  <a:lnTo>
                    <a:pt x="303" y="293"/>
                  </a:lnTo>
                  <a:lnTo>
                    <a:pt x="282" y="315"/>
                  </a:lnTo>
                  <a:lnTo>
                    <a:pt x="262" y="337"/>
                  </a:lnTo>
                  <a:lnTo>
                    <a:pt x="241" y="360"/>
                  </a:lnTo>
                  <a:lnTo>
                    <a:pt x="222" y="383"/>
                  </a:lnTo>
                  <a:lnTo>
                    <a:pt x="204" y="406"/>
                  </a:lnTo>
                  <a:lnTo>
                    <a:pt x="185" y="432"/>
                  </a:lnTo>
                  <a:lnTo>
                    <a:pt x="167" y="457"/>
                  </a:lnTo>
                  <a:lnTo>
                    <a:pt x="152" y="482"/>
                  </a:lnTo>
                  <a:lnTo>
                    <a:pt x="135" y="508"/>
                  </a:lnTo>
                  <a:lnTo>
                    <a:pt x="121" y="535"/>
                  </a:lnTo>
                  <a:lnTo>
                    <a:pt x="107" y="563"/>
                  </a:lnTo>
                  <a:lnTo>
                    <a:pt x="94" y="591"/>
                  </a:lnTo>
                  <a:lnTo>
                    <a:pt x="81" y="618"/>
                  </a:lnTo>
                  <a:lnTo>
                    <a:pt x="69" y="646"/>
                  </a:lnTo>
                  <a:lnTo>
                    <a:pt x="58" y="676"/>
                  </a:lnTo>
                  <a:lnTo>
                    <a:pt x="49" y="706"/>
                  </a:lnTo>
                  <a:lnTo>
                    <a:pt x="40" y="736"/>
                  </a:lnTo>
                  <a:lnTo>
                    <a:pt x="31" y="765"/>
                  </a:lnTo>
                  <a:lnTo>
                    <a:pt x="23" y="796"/>
                  </a:lnTo>
                  <a:lnTo>
                    <a:pt x="18" y="827"/>
                  </a:lnTo>
                  <a:lnTo>
                    <a:pt x="11" y="858"/>
                  </a:lnTo>
                  <a:lnTo>
                    <a:pt x="7" y="890"/>
                  </a:lnTo>
                  <a:lnTo>
                    <a:pt x="3" y="921"/>
                  </a:lnTo>
                  <a:lnTo>
                    <a:pt x="1" y="954"/>
                  </a:lnTo>
                  <a:lnTo>
                    <a:pt x="0" y="986"/>
                  </a:lnTo>
                  <a:lnTo>
                    <a:pt x="0" y="1020"/>
                  </a:lnTo>
                  <a:lnTo>
                    <a:pt x="0" y="1020"/>
                  </a:lnTo>
                  <a:lnTo>
                    <a:pt x="0" y="1067"/>
                  </a:lnTo>
                  <a:lnTo>
                    <a:pt x="3" y="1115"/>
                  </a:lnTo>
                  <a:lnTo>
                    <a:pt x="9" y="1163"/>
                  </a:lnTo>
                  <a:lnTo>
                    <a:pt x="16" y="1209"/>
                  </a:lnTo>
                  <a:lnTo>
                    <a:pt x="27" y="1256"/>
                  </a:lnTo>
                  <a:lnTo>
                    <a:pt x="38" y="1300"/>
                  </a:lnTo>
                  <a:lnTo>
                    <a:pt x="52" y="1345"/>
                  </a:lnTo>
                  <a:lnTo>
                    <a:pt x="68" y="1387"/>
                  </a:lnTo>
                  <a:lnTo>
                    <a:pt x="85" y="1430"/>
                  </a:lnTo>
                  <a:lnTo>
                    <a:pt x="104" y="1471"/>
                  </a:lnTo>
                  <a:lnTo>
                    <a:pt x="126" y="1511"/>
                  </a:lnTo>
                  <a:lnTo>
                    <a:pt x="149" y="1551"/>
                  </a:lnTo>
                  <a:lnTo>
                    <a:pt x="174" y="1589"/>
                  </a:lnTo>
                  <a:lnTo>
                    <a:pt x="200" y="1626"/>
                  </a:lnTo>
                  <a:lnTo>
                    <a:pt x="228" y="1662"/>
                  </a:lnTo>
                  <a:lnTo>
                    <a:pt x="256" y="1696"/>
                  </a:lnTo>
                  <a:lnTo>
                    <a:pt x="256" y="1696"/>
                  </a:lnTo>
                  <a:lnTo>
                    <a:pt x="285" y="1727"/>
                  </a:lnTo>
                  <a:lnTo>
                    <a:pt x="313" y="1755"/>
                  </a:lnTo>
                  <a:lnTo>
                    <a:pt x="344" y="1784"/>
                  </a:lnTo>
                  <a:lnTo>
                    <a:pt x="375" y="1810"/>
                  </a:lnTo>
                  <a:lnTo>
                    <a:pt x="407" y="1835"/>
                  </a:lnTo>
                  <a:lnTo>
                    <a:pt x="441" y="1860"/>
                  </a:lnTo>
                  <a:lnTo>
                    <a:pt x="476" y="1882"/>
                  </a:lnTo>
                  <a:lnTo>
                    <a:pt x="512" y="1904"/>
                  </a:lnTo>
                  <a:lnTo>
                    <a:pt x="512" y="2569"/>
                  </a:lnTo>
                  <a:lnTo>
                    <a:pt x="1524" y="2569"/>
                  </a:lnTo>
                  <a:lnTo>
                    <a:pt x="1524" y="1904"/>
                  </a:lnTo>
                  <a:lnTo>
                    <a:pt x="1524" y="1904"/>
                  </a:lnTo>
                  <a:lnTo>
                    <a:pt x="1553" y="1886"/>
                  </a:lnTo>
                  <a:lnTo>
                    <a:pt x="1581" y="1869"/>
                  </a:lnTo>
                  <a:lnTo>
                    <a:pt x="1608" y="1850"/>
                  </a:lnTo>
                  <a:lnTo>
                    <a:pt x="1634" y="1830"/>
                  </a:lnTo>
                  <a:lnTo>
                    <a:pt x="1660" y="1810"/>
                  </a:lnTo>
                  <a:lnTo>
                    <a:pt x="1686" y="1789"/>
                  </a:lnTo>
                  <a:lnTo>
                    <a:pt x="1710" y="1767"/>
                  </a:lnTo>
                  <a:lnTo>
                    <a:pt x="1733" y="1744"/>
                  </a:lnTo>
                  <a:lnTo>
                    <a:pt x="1757" y="1721"/>
                  </a:lnTo>
                  <a:lnTo>
                    <a:pt x="1778" y="1696"/>
                  </a:lnTo>
                  <a:lnTo>
                    <a:pt x="1800" y="1671"/>
                  </a:lnTo>
                  <a:lnTo>
                    <a:pt x="1821" y="1646"/>
                  </a:lnTo>
                  <a:lnTo>
                    <a:pt x="1840" y="1620"/>
                  </a:lnTo>
                  <a:lnTo>
                    <a:pt x="1860" y="1593"/>
                  </a:lnTo>
                  <a:lnTo>
                    <a:pt x="1878" y="1566"/>
                  </a:lnTo>
                  <a:lnTo>
                    <a:pt x="1896" y="1537"/>
                  </a:lnTo>
                  <a:lnTo>
                    <a:pt x="1911" y="1509"/>
                  </a:lnTo>
                  <a:lnTo>
                    <a:pt x="1927" y="1479"/>
                  </a:lnTo>
                  <a:lnTo>
                    <a:pt x="1942" y="1449"/>
                  </a:lnTo>
                  <a:lnTo>
                    <a:pt x="1955" y="1418"/>
                  </a:lnTo>
                  <a:lnTo>
                    <a:pt x="1968" y="1387"/>
                  </a:lnTo>
                  <a:lnTo>
                    <a:pt x="1980" y="1356"/>
                  </a:lnTo>
                  <a:lnTo>
                    <a:pt x="1990" y="1324"/>
                  </a:lnTo>
                  <a:lnTo>
                    <a:pt x="2001" y="1292"/>
                  </a:lnTo>
                  <a:lnTo>
                    <a:pt x="2008" y="1260"/>
                  </a:lnTo>
                  <a:lnTo>
                    <a:pt x="2016" y="1226"/>
                  </a:lnTo>
                  <a:lnTo>
                    <a:pt x="2022" y="1193"/>
                  </a:lnTo>
                  <a:lnTo>
                    <a:pt x="2028" y="1159"/>
                  </a:lnTo>
                  <a:lnTo>
                    <a:pt x="2032" y="1124"/>
                  </a:lnTo>
                  <a:lnTo>
                    <a:pt x="2034" y="1089"/>
                  </a:lnTo>
                  <a:lnTo>
                    <a:pt x="2037" y="1054"/>
                  </a:lnTo>
                  <a:lnTo>
                    <a:pt x="2037" y="1020"/>
                  </a:lnTo>
                  <a:lnTo>
                    <a:pt x="2037" y="1020"/>
                  </a:ln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96" name="Line 116"/>
            <p:cNvSpPr>
              <a:spLocks noChangeShapeType="1"/>
            </p:cNvSpPr>
            <p:nvPr/>
          </p:nvSpPr>
          <p:spPr bwMode="auto">
            <a:xfrm>
              <a:off x="7815351" y="4743097"/>
              <a:ext cx="223132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97" name="Freeform 117"/>
            <p:cNvSpPr>
              <a:spLocks/>
            </p:cNvSpPr>
            <p:nvPr/>
          </p:nvSpPr>
          <p:spPr bwMode="auto">
            <a:xfrm>
              <a:off x="7860330" y="4801305"/>
              <a:ext cx="130528" cy="143757"/>
            </a:xfrm>
            <a:custGeom>
              <a:avLst/>
              <a:gdLst>
                <a:gd name="T0" fmla="*/ 554 w 590"/>
                <a:gd name="T1" fmla="*/ 653 h 653"/>
                <a:gd name="T2" fmla="*/ 36 w 590"/>
                <a:gd name="T3" fmla="*/ 653 h 653"/>
                <a:gd name="T4" fmla="*/ 36 w 590"/>
                <a:gd name="T5" fmla="*/ 653 h 653"/>
                <a:gd name="T6" fmla="*/ 29 w 590"/>
                <a:gd name="T7" fmla="*/ 653 h 653"/>
                <a:gd name="T8" fmla="*/ 22 w 590"/>
                <a:gd name="T9" fmla="*/ 650 h 653"/>
                <a:gd name="T10" fmla="*/ 16 w 590"/>
                <a:gd name="T11" fmla="*/ 647 h 653"/>
                <a:gd name="T12" fmla="*/ 11 w 590"/>
                <a:gd name="T13" fmla="*/ 643 h 653"/>
                <a:gd name="T14" fmla="*/ 7 w 590"/>
                <a:gd name="T15" fmla="*/ 637 h 653"/>
                <a:gd name="T16" fmla="*/ 3 w 590"/>
                <a:gd name="T17" fmla="*/ 631 h 653"/>
                <a:gd name="T18" fmla="*/ 0 w 590"/>
                <a:gd name="T19" fmla="*/ 625 h 653"/>
                <a:gd name="T20" fmla="*/ 0 w 590"/>
                <a:gd name="T21" fmla="*/ 617 h 653"/>
                <a:gd name="T22" fmla="*/ 0 w 590"/>
                <a:gd name="T23" fmla="*/ 0 h 653"/>
                <a:gd name="T24" fmla="*/ 590 w 590"/>
                <a:gd name="T25" fmla="*/ 0 h 653"/>
                <a:gd name="T26" fmla="*/ 590 w 590"/>
                <a:gd name="T27" fmla="*/ 617 h 653"/>
                <a:gd name="T28" fmla="*/ 590 w 590"/>
                <a:gd name="T29" fmla="*/ 617 h 653"/>
                <a:gd name="T30" fmla="*/ 590 w 590"/>
                <a:gd name="T31" fmla="*/ 625 h 653"/>
                <a:gd name="T32" fmla="*/ 588 w 590"/>
                <a:gd name="T33" fmla="*/ 631 h 653"/>
                <a:gd name="T34" fmla="*/ 584 w 590"/>
                <a:gd name="T35" fmla="*/ 637 h 653"/>
                <a:gd name="T36" fmla="*/ 580 w 590"/>
                <a:gd name="T37" fmla="*/ 643 h 653"/>
                <a:gd name="T38" fmla="*/ 575 w 590"/>
                <a:gd name="T39" fmla="*/ 647 h 653"/>
                <a:gd name="T40" fmla="*/ 568 w 590"/>
                <a:gd name="T41" fmla="*/ 650 h 653"/>
                <a:gd name="T42" fmla="*/ 562 w 590"/>
                <a:gd name="T43" fmla="*/ 653 h 653"/>
                <a:gd name="T44" fmla="*/ 554 w 590"/>
                <a:gd name="T45" fmla="*/ 653 h 653"/>
                <a:gd name="T46" fmla="*/ 554 w 590"/>
                <a:gd name="T47" fmla="*/ 653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0" h="653">
                  <a:moveTo>
                    <a:pt x="554" y="653"/>
                  </a:moveTo>
                  <a:lnTo>
                    <a:pt x="36" y="653"/>
                  </a:lnTo>
                  <a:lnTo>
                    <a:pt x="36" y="653"/>
                  </a:lnTo>
                  <a:lnTo>
                    <a:pt x="29" y="653"/>
                  </a:lnTo>
                  <a:lnTo>
                    <a:pt x="22" y="650"/>
                  </a:lnTo>
                  <a:lnTo>
                    <a:pt x="16" y="647"/>
                  </a:lnTo>
                  <a:lnTo>
                    <a:pt x="11" y="643"/>
                  </a:lnTo>
                  <a:lnTo>
                    <a:pt x="7" y="637"/>
                  </a:lnTo>
                  <a:lnTo>
                    <a:pt x="3" y="631"/>
                  </a:lnTo>
                  <a:lnTo>
                    <a:pt x="0" y="625"/>
                  </a:lnTo>
                  <a:lnTo>
                    <a:pt x="0" y="617"/>
                  </a:lnTo>
                  <a:lnTo>
                    <a:pt x="0" y="0"/>
                  </a:lnTo>
                  <a:lnTo>
                    <a:pt x="590" y="0"/>
                  </a:lnTo>
                  <a:lnTo>
                    <a:pt x="590" y="617"/>
                  </a:lnTo>
                  <a:lnTo>
                    <a:pt x="590" y="617"/>
                  </a:lnTo>
                  <a:lnTo>
                    <a:pt x="590" y="625"/>
                  </a:lnTo>
                  <a:lnTo>
                    <a:pt x="588" y="631"/>
                  </a:lnTo>
                  <a:lnTo>
                    <a:pt x="584" y="637"/>
                  </a:lnTo>
                  <a:lnTo>
                    <a:pt x="580" y="643"/>
                  </a:lnTo>
                  <a:lnTo>
                    <a:pt x="575" y="647"/>
                  </a:lnTo>
                  <a:lnTo>
                    <a:pt x="568" y="650"/>
                  </a:lnTo>
                  <a:lnTo>
                    <a:pt x="562" y="653"/>
                  </a:lnTo>
                  <a:lnTo>
                    <a:pt x="554" y="653"/>
                  </a:lnTo>
                  <a:lnTo>
                    <a:pt x="554" y="653"/>
                  </a:ln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98" name="Line 118"/>
            <p:cNvSpPr>
              <a:spLocks noChangeShapeType="1"/>
            </p:cNvSpPr>
            <p:nvPr/>
          </p:nvSpPr>
          <p:spPr bwMode="auto">
            <a:xfrm>
              <a:off x="7860330" y="4838347"/>
              <a:ext cx="78493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99" name="Line 119"/>
            <p:cNvSpPr>
              <a:spLocks noChangeShapeType="1"/>
            </p:cNvSpPr>
            <p:nvPr/>
          </p:nvSpPr>
          <p:spPr bwMode="auto">
            <a:xfrm>
              <a:off x="7912364" y="4872743"/>
              <a:ext cx="78493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00" name="Freeform 120"/>
            <p:cNvSpPr>
              <a:spLocks noEditPoints="1"/>
            </p:cNvSpPr>
            <p:nvPr/>
          </p:nvSpPr>
          <p:spPr bwMode="auto">
            <a:xfrm>
              <a:off x="7787128" y="4317999"/>
              <a:ext cx="278694" cy="278694"/>
            </a:xfrm>
            <a:custGeom>
              <a:avLst/>
              <a:gdLst>
                <a:gd name="T0" fmla="*/ 1035 w 1261"/>
                <a:gd name="T1" fmla="*/ 389 h 1262"/>
                <a:gd name="T2" fmla="*/ 1106 w 1261"/>
                <a:gd name="T3" fmla="*/ 298 h 1262"/>
                <a:gd name="T4" fmla="*/ 1102 w 1261"/>
                <a:gd name="T5" fmla="*/ 224 h 1262"/>
                <a:gd name="T6" fmla="*/ 1058 w 1261"/>
                <a:gd name="T7" fmla="*/ 171 h 1262"/>
                <a:gd name="T8" fmla="*/ 985 w 1261"/>
                <a:gd name="T9" fmla="*/ 153 h 1262"/>
                <a:gd name="T10" fmla="*/ 915 w 1261"/>
                <a:gd name="T11" fmla="*/ 185 h 1262"/>
                <a:gd name="T12" fmla="*/ 746 w 1261"/>
                <a:gd name="T13" fmla="*/ 115 h 1262"/>
                <a:gd name="T14" fmla="*/ 727 w 1261"/>
                <a:gd name="T15" fmla="*/ 51 h 1262"/>
                <a:gd name="T16" fmla="*/ 665 w 1261"/>
                <a:gd name="T17" fmla="*/ 5 h 1262"/>
                <a:gd name="T18" fmla="*/ 596 w 1261"/>
                <a:gd name="T19" fmla="*/ 5 h 1262"/>
                <a:gd name="T20" fmla="*/ 536 w 1261"/>
                <a:gd name="T21" fmla="*/ 51 h 1262"/>
                <a:gd name="T22" fmla="*/ 516 w 1261"/>
                <a:gd name="T23" fmla="*/ 193 h 1262"/>
                <a:gd name="T24" fmla="*/ 347 w 1261"/>
                <a:gd name="T25" fmla="*/ 185 h 1262"/>
                <a:gd name="T26" fmla="*/ 277 w 1261"/>
                <a:gd name="T27" fmla="*/ 153 h 1262"/>
                <a:gd name="T28" fmla="*/ 203 w 1261"/>
                <a:gd name="T29" fmla="*/ 171 h 1262"/>
                <a:gd name="T30" fmla="*/ 160 w 1261"/>
                <a:gd name="T31" fmla="*/ 224 h 1262"/>
                <a:gd name="T32" fmla="*/ 156 w 1261"/>
                <a:gd name="T33" fmla="*/ 298 h 1262"/>
                <a:gd name="T34" fmla="*/ 241 w 1261"/>
                <a:gd name="T35" fmla="*/ 404 h 1262"/>
                <a:gd name="T36" fmla="*/ 103 w 1261"/>
                <a:gd name="T37" fmla="*/ 517 h 1262"/>
                <a:gd name="T38" fmla="*/ 35 w 1261"/>
                <a:gd name="T39" fmla="*/ 550 h 1262"/>
                <a:gd name="T40" fmla="*/ 1 w 1261"/>
                <a:gd name="T41" fmla="*/ 620 h 1262"/>
                <a:gd name="T42" fmla="*/ 14 w 1261"/>
                <a:gd name="T43" fmla="*/ 686 h 1262"/>
                <a:gd name="T44" fmla="*/ 71 w 1261"/>
                <a:gd name="T45" fmla="*/ 737 h 1262"/>
                <a:gd name="T46" fmla="*/ 196 w 1261"/>
                <a:gd name="T47" fmla="*/ 777 h 1262"/>
                <a:gd name="T48" fmla="*/ 170 w 1261"/>
                <a:gd name="T49" fmla="*/ 932 h 1262"/>
                <a:gd name="T50" fmla="*/ 152 w 1261"/>
                <a:gd name="T51" fmla="*/ 1007 h 1262"/>
                <a:gd name="T52" fmla="*/ 186 w 1261"/>
                <a:gd name="T53" fmla="*/ 1077 h 1262"/>
                <a:gd name="T54" fmla="*/ 244 w 1261"/>
                <a:gd name="T55" fmla="*/ 1108 h 1262"/>
                <a:gd name="T56" fmla="*/ 320 w 1261"/>
                <a:gd name="T57" fmla="*/ 1098 h 1262"/>
                <a:gd name="T58" fmla="*/ 450 w 1261"/>
                <a:gd name="T59" fmla="*/ 1067 h 1262"/>
                <a:gd name="T60" fmla="*/ 521 w 1261"/>
                <a:gd name="T61" fmla="*/ 1181 h 1262"/>
                <a:gd name="T62" fmla="*/ 567 w 1261"/>
                <a:gd name="T63" fmla="*/ 1242 h 1262"/>
                <a:gd name="T64" fmla="*/ 631 w 1261"/>
                <a:gd name="T65" fmla="*/ 1262 h 1262"/>
                <a:gd name="T66" fmla="*/ 703 w 1261"/>
                <a:gd name="T67" fmla="*/ 1236 h 1262"/>
                <a:gd name="T68" fmla="*/ 743 w 1261"/>
                <a:gd name="T69" fmla="*/ 1170 h 1262"/>
                <a:gd name="T70" fmla="*/ 849 w 1261"/>
                <a:gd name="T71" fmla="*/ 1060 h 1262"/>
                <a:gd name="T72" fmla="*/ 953 w 1261"/>
                <a:gd name="T73" fmla="*/ 1103 h 1262"/>
                <a:gd name="T74" fmla="*/ 1029 w 1261"/>
                <a:gd name="T75" fmla="*/ 1105 h 1262"/>
                <a:gd name="T76" fmla="*/ 1084 w 1261"/>
                <a:gd name="T77" fmla="*/ 1068 h 1262"/>
                <a:gd name="T78" fmla="*/ 1110 w 1261"/>
                <a:gd name="T79" fmla="*/ 996 h 1262"/>
                <a:gd name="T80" fmla="*/ 1084 w 1261"/>
                <a:gd name="T81" fmla="*/ 923 h 1262"/>
                <a:gd name="T82" fmla="*/ 1098 w 1261"/>
                <a:gd name="T83" fmla="*/ 746 h 1262"/>
                <a:gd name="T84" fmla="*/ 1202 w 1261"/>
                <a:gd name="T85" fmla="*/ 732 h 1262"/>
                <a:gd name="T86" fmla="*/ 1252 w 1261"/>
                <a:gd name="T87" fmla="*/ 675 h 1262"/>
                <a:gd name="T88" fmla="*/ 1259 w 1261"/>
                <a:gd name="T89" fmla="*/ 608 h 1262"/>
                <a:gd name="T90" fmla="*/ 1220 w 1261"/>
                <a:gd name="T91" fmla="*/ 542 h 1262"/>
                <a:gd name="T92" fmla="*/ 1146 w 1261"/>
                <a:gd name="T93" fmla="*/ 517 h 1262"/>
                <a:gd name="T94" fmla="*/ 538 w 1261"/>
                <a:gd name="T95" fmla="*/ 851 h 1262"/>
                <a:gd name="T96" fmla="*/ 422 w 1261"/>
                <a:gd name="T97" fmla="*/ 745 h 1262"/>
                <a:gd name="T98" fmla="*/ 395 w 1261"/>
                <a:gd name="T99" fmla="*/ 607 h 1262"/>
                <a:gd name="T100" fmla="*/ 463 w 1261"/>
                <a:gd name="T101" fmla="*/ 462 h 1262"/>
                <a:gd name="T102" fmla="*/ 607 w 1261"/>
                <a:gd name="T103" fmla="*/ 394 h 1262"/>
                <a:gd name="T104" fmla="*/ 745 w 1261"/>
                <a:gd name="T105" fmla="*/ 422 h 1262"/>
                <a:gd name="T106" fmla="*/ 851 w 1261"/>
                <a:gd name="T107" fmla="*/ 539 h 1262"/>
                <a:gd name="T108" fmla="*/ 863 w 1261"/>
                <a:gd name="T109" fmla="*/ 679 h 1262"/>
                <a:gd name="T110" fmla="*/ 782 w 1261"/>
                <a:gd name="T111" fmla="*/ 815 h 1262"/>
                <a:gd name="T112" fmla="*/ 631 w 1261"/>
                <a:gd name="T113" fmla="*/ 869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61" h="1262">
                  <a:moveTo>
                    <a:pt x="1146" y="517"/>
                  </a:moveTo>
                  <a:lnTo>
                    <a:pt x="1093" y="517"/>
                  </a:lnTo>
                  <a:lnTo>
                    <a:pt x="1093" y="517"/>
                  </a:lnTo>
                  <a:lnTo>
                    <a:pt x="1082" y="483"/>
                  </a:lnTo>
                  <a:lnTo>
                    <a:pt x="1069" y="449"/>
                  </a:lnTo>
                  <a:lnTo>
                    <a:pt x="1053" y="418"/>
                  </a:lnTo>
                  <a:lnTo>
                    <a:pt x="1035" y="389"/>
                  </a:lnTo>
                  <a:lnTo>
                    <a:pt x="1076" y="347"/>
                  </a:lnTo>
                  <a:lnTo>
                    <a:pt x="1076" y="347"/>
                  </a:lnTo>
                  <a:lnTo>
                    <a:pt x="1084" y="338"/>
                  </a:lnTo>
                  <a:lnTo>
                    <a:pt x="1092" y="329"/>
                  </a:lnTo>
                  <a:lnTo>
                    <a:pt x="1097" y="319"/>
                  </a:lnTo>
                  <a:lnTo>
                    <a:pt x="1102" y="310"/>
                  </a:lnTo>
                  <a:lnTo>
                    <a:pt x="1106" y="298"/>
                  </a:lnTo>
                  <a:lnTo>
                    <a:pt x="1109" y="288"/>
                  </a:lnTo>
                  <a:lnTo>
                    <a:pt x="1110" y="278"/>
                  </a:lnTo>
                  <a:lnTo>
                    <a:pt x="1110" y="266"/>
                  </a:lnTo>
                  <a:lnTo>
                    <a:pt x="1110" y="256"/>
                  </a:lnTo>
                  <a:lnTo>
                    <a:pt x="1109" y="244"/>
                  </a:lnTo>
                  <a:lnTo>
                    <a:pt x="1106" y="234"/>
                  </a:lnTo>
                  <a:lnTo>
                    <a:pt x="1102" y="224"/>
                  </a:lnTo>
                  <a:lnTo>
                    <a:pt x="1097" y="213"/>
                  </a:lnTo>
                  <a:lnTo>
                    <a:pt x="1092" y="203"/>
                  </a:lnTo>
                  <a:lnTo>
                    <a:pt x="1084" y="194"/>
                  </a:lnTo>
                  <a:lnTo>
                    <a:pt x="1076" y="185"/>
                  </a:lnTo>
                  <a:lnTo>
                    <a:pt x="1076" y="185"/>
                  </a:lnTo>
                  <a:lnTo>
                    <a:pt x="1067" y="177"/>
                  </a:lnTo>
                  <a:lnTo>
                    <a:pt x="1058" y="171"/>
                  </a:lnTo>
                  <a:lnTo>
                    <a:pt x="1049" y="165"/>
                  </a:lnTo>
                  <a:lnTo>
                    <a:pt x="1039" y="160"/>
                  </a:lnTo>
                  <a:lnTo>
                    <a:pt x="1029" y="156"/>
                  </a:lnTo>
                  <a:lnTo>
                    <a:pt x="1017" y="154"/>
                  </a:lnTo>
                  <a:lnTo>
                    <a:pt x="1007" y="153"/>
                  </a:lnTo>
                  <a:lnTo>
                    <a:pt x="995" y="151"/>
                  </a:lnTo>
                  <a:lnTo>
                    <a:pt x="985" y="153"/>
                  </a:lnTo>
                  <a:lnTo>
                    <a:pt x="973" y="154"/>
                  </a:lnTo>
                  <a:lnTo>
                    <a:pt x="963" y="156"/>
                  </a:lnTo>
                  <a:lnTo>
                    <a:pt x="953" y="160"/>
                  </a:lnTo>
                  <a:lnTo>
                    <a:pt x="942" y="165"/>
                  </a:lnTo>
                  <a:lnTo>
                    <a:pt x="933" y="171"/>
                  </a:lnTo>
                  <a:lnTo>
                    <a:pt x="923" y="177"/>
                  </a:lnTo>
                  <a:lnTo>
                    <a:pt x="915" y="185"/>
                  </a:lnTo>
                  <a:lnTo>
                    <a:pt x="867" y="233"/>
                  </a:lnTo>
                  <a:lnTo>
                    <a:pt x="867" y="233"/>
                  </a:lnTo>
                  <a:lnTo>
                    <a:pt x="839" y="217"/>
                  </a:lnTo>
                  <a:lnTo>
                    <a:pt x="809" y="204"/>
                  </a:lnTo>
                  <a:lnTo>
                    <a:pt x="778" y="194"/>
                  </a:lnTo>
                  <a:lnTo>
                    <a:pt x="746" y="186"/>
                  </a:lnTo>
                  <a:lnTo>
                    <a:pt x="746" y="115"/>
                  </a:lnTo>
                  <a:lnTo>
                    <a:pt x="746" y="115"/>
                  </a:lnTo>
                  <a:lnTo>
                    <a:pt x="745" y="103"/>
                  </a:lnTo>
                  <a:lnTo>
                    <a:pt x="743" y="92"/>
                  </a:lnTo>
                  <a:lnTo>
                    <a:pt x="741" y="82"/>
                  </a:lnTo>
                  <a:lnTo>
                    <a:pt x="737" y="71"/>
                  </a:lnTo>
                  <a:lnTo>
                    <a:pt x="732" y="61"/>
                  </a:lnTo>
                  <a:lnTo>
                    <a:pt x="727" y="51"/>
                  </a:lnTo>
                  <a:lnTo>
                    <a:pt x="719" y="43"/>
                  </a:lnTo>
                  <a:lnTo>
                    <a:pt x="712" y="34"/>
                  </a:lnTo>
                  <a:lnTo>
                    <a:pt x="703" y="27"/>
                  </a:lnTo>
                  <a:lnTo>
                    <a:pt x="696" y="20"/>
                  </a:lnTo>
                  <a:lnTo>
                    <a:pt x="685" y="14"/>
                  </a:lnTo>
                  <a:lnTo>
                    <a:pt x="675" y="9"/>
                  </a:lnTo>
                  <a:lnTo>
                    <a:pt x="665" y="5"/>
                  </a:lnTo>
                  <a:lnTo>
                    <a:pt x="654" y="3"/>
                  </a:lnTo>
                  <a:lnTo>
                    <a:pt x="643" y="1"/>
                  </a:lnTo>
                  <a:lnTo>
                    <a:pt x="631" y="0"/>
                  </a:lnTo>
                  <a:lnTo>
                    <a:pt x="631" y="0"/>
                  </a:lnTo>
                  <a:lnTo>
                    <a:pt x="619" y="1"/>
                  </a:lnTo>
                  <a:lnTo>
                    <a:pt x="608" y="3"/>
                  </a:lnTo>
                  <a:lnTo>
                    <a:pt x="596" y="5"/>
                  </a:lnTo>
                  <a:lnTo>
                    <a:pt x="586" y="9"/>
                  </a:lnTo>
                  <a:lnTo>
                    <a:pt x="577" y="14"/>
                  </a:lnTo>
                  <a:lnTo>
                    <a:pt x="567" y="20"/>
                  </a:lnTo>
                  <a:lnTo>
                    <a:pt x="558" y="27"/>
                  </a:lnTo>
                  <a:lnTo>
                    <a:pt x="550" y="34"/>
                  </a:lnTo>
                  <a:lnTo>
                    <a:pt x="542" y="43"/>
                  </a:lnTo>
                  <a:lnTo>
                    <a:pt x="536" y="51"/>
                  </a:lnTo>
                  <a:lnTo>
                    <a:pt x="530" y="61"/>
                  </a:lnTo>
                  <a:lnTo>
                    <a:pt x="525" y="71"/>
                  </a:lnTo>
                  <a:lnTo>
                    <a:pt x="521" y="82"/>
                  </a:lnTo>
                  <a:lnTo>
                    <a:pt x="519" y="92"/>
                  </a:lnTo>
                  <a:lnTo>
                    <a:pt x="518" y="103"/>
                  </a:lnTo>
                  <a:lnTo>
                    <a:pt x="516" y="115"/>
                  </a:lnTo>
                  <a:lnTo>
                    <a:pt x="516" y="193"/>
                  </a:lnTo>
                  <a:lnTo>
                    <a:pt x="516" y="193"/>
                  </a:lnTo>
                  <a:lnTo>
                    <a:pt x="487" y="202"/>
                  </a:lnTo>
                  <a:lnTo>
                    <a:pt x="458" y="213"/>
                  </a:lnTo>
                  <a:lnTo>
                    <a:pt x="430" y="226"/>
                  </a:lnTo>
                  <a:lnTo>
                    <a:pt x="403" y="242"/>
                  </a:lnTo>
                  <a:lnTo>
                    <a:pt x="347" y="185"/>
                  </a:lnTo>
                  <a:lnTo>
                    <a:pt x="347" y="185"/>
                  </a:lnTo>
                  <a:lnTo>
                    <a:pt x="338" y="177"/>
                  </a:lnTo>
                  <a:lnTo>
                    <a:pt x="329" y="171"/>
                  </a:lnTo>
                  <a:lnTo>
                    <a:pt x="320" y="165"/>
                  </a:lnTo>
                  <a:lnTo>
                    <a:pt x="310" y="160"/>
                  </a:lnTo>
                  <a:lnTo>
                    <a:pt x="299" y="156"/>
                  </a:lnTo>
                  <a:lnTo>
                    <a:pt x="288" y="154"/>
                  </a:lnTo>
                  <a:lnTo>
                    <a:pt x="277" y="153"/>
                  </a:lnTo>
                  <a:lnTo>
                    <a:pt x="266" y="151"/>
                  </a:lnTo>
                  <a:lnTo>
                    <a:pt x="255" y="153"/>
                  </a:lnTo>
                  <a:lnTo>
                    <a:pt x="244" y="154"/>
                  </a:lnTo>
                  <a:lnTo>
                    <a:pt x="234" y="156"/>
                  </a:lnTo>
                  <a:lnTo>
                    <a:pt x="223" y="160"/>
                  </a:lnTo>
                  <a:lnTo>
                    <a:pt x="213" y="165"/>
                  </a:lnTo>
                  <a:lnTo>
                    <a:pt x="203" y="171"/>
                  </a:lnTo>
                  <a:lnTo>
                    <a:pt x="193" y="177"/>
                  </a:lnTo>
                  <a:lnTo>
                    <a:pt x="186" y="185"/>
                  </a:lnTo>
                  <a:lnTo>
                    <a:pt x="186" y="185"/>
                  </a:lnTo>
                  <a:lnTo>
                    <a:pt x="177" y="194"/>
                  </a:lnTo>
                  <a:lnTo>
                    <a:pt x="170" y="203"/>
                  </a:lnTo>
                  <a:lnTo>
                    <a:pt x="165" y="213"/>
                  </a:lnTo>
                  <a:lnTo>
                    <a:pt x="160" y="224"/>
                  </a:lnTo>
                  <a:lnTo>
                    <a:pt x="156" y="234"/>
                  </a:lnTo>
                  <a:lnTo>
                    <a:pt x="153" y="244"/>
                  </a:lnTo>
                  <a:lnTo>
                    <a:pt x="152" y="256"/>
                  </a:lnTo>
                  <a:lnTo>
                    <a:pt x="152" y="266"/>
                  </a:lnTo>
                  <a:lnTo>
                    <a:pt x="152" y="278"/>
                  </a:lnTo>
                  <a:lnTo>
                    <a:pt x="153" y="288"/>
                  </a:lnTo>
                  <a:lnTo>
                    <a:pt x="156" y="298"/>
                  </a:lnTo>
                  <a:lnTo>
                    <a:pt x="160" y="310"/>
                  </a:lnTo>
                  <a:lnTo>
                    <a:pt x="165" y="319"/>
                  </a:lnTo>
                  <a:lnTo>
                    <a:pt x="170" y="329"/>
                  </a:lnTo>
                  <a:lnTo>
                    <a:pt x="177" y="338"/>
                  </a:lnTo>
                  <a:lnTo>
                    <a:pt x="186" y="347"/>
                  </a:lnTo>
                  <a:lnTo>
                    <a:pt x="241" y="404"/>
                  </a:lnTo>
                  <a:lnTo>
                    <a:pt x="241" y="404"/>
                  </a:lnTo>
                  <a:lnTo>
                    <a:pt x="227" y="430"/>
                  </a:lnTo>
                  <a:lnTo>
                    <a:pt x="214" y="459"/>
                  </a:lnTo>
                  <a:lnTo>
                    <a:pt x="203" y="487"/>
                  </a:lnTo>
                  <a:lnTo>
                    <a:pt x="193" y="517"/>
                  </a:lnTo>
                  <a:lnTo>
                    <a:pt x="115" y="517"/>
                  </a:lnTo>
                  <a:lnTo>
                    <a:pt x="115" y="517"/>
                  </a:lnTo>
                  <a:lnTo>
                    <a:pt x="103" y="517"/>
                  </a:lnTo>
                  <a:lnTo>
                    <a:pt x="91" y="519"/>
                  </a:lnTo>
                  <a:lnTo>
                    <a:pt x="81" y="522"/>
                  </a:lnTo>
                  <a:lnTo>
                    <a:pt x="71" y="526"/>
                  </a:lnTo>
                  <a:lnTo>
                    <a:pt x="61" y="531"/>
                  </a:lnTo>
                  <a:lnTo>
                    <a:pt x="51" y="536"/>
                  </a:lnTo>
                  <a:lnTo>
                    <a:pt x="42" y="542"/>
                  </a:lnTo>
                  <a:lnTo>
                    <a:pt x="35" y="550"/>
                  </a:lnTo>
                  <a:lnTo>
                    <a:pt x="27" y="558"/>
                  </a:lnTo>
                  <a:lnTo>
                    <a:pt x="20" y="567"/>
                  </a:lnTo>
                  <a:lnTo>
                    <a:pt x="14" y="576"/>
                  </a:lnTo>
                  <a:lnTo>
                    <a:pt x="9" y="586"/>
                  </a:lnTo>
                  <a:lnTo>
                    <a:pt x="5" y="597"/>
                  </a:lnTo>
                  <a:lnTo>
                    <a:pt x="2" y="608"/>
                  </a:lnTo>
                  <a:lnTo>
                    <a:pt x="1" y="620"/>
                  </a:lnTo>
                  <a:lnTo>
                    <a:pt x="0" y="631"/>
                  </a:lnTo>
                  <a:lnTo>
                    <a:pt x="0" y="631"/>
                  </a:lnTo>
                  <a:lnTo>
                    <a:pt x="1" y="643"/>
                  </a:lnTo>
                  <a:lnTo>
                    <a:pt x="2" y="655"/>
                  </a:lnTo>
                  <a:lnTo>
                    <a:pt x="5" y="665"/>
                  </a:lnTo>
                  <a:lnTo>
                    <a:pt x="9" y="675"/>
                  </a:lnTo>
                  <a:lnTo>
                    <a:pt x="14" y="686"/>
                  </a:lnTo>
                  <a:lnTo>
                    <a:pt x="20" y="695"/>
                  </a:lnTo>
                  <a:lnTo>
                    <a:pt x="27" y="704"/>
                  </a:lnTo>
                  <a:lnTo>
                    <a:pt x="35" y="713"/>
                  </a:lnTo>
                  <a:lnTo>
                    <a:pt x="42" y="719"/>
                  </a:lnTo>
                  <a:lnTo>
                    <a:pt x="51" y="726"/>
                  </a:lnTo>
                  <a:lnTo>
                    <a:pt x="61" y="732"/>
                  </a:lnTo>
                  <a:lnTo>
                    <a:pt x="71" y="737"/>
                  </a:lnTo>
                  <a:lnTo>
                    <a:pt x="81" y="741"/>
                  </a:lnTo>
                  <a:lnTo>
                    <a:pt x="91" y="744"/>
                  </a:lnTo>
                  <a:lnTo>
                    <a:pt x="103" y="745"/>
                  </a:lnTo>
                  <a:lnTo>
                    <a:pt x="115" y="746"/>
                  </a:lnTo>
                  <a:lnTo>
                    <a:pt x="188" y="746"/>
                  </a:lnTo>
                  <a:lnTo>
                    <a:pt x="188" y="746"/>
                  </a:lnTo>
                  <a:lnTo>
                    <a:pt x="196" y="777"/>
                  </a:lnTo>
                  <a:lnTo>
                    <a:pt x="206" y="808"/>
                  </a:lnTo>
                  <a:lnTo>
                    <a:pt x="219" y="838"/>
                  </a:lnTo>
                  <a:lnTo>
                    <a:pt x="234" y="866"/>
                  </a:lnTo>
                  <a:lnTo>
                    <a:pt x="186" y="914"/>
                  </a:lnTo>
                  <a:lnTo>
                    <a:pt x="186" y="914"/>
                  </a:lnTo>
                  <a:lnTo>
                    <a:pt x="177" y="923"/>
                  </a:lnTo>
                  <a:lnTo>
                    <a:pt x="170" y="932"/>
                  </a:lnTo>
                  <a:lnTo>
                    <a:pt x="165" y="943"/>
                  </a:lnTo>
                  <a:lnTo>
                    <a:pt x="160" y="953"/>
                  </a:lnTo>
                  <a:lnTo>
                    <a:pt x="156" y="963"/>
                  </a:lnTo>
                  <a:lnTo>
                    <a:pt x="153" y="974"/>
                  </a:lnTo>
                  <a:lnTo>
                    <a:pt x="152" y="985"/>
                  </a:lnTo>
                  <a:lnTo>
                    <a:pt x="152" y="996"/>
                  </a:lnTo>
                  <a:lnTo>
                    <a:pt x="152" y="1007"/>
                  </a:lnTo>
                  <a:lnTo>
                    <a:pt x="153" y="1018"/>
                  </a:lnTo>
                  <a:lnTo>
                    <a:pt x="156" y="1029"/>
                  </a:lnTo>
                  <a:lnTo>
                    <a:pt x="160" y="1039"/>
                  </a:lnTo>
                  <a:lnTo>
                    <a:pt x="165" y="1050"/>
                  </a:lnTo>
                  <a:lnTo>
                    <a:pt x="170" y="1059"/>
                  </a:lnTo>
                  <a:lnTo>
                    <a:pt x="177" y="1068"/>
                  </a:lnTo>
                  <a:lnTo>
                    <a:pt x="186" y="1077"/>
                  </a:lnTo>
                  <a:lnTo>
                    <a:pt x="186" y="1077"/>
                  </a:lnTo>
                  <a:lnTo>
                    <a:pt x="193" y="1085"/>
                  </a:lnTo>
                  <a:lnTo>
                    <a:pt x="203" y="1091"/>
                  </a:lnTo>
                  <a:lnTo>
                    <a:pt x="213" y="1098"/>
                  </a:lnTo>
                  <a:lnTo>
                    <a:pt x="223" y="1103"/>
                  </a:lnTo>
                  <a:lnTo>
                    <a:pt x="234" y="1105"/>
                  </a:lnTo>
                  <a:lnTo>
                    <a:pt x="244" y="1108"/>
                  </a:lnTo>
                  <a:lnTo>
                    <a:pt x="255" y="1110"/>
                  </a:lnTo>
                  <a:lnTo>
                    <a:pt x="266" y="1110"/>
                  </a:lnTo>
                  <a:lnTo>
                    <a:pt x="277" y="1110"/>
                  </a:lnTo>
                  <a:lnTo>
                    <a:pt x="288" y="1108"/>
                  </a:lnTo>
                  <a:lnTo>
                    <a:pt x="299" y="1105"/>
                  </a:lnTo>
                  <a:lnTo>
                    <a:pt x="310" y="1103"/>
                  </a:lnTo>
                  <a:lnTo>
                    <a:pt x="320" y="1098"/>
                  </a:lnTo>
                  <a:lnTo>
                    <a:pt x="329" y="1091"/>
                  </a:lnTo>
                  <a:lnTo>
                    <a:pt x="338" y="1085"/>
                  </a:lnTo>
                  <a:lnTo>
                    <a:pt x="347" y="1077"/>
                  </a:lnTo>
                  <a:lnTo>
                    <a:pt x="390" y="1034"/>
                  </a:lnTo>
                  <a:lnTo>
                    <a:pt x="390" y="1034"/>
                  </a:lnTo>
                  <a:lnTo>
                    <a:pt x="419" y="1051"/>
                  </a:lnTo>
                  <a:lnTo>
                    <a:pt x="450" y="1067"/>
                  </a:lnTo>
                  <a:lnTo>
                    <a:pt x="483" y="1081"/>
                  </a:lnTo>
                  <a:lnTo>
                    <a:pt x="516" y="1091"/>
                  </a:lnTo>
                  <a:lnTo>
                    <a:pt x="516" y="1147"/>
                  </a:lnTo>
                  <a:lnTo>
                    <a:pt x="516" y="1147"/>
                  </a:lnTo>
                  <a:lnTo>
                    <a:pt x="518" y="1158"/>
                  </a:lnTo>
                  <a:lnTo>
                    <a:pt x="519" y="1170"/>
                  </a:lnTo>
                  <a:lnTo>
                    <a:pt x="521" y="1181"/>
                  </a:lnTo>
                  <a:lnTo>
                    <a:pt x="525" y="1192"/>
                  </a:lnTo>
                  <a:lnTo>
                    <a:pt x="530" y="1202"/>
                  </a:lnTo>
                  <a:lnTo>
                    <a:pt x="536" y="1211"/>
                  </a:lnTo>
                  <a:lnTo>
                    <a:pt x="542" y="1220"/>
                  </a:lnTo>
                  <a:lnTo>
                    <a:pt x="550" y="1228"/>
                  </a:lnTo>
                  <a:lnTo>
                    <a:pt x="558" y="1236"/>
                  </a:lnTo>
                  <a:lnTo>
                    <a:pt x="567" y="1242"/>
                  </a:lnTo>
                  <a:lnTo>
                    <a:pt x="577" y="1247"/>
                  </a:lnTo>
                  <a:lnTo>
                    <a:pt x="586" y="1252"/>
                  </a:lnTo>
                  <a:lnTo>
                    <a:pt x="596" y="1256"/>
                  </a:lnTo>
                  <a:lnTo>
                    <a:pt x="608" y="1259"/>
                  </a:lnTo>
                  <a:lnTo>
                    <a:pt x="619" y="1262"/>
                  </a:lnTo>
                  <a:lnTo>
                    <a:pt x="631" y="1262"/>
                  </a:lnTo>
                  <a:lnTo>
                    <a:pt x="631" y="1262"/>
                  </a:lnTo>
                  <a:lnTo>
                    <a:pt x="643" y="1262"/>
                  </a:lnTo>
                  <a:lnTo>
                    <a:pt x="654" y="1259"/>
                  </a:lnTo>
                  <a:lnTo>
                    <a:pt x="665" y="1256"/>
                  </a:lnTo>
                  <a:lnTo>
                    <a:pt x="675" y="1252"/>
                  </a:lnTo>
                  <a:lnTo>
                    <a:pt x="685" y="1247"/>
                  </a:lnTo>
                  <a:lnTo>
                    <a:pt x="696" y="1242"/>
                  </a:lnTo>
                  <a:lnTo>
                    <a:pt x="703" y="1236"/>
                  </a:lnTo>
                  <a:lnTo>
                    <a:pt x="712" y="1228"/>
                  </a:lnTo>
                  <a:lnTo>
                    <a:pt x="719" y="1220"/>
                  </a:lnTo>
                  <a:lnTo>
                    <a:pt x="727" y="1211"/>
                  </a:lnTo>
                  <a:lnTo>
                    <a:pt x="732" y="1202"/>
                  </a:lnTo>
                  <a:lnTo>
                    <a:pt x="737" y="1192"/>
                  </a:lnTo>
                  <a:lnTo>
                    <a:pt x="741" y="1181"/>
                  </a:lnTo>
                  <a:lnTo>
                    <a:pt x="743" y="1170"/>
                  </a:lnTo>
                  <a:lnTo>
                    <a:pt x="745" y="1158"/>
                  </a:lnTo>
                  <a:lnTo>
                    <a:pt x="746" y="1147"/>
                  </a:lnTo>
                  <a:lnTo>
                    <a:pt x="746" y="1098"/>
                  </a:lnTo>
                  <a:lnTo>
                    <a:pt x="746" y="1098"/>
                  </a:lnTo>
                  <a:lnTo>
                    <a:pt x="781" y="1087"/>
                  </a:lnTo>
                  <a:lnTo>
                    <a:pt x="816" y="1076"/>
                  </a:lnTo>
                  <a:lnTo>
                    <a:pt x="849" y="1060"/>
                  </a:lnTo>
                  <a:lnTo>
                    <a:pt x="882" y="1043"/>
                  </a:lnTo>
                  <a:lnTo>
                    <a:pt x="915" y="1077"/>
                  </a:lnTo>
                  <a:lnTo>
                    <a:pt x="915" y="1077"/>
                  </a:lnTo>
                  <a:lnTo>
                    <a:pt x="923" y="1085"/>
                  </a:lnTo>
                  <a:lnTo>
                    <a:pt x="933" y="1091"/>
                  </a:lnTo>
                  <a:lnTo>
                    <a:pt x="942" y="1098"/>
                  </a:lnTo>
                  <a:lnTo>
                    <a:pt x="953" y="1103"/>
                  </a:lnTo>
                  <a:lnTo>
                    <a:pt x="963" y="1105"/>
                  </a:lnTo>
                  <a:lnTo>
                    <a:pt x="973" y="1108"/>
                  </a:lnTo>
                  <a:lnTo>
                    <a:pt x="985" y="1110"/>
                  </a:lnTo>
                  <a:lnTo>
                    <a:pt x="995" y="1110"/>
                  </a:lnTo>
                  <a:lnTo>
                    <a:pt x="1007" y="1110"/>
                  </a:lnTo>
                  <a:lnTo>
                    <a:pt x="1017" y="1108"/>
                  </a:lnTo>
                  <a:lnTo>
                    <a:pt x="1029" y="1105"/>
                  </a:lnTo>
                  <a:lnTo>
                    <a:pt x="1039" y="1103"/>
                  </a:lnTo>
                  <a:lnTo>
                    <a:pt x="1049" y="1098"/>
                  </a:lnTo>
                  <a:lnTo>
                    <a:pt x="1058" y="1091"/>
                  </a:lnTo>
                  <a:lnTo>
                    <a:pt x="1067" y="1085"/>
                  </a:lnTo>
                  <a:lnTo>
                    <a:pt x="1076" y="1077"/>
                  </a:lnTo>
                  <a:lnTo>
                    <a:pt x="1076" y="1077"/>
                  </a:lnTo>
                  <a:lnTo>
                    <a:pt x="1084" y="1068"/>
                  </a:lnTo>
                  <a:lnTo>
                    <a:pt x="1092" y="1059"/>
                  </a:lnTo>
                  <a:lnTo>
                    <a:pt x="1097" y="1050"/>
                  </a:lnTo>
                  <a:lnTo>
                    <a:pt x="1102" y="1039"/>
                  </a:lnTo>
                  <a:lnTo>
                    <a:pt x="1106" y="1029"/>
                  </a:lnTo>
                  <a:lnTo>
                    <a:pt x="1109" y="1018"/>
                  </a:lnTo>
                  <a:lnTo>
                    <a:pt x="1110" y="1007"/>
                  </a:lnTo>
                  <a:lnTo>
                    <a:pt x="1110" y="996"/>
                  </a:lnTo>
                  <a:lnTo>
                    <a:pt x="1110" y="985"/>
                  </a:lnTo>
                  <a:lnTo>
                    <a:pt x="1109" y="974"/>
                  </a:lnTo>
                  <a:lnTo>
                    <a:pt x="1106" y="963"/>
                  </a:lnTo>
                  <a:lnTo>
                    <a:pt x="1102" y="953"/>
                  </a:lnTo>
                  <a:lnTo>
                    <a:pt x="1097" y="943"/>
                  </a:lnTo>
                  <a:lnTo>
                    <a:pt x="1092" y="932"/>
                  </a:lnTo>
                  <a:lnTo>
                    <a:pt x="1084" y="923"/>
                  </a:lnTo>
                  <a:lnTo>
                    <a:pt x="1076" y="914"/>
                  </a:lnTo>
                  <a:lnTo>
                    <a:pt x="1043" y="882"/>
                  </a:lnTo>
                  <a:lnTo>
                    <a:pt x="1043" y="882"/>
                  </a:lnTo>
                  <a:lnTo>
                    <a:pt x="1061" y="850"/>
                  </a:lnTo>
                  <a:lnTo>
                    <a:pt x="1076" y="816"/>
                  </a:lnTo>
                  <a:lnTo>
                    <a:pt x="1088" y="781"/>
                  </a:lnTo>
                  <a:lnTo>
                    <a:pt x="1098" y="746"/>
                  </a:lnTo>
                  <a:lnTo>
                    <a:pt x="1146" y="746"/>
                  </a:lnTo>
                  <a:lnTo>
                    <a:pt x="1146" y="746"/>
                  </a:lnTo>
                  <a:lnTo>
                    <a:pt x="1159" y="745"/>
                  </a:lnTo>
                  <a:lnTo>
                    <a:pt x="1169" y="744"/>
                  </a:lnTo>
                  <a:lnTo>
                    <a:pt x="1181" y="741"/>
                  </a:lnTo>
                  <a:lnTo>
                    <a:pt x="1191" y="737"/>
                  </a:lnTo>
                  <a:lnTo>
                    <a:pt x="1202" y="732"/>
                  </a:lnTo>
                  <a:lnTo>
                    <a:pt x="1211" y="726"/>
                  </a:lnTo>
                  <a:lnTo>
                    <a:pt x="1220" y="719"/>
                  </a:lnTo>
                  <a:lnTo>
                    <a:pt x="1228" y="713"/>
                  </a:lnTo>
                  <a:lnTo>
                    <a:pt x="1235" y="704"/>
                  </a:lnTo>
                  <a:lnTo>
                    <a:pt x="1242" y="695"/>
                  </a:lnTo>
                  <a:lnTo>
                    <a:pt x="1248" y="686"/>
                  </a:lnTo>
                  <a:lnTo>
                    <a:pt x="1252" y="675"/>
                  </a:lnTo>
                  <a:lnTo>
                    <a:pt x="1256" y="665"/>
                  </a:lnTo>
                  <a:lnTo>
                    <a:pt x="1259" y="655"/>
                  </a:lnTo>
                  <a:lnTo>
                    <a:pt x="1261" y="643"/>
                  </a:lnTo>
                  <a:lnTo>
                    <a:pt x="1261" y="631"/>
                  </a:lnTo>
                  <a:lnTo>
                    <a:pt x="1261" y="631"/>
                  </a:lnTo>
                  <a:lnTo>
                    <a:pt x="1261" y="620"/>
                  </a:lnTo>
                  <a:lnTo>
                    <a:pt x="1259" y="608"/>
                  </a:lnTo>
                  <a:lnTo>
                    <a:pt x="1256" y="597"/>
                  </a:lnTo>
                  <a:lnTo>
                    <a:pt x="1252" y="586"/>
                  </a:lnTo>
                  <a:lnTo>
                    <a:pt x="1248" y="576"/>
                  </a:lnTo>
                  <a:lnTo>
                    <a:pt x="1242" y="567"/>
                  </a:lnTo>
                  <a:lnTo>
                    <a:pt x="1235" y="558"/>
                  </a:lnTo>
                  <a:lnTo>
                    <a:pt x="1228" y="550"/>
                  </a:lnTo>
                  <a:lnTo>
                    <a:pt x="1220" y="542"/>
                  </a:lnTo>
                  <a:lnTo>
                    <a:pt x="1211" y="536"/>
                  </a:lnTo>
                  <a:lnTo>
                    <a:pt x="1202" y="531"/>
                  </a:lnTo>
                  <a:lnTo>
                    <a:pt x="1191" y="526"/>
                  </a:lnTo>
                  <a:lnTo>
                    <a:pt x="1181" y="522"/>
                  </a:lnTo>
                  <a:lnTo>
                    <a:pt x="1169" y="519"/>
                  </a:lnTo>
                  <a:lnTo>
                    <a:pt x="1159" y="517"/>
                  </a:lnTo>
                  <a:lnTo>
                    <a:pt x="1146" y="517"/>
                  </a:lnTo>
                  <a:lnTo>
                    <a:pt x="1146" y="517"/>
                  </a:lnTo>
                  <a:close/>
                  <a:moveTo>
                    <a:pt x="631" y="869"/>
                  </a:moveTo>
                  <a:lnTo>
                    <a:pt x="631" y="869"/>
                  </a:lnTo>
                  <a:lnTo>
                    <a:pt x="607" y="868"/>
                  </a:lnTo>
                  <a:lnTo>
                    <a:pt x="583" y="864"/>
                  </a:lnTo>
                  <a:lnTo>
                    <a:pt x="560" y="859"/>
                  </a:lnTo>
                  <a:lnTo>
                    <a:pt x="538" y="851"/>
                  </a:lnTo>
                  <a:lnTo>
                    <a:pt x="518" y="841"/>
                  </a:lnTo>
                  <a:lnTo>
                    <a:pt x="498" y="829"/>
                  </a:lnTo>
                  <a:lnTo>
                    <a:pt x="480" y="815"/>
                  </a:lnTo>
                  <a:lnTo>
                    <a:pt x="463" y="799"/>
                  </a:lnTo>
                  <a:lnTo>
                    <a:pt x="448" y="783"/>
                  </a:lnTo>
                  <a:lnTo>
                    <a:pt x="434" y="764"/>
                  </a:lnTo>
                  <a:lnTo>
                    <a:pt x="422" y="745"/>
                  </a:lnTo>
                  <a:lnTo>
                    <a:pt x="412" y="723"/>
                  </a:lnTo>
                  <a:lnTo>
                    <a:pt x="404" y="703"/>
                  </a:lnTo>
                  <a:lnTo>
                    <a:pt x="397" y="679"/>
                  </a:lnTo>
                  <a:lnTo>
                    <a:pt x="395" y="656"/>
                  </a:lnTo>
                  <a:lnTo>
                    <a:pt x="394" y="631"/>
                  </a:lnTo>
                  <a:lnTo>
                    <a:pt x="394" y="631"/>
                  </a:lnTo>
                  <a:lnTo>
                    <a:pt x="395" y="607"/>
                  </a:lnTo>
                  <a:lnTo>
                    <a:pt x="397" y="584"/>
                  </a:lnTo>
                  <a:lnTo>
                    <a:pt x="404" y="560"/>
                  </a:lnTo>
                  <a:lnTo>
                    <a:pt x="412" y="539"/>
                  </a:lnTo>
                  <a:lnTo>
                    <a:pt x="422" y="518"/>
                  </a:lnTo>
                  <a:lnTo>
                    <a:pt x="434" y="499"/>
                  </a:lnTo>
                  <a:lnTo>
                    <a:pt x="448" y="479"/>
                  </a:lnTo>
                  <a:lnTo>
                    <a:pt x="463" y="462"/>
                  </a:lnTo>
                  <a:lnTo>
                    <a:pt x="480" y="447"/>
                  </a:lnTo>
                  <a:lnTo>
                    <a:pt x="498" y="434"/>
                  </a:lnTo>
                  <a:lnTo>
                    <a:pt x="518" y="422"/>
                  </a:lnTo>
                  <a:lnTo>
                    <a:pt x="538" y="412"/>
                  </a:lnTo>
                  <a:lnTo>
                    <a:pt x="560" y="404"/>
                  </a:lnTo>
                  <a:lnTo>
                    <a:pt x="583" y="398"/>
                  </a:lnTo>
                  <a:lnTo>
                    <a:pt x="607" y="394"/>
                  </a:lnTo>
                  <a:lnTo>
                    <a:pt x="631" y="393"/>
                  </a:lnTo>
                  <a:lnTo>
                    <a:pt x="631" y="393"/>
                  </a:lnTo>
                  <a:lnTo>
                    <a:pt x="656" y="394"/>
                  </a:lnTo>
                  <a:lnTo>
                    <a:pt x="679" y="398"/>
                  </a:lnTo>
                  <a:lnTo>
                    <a:pt x="702" y="404"/>
                  </a:lnTo>
                  <a:lnTo>
                    <a:pt x="724" y="412"/>
                  </a:lnTo>
                  <a:lnTo>
                    <a:pt x="745" y="422"/>
                  </a:lnTo>
                  <a:lnTo>
                    <a:pt x="764" y="434"/>
                  </a:lnTo>
                  <a:lnTo>
                    <a:pt x="782" y="447"/>
                  </a:lnTo>
                  <a:lnTo>
                    <a:pt x="799" y="462"/>
                  </a:lnTo>
                  <a:lnTo>
                    <a:pt x="814" y="479"/>
                  </a:lnTo>
                  <a:lnTo>
                    <a:pt x="829" y="499"/>
                  </a:lnTo>
                  <a:lnTo>
                    <a:pt x="840" y="518"/>
                  </a:lnTo>
                  <a:lnTo>
                    <a:pt x="851" y="539"/>
                  </a:lnTo>
                  <a:lnTo>
                    <a:pt x="858" y="560"/>
                  </a:lnTo>
                  <a:lnTo>
                    <a:pt x="863" y="584"/>
                  </a:lnTo>
                  <a:lnTo>
                    <a:pt x="867" y="607"/>
                  </a:lnTo>
                  <a:lnTo>
                    <a:pt x="869" y="631"/>
                  </a:lnTo>
                  <a:lnTo>
                    <a:pt x="869" y="631"/>
                  </a:lnTo>
                  <a:lnTo>
                    <a:pt x="867" y="656"/>
                  </a:lnTo>
                  <a:lnTo>
                    <a:pt x="863" y="679"/>
                  </a:lnTo>
                  <a:lnTo>
                    <a:pt x="858" y="703"/>
                  </a:lnTo>
                  <a:lnTo>
                    <a:pt x="851" y="723"/>
                  </a:lnTo>
                  <a:lnTo>
                    <a:pt x="840" y="745"/>
                  </a:lnTo>
                  <a:lnTo>
                    <a:pt x="829" y="764"/>
                  </a:lnTo>
                  <a:lnTo>
                    <a:pt x="814" y="783"/>
                  </a:lnTo>
                  <a:lnTo>
                    <a:pt x="799" y="799"/>
                  </a:lnTo>
                  <a:lnTo>
                    <a:pt x="782" y="815"/>
                  </a:lnTo>
                  <a:lnTo>
                    <a:pt x="764" y="829"/>
                  </a:lnTo>
                  <a:lnTo>
                    <a:pt x="745" y="841"/>
                  </a:lnTo>
                  <a:lnTo>
                    <a:pt x="724" y="851"/>
                  </a:lnTo>
                  <a:lnTo>
                    <a:pt x="702" y="859"/>
                  </a:lnTo>
                  <a:lnTo>
                    <a:pt x="679" y="864"/>
                  </a:lnTo>
                  <a:lnTo>
                    <a:pt x="656" y="868"/>
                  </a:lnTo>
                  <a:lnTo>
                    <a:pt x="631" y="869"/>
                  </a:lnTo>
                  <a:lnTo>
                    <a:pt x="631" y="869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418" name="Line 94"/>
          <p:cNvSpPr>
            <a:spLocks noChangeShapeType="1"/>
          </p:cNvSpPr>
          <p:nvPr/>
        </p:nvSpPr>
        <p:spPr bwMode="auto">
          <a:xfrm>
            <a:off x="2496000" y="6328098"/>
            <a:ext cx="7200000" cy="0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84689" y="6118220"/>
            <a:ext cx="9822622" cy="0"/>
            <a:chOff x="1184689" y="6176276"/>
            <a:chExt cx="9822622" cy="0"/>
          </a:xfrm>
        </p:grpSpPr>
        <p:sp>
          <p:nvSpPr>
            <p:cNvPr id="415" name="Line 94"/>
            <p:cNvSpPr>
              <a:spLocks noChangeShapeType="1"/>
            </p:cNvSpPr>
            <p:nvPr/>
          </p:nvSpPr>
          <p:spPr bwMode="auto">
            <a:xfrm>
              <a:off x="1437611" y="6176276"/>
              <a:ext cx="9316778" cy="0"/>
            </a:xfrm>
            <a:prstGeom prst="line">
              <a:avLst/>
            </a:prstGeom>
            <a:noFill/>
            <a:ln w="19050" cap="rnd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184689" y="6176276"/>
              <a:ext cx="9822622" cy="0"/>
              <a:chOff x="1169799" y="6176276"/>
              <a:chExt cx="9822622" cy="0"/>
            </a:xfrm>
          </p:grpSpPr>
          <p:sp>
            <p:nvSpPr>
              <p:cNvPr id="151" name="Line 94"/>
              <p:cNvSpPr>
                <a:spLocks noChangeShapeType="1"/>
              </p:cNvSpPr>
              <p:nvPr/>
            </p:nvSpPr>
            <p:spPr bwMode="auto">
              <a:xfrm>
                <a:off x="1169799" y="6176276"/>
                <a:ext cx="145921" cy="0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  <p:sp>
            <p:nvSpPr>
              <p:cNvPr id="152" name="Line 94"/>
              <p:cNvSpPr>
                <a:spLocks noChangeShapeType="1"/>
              </p:cNvSpPr>
              <p:nvPr/>
            </p:nvSpPr>
            <p:spPr bwMode="auto">
              <a:xfrm>
                <a:off x="10846500" y="6176276"/>
                <a:ext cx="145921" cy="0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endParaRPr>
              </a:p>
            </p:txBody>
          </p:sp>
        </p:grpSp>
      </p:grpSp>
      <p:pic>
        <p:nvPicPr>
          <p:cNvPr id="2" name="媒体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702664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680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8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8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" grpId="0"/>
      <p:bldP spid="22" grpId="0"/>
      <p:bldP spid="4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861560" y="2761989"/>
            <a:ext cx="5717669" cy="27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0559" y="2643318"/>
            <a:ext cx="2409890" cy="9097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ABE5A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产品服务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ABE5A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ABE5A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PRODUCT SERVICE</a:t>
            </a:r>
          </a:p>
        </p:txBody>
      </p:sp>
      <p:sp>
        <p:nvSpPr>
          <p:cNvPr id="8" name="矩形 7"/>
          <p:cNvSpPr/>
          <p:nvPr/>
        </p:nvSpPr>
        <p:spPr>
          <a:xfrm>
            <a:off x="3410559" y="3835749"/>
            <a:ext cx="50222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，持续为客户创造长期价值进而成就客户。为客户提供有效服务，是我们工作的方向和价值评价的标尺。</a:t>
            </a:r>
          </a:p>
        </p:txBody>
      </p:sp>
      <p:sp>
        <p:nvSpPr>
          <p:cNvPr id="9" name="矩形 8"/>
          <p:cNvSpPr/>
          <p:nvPr/>
        </p:nvSpPr>
        <p:spPr>
          <a:xfrm>
            <a:off x="10579229" y="2349239"/>
            <a:ext cx="412750" cy="4127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91979" y="2761989"/>
            <a:ext cx="270000" cy="27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61978" y="3031988"/>
            <a:ext cx="943111" cy="9431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94279" y="2164289"/>
            <a:ext cx="184950" cy="1849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84114" y="3975099"/>
            <a:ext cx="477863" cy="4778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263915" y="4452290"/>
            <a:ext cx="235936" cy="2359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" y="3699867"/>
            <a:ext cx="6516000" cy="3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136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16000" y="327026"/>
            <a:ext cx="11160000" cy="583142"/>
          </a:xfrm>
        </p:spPr>
        <p:txBody>
          <a:bodyPr/>
          <a:lstStyle/>
          <a:p>
            <a:r>
              <a: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客户对我们的评价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4597" y="1526173"/>
            <a:ext cx="1891430" cy="189143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87487" y="1672018"/>
            <a:ext cx="6059118" cy="158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64C8C8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Crash Layers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FMY MEDIA ENTERPRISES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64C8C8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我们坚持以客户为中心，快速响应客户需求，持续为客户创造长期价值进而成就客户</a:t>
            </a:r>
            <a:endParaRPr kumimoji="0" lang="en-US" altLang="zh-CN" sz="1200" b="0" i="1" u="none" strike="noStrike" kern="1200" cap="none" spc="0" normalizeH="0" baseline="0" noProof="0" dirty="0">
              <a:ln>
                <a:noFill/>
              </a:ln>
              <a:solidFill>
                <a:srgbClr val="64C8C8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为客户提供有效服务，是我们工作的方向和价值评价的标尺，成就客户就是成就我们自己我们坚持以客户为中心，快速响应客户需求，持续为客户创造长期价值进而成就客户</a:t>
            </a:r>
          </a:p>
        </p:txBody>
      </p:sp>
      <p:sp>
        <p:nvSpPr>
          <p:cNvPr id="8" name="矩形 7"/>
          <p:cNvSpPr/>
          <p:nvPr/>
        </p:nvSpPr>
        <p:spPr>
          <a:xfrm>
            <a:off x="8305974" y="3908639"/>
            <a:ext cx="1891430" cy="189143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4597" y="4071348"/>
            <a:ext cx="6059118" cy="158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A4CB4D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Frank Mack</a:t>
            </a: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FMY MEDIA ENTERPRISES</a:t>
            </a: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A4CB4D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我们坚持以客户为中心，快速响应客户需求，持续为客户创造长期价值进而成就客户</a:t>
            </a:r>
            <a:endParaRPr kumimoji="0" lang="en-US" altLang="zh-CN" sz="1200" b="0" i="1" u="none" strike="noStrike" kern="1200" cap="none" spc="0" normalizeH="0" baseline="0" noProof="0" dirty="0">
              <a:ln>
                <a:noFill/>
              </a:ln>
              <a:solidFill>
                <a:srgbClr val="A4CB4D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为客户提供有效服务，是我们工作的方向和价值评价的标尺，成就客户就是成就我们自己我们坚持以客户为中心，快速响应客户需求，持续为客户创造长期价值进而成就客户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138287" y="1526173"/>
            <a:ext cx="6059117" cy="1876739"/>
            <a:chOff x="2338540" y="1742073"/>
            <a:chExt cx="7206293" cy="1876739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338540" y="1742073"/>
              <a:ext cx="7206292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338540" y="3618812"/>
              <a:ext cx="7206293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1994597" y="3925503"/>
            <a:ext cx="6059118" cy="1876739"/>
            <a:chOff x="2338540" y="1742073"/>
            <a:chExt cx="7206293" cy="187673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338540" y="1742073"/>
              <a:ext cx="7206293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338540" y="3618812"/>
              <a:ext cx="7206293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1184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16000" y="327026"/>
            <a:ext cx="11160000" cy="583142"/>
          </a:xfrm>
        </p:spPr>
        <p:txBody>
          <a:bodyPr/>
          <a:lstStyle/>
          <a:p>
            <a:r>
              <a: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我们的获奖项目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4282" y="1606117"/>
            <a:ext cx="1059354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，持续为客户创造长期价值进而成就客户。为客户提供有效服务，是我们工作的方向和价值评价的标尺。为客户提供有效服务，是我们工作的方向和价值评价的标尺，成就客户就是成就我们自己。我们坚持以客户为中心，快速响应客户需求，持续为客户创造长期价值进而成就客户。为客户提供有效服务，是我们工作的方向和价值评价的标尺。</a:t>
            </a:r>
          </a:p>
        </p:txBody>
      </p:sp>
      <p:sp>
        <p:nvSpPr>
          <p:cNvPr id="6" name="矩形 5"/>
          <p:cNvSpPr/>
          <p:nvPr/>
        </p:nvSpPr>
        <p:spPr>
          <a:xfrm>
            <a:off x="5643324" y="2818356"/>
            <a:ext cx="5677308" cy="2843131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4684" b="-523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725286" y="2818356"/>
            <a:ext cx="3527817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所获得的奖项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6465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为客户提供有效服务，是我们工作的方向和价值评价的标尺，成就客户就是成就我们自己。我们坚持以客户为中心，快速响应客户需求，持续为客户创造长期价值进而成就客户</a:t>
            </a:r>
          </a:p>
        </p:txBody>
      </p:sp>
      <p:sp>
        <p:nvSpPr>
          <p:cNvPr id="53" name="矩形 52"/>
          <p:cNvSpPr/>
          <p:nvPr/>
        </p:nvSpPr>
        <p:spPr>
          <a:xfrm>
            <a:off x="1725286" y="4520106"/>
            <a:ext cx="3527817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所获得的奖项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6465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为客户提供有效服务，是我们工作的方向和价值评价的标尺，成就客户就是成就我们自己。我们坚持以客户为中心，快速响应客户需求，持续为客户创造长期价值进而成就客户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07226" y="4620929"/>
            <a:ext cx="672010" cy="1040558"/>
            <a:chOff x="1050927" y="4658507"/>
            <a:chExt cx="672010" cy="1040558"/>
          </a:xfrm>
        </p:grpSpPr>
        <p:sp>
          <p:nvSpPr>
            <p:cNvPr id="51" name="任意多边形 50"/>
            <p:cNvSpPr/>
            <p:nvPr/>
          </p:nvSpPr>
          <p:spPr>
            <a:xfrm>
              <a:off x="1050927" y="4658507"/>
              <a:ext cx="672010" cy="1040558"/>
            </a:xfrm>
            <a:custGeom>
              <a:avLst/>
              <a:gdLst>
                <a:gd name="connsiteX0" fmla="*/ 0 w 540000"/>
                <a:gd name="connsiteY0" fmla="*/ 0 h 836150"/>
                <a:gd name="connsiteX1" fmla="*/ 540000 w 540000"/>
                <a:gd name="connsiteY1" fmla="*/ 0 h 836150"/>
                <a:gd name="connsiteX2" fmla="*/ 540000 w 540000"/>
                <a:gd name="connsiteY2" fmla="*/ 836150 h 836150"/>
                <a:gd name="connsiteX3" fmla="*/ 270000 w 540000"/>
                <a:gd name="connsiteY3" fmla="*/ 670202 h 836150"/>
                <a:gd name="connsiteX4" fmla="*/ 0 w 540000"/>
                <a:gd name="connsiteY4" fmla="*/ 836150 h 836150"/>
                <a:gd name="connsiteX5" fmla="*/ 0 w 540000"/>
                <a:gd name="connsiteY5" fmla="*/ 0 h 83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000" h="836150">
                  <a:moveTo>
                    <a:pt x="0" y="0"/>
                  </a:moveTo>
                  <a:lnTo>
                    <a:pt x="540000" y="0"/>
                  </a:lnTo>
                  <a:lnTo>
                    <a:pt x="540000" y="836150"/>
                  </a:lnTo>
                  <a:lnTo>
                    <a:pt x="270000" y="670202"/>
                  </a:lnTo>
                  <a:lnTo>
                    <a:pt x="0" y="836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54" name="Freeform 61"/>
            <p:cNvSpPr>
              <a:spLocks noEditPoints="1"/>
            </p:cNvSpPr>
            <p:nvPr/>
          </p:nvSpPr>
          <p:spPr bwMode="auto">
            <a:xfrm>
              <a:off x="1225801" y="4804557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07226" y="2924774"/>
            <a:ext cx="672010" cy="1040558"/>
            <a:chOff x="1050927" y="2962352"/>
            <a:chExt cx="672010" cy="1040558"/>
          </a:xfrm>
        </p:grpSpPr>
        <p:sp>
          <p:nvSpPr>
            <p:cNvPr id="49" name="任意多边形 48"/>
            <p:cNvSpPr/>
            <p:nvPr/>
          </p:nvSpPr>
          <p:spPr>
            <a:xfrm>
              <a:off x="1050927" y="2962352"/>
              <a:ext cx="672010" cy="1040558"/>
            </a:xfrm>
            <a:custGeom>
              <a:avLst/>
              <a:gdLst>
                <a:gd name="connsiteX0" fmla="*/ 0 w 540000"/>
                <a:gd name="connsiteY0" fmla="*/ 0 h 836150"/>
                <a:gd name="connsiteX1" fmla="*/ 540000 w 540000"/>
                <a:gd name="connsiteY1" fmla="*/ 0 h 836150"/>
                <a:gd name="connsiteX2" fmla="*/ 540000 w 540000"/>
                <a:gd name="connsiteY2" fmla="*/ 836150 h 836150"/>
                <a:gd name="connsiteX3" fmla="*/ 270000 w 540000"/>
                <a:gd name="connsiteY3" fmla="*/ 670202 h 836150"/>
                <a:gd name="connsiteX4" fmla="*/ 0 w 540000"/>
                <a:gd name="connsiteY4" fmla="*/ 836150 h 836150"/>
                <a:gd name="connsiteX5" fmla="*/ 0 w 540000"/>
                <a:gd name="connsiteY5" fmla="*/ 0 h 83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000" h="836150">
                  <a:moveTo>
                    <a:pt x="0" y="0"/>
                  </a:moveTo>
                  <a:lnTo>
                    <a:pt x="540000" y="0"/>
                  </a:lnTo>
                  <a:lnTo>
                    <a:pt x="540000" y="836150"/>
                  </a:lnTo>
                  <a:lnTo>
                    <a:pt x="270000" y="670202"/>
                  </a:lnTo>
                  <a:lnTo>
                    <a:pt x="0" y="836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55" name="Freeform 84"/>
            <p:cNvSpPr>
              <a:spLocks noEditPoints="1"/>
            </p:cNvSpPr>
            <p:nvPr/>
          </p:nvSpPr>
          <p:spPr bwMode="auto">
            <a:xfrm>
              <a:off x="1225801" y="3108402"/>
              <a:ext cx="322263" cy="322263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8806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6" grpId="0" animBg="1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16000" y="327026"/>
            <a:ext cx="11160000" cy="583142"/>
          </a:xfrm>
        </p:spPr>
        <p:txBody>
          <a:bodyPr/>
          <a:lstStyle/>
          <a:p>
            <a:r>
              <a: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我们的项目介绍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6013" y="1499746"/>
            <a:ext cx="2736788" cy="449684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03993" y="1499746"/>
            <a:ext cx="2736788" cy="449684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91972" y="1499747"/>
            <a:ext cx="5284027" cy="2549742"/>
            <a:chOff x="6391972" y="1499747"/>
            <a:chExt cx="5284027" cy="2549742"/>
          </a:xfrm>
        </p:grpSpPr>
        <p:sp>
          <p:nvSpPr>
            <p:cNvPr id="17" name="矩形 16"/>
            <p:cNvSpPr/>
            <p:nvPr/>
          </p:nvSpPr>
          <p:spPr>
            <a:xfrm>
              <a:off x="6391972" y="1499747"/>
              <a:ext cx="5284027" cy="25497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778302" y="1873954"/>
              <a:ext cx="4474365" cy="18312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我们坚持以客户为中心快速响应客户需求，持续为客户创造长期价值进而成就客户</a:t>
              </a:r>
              <a:endParaRPr kumimoji="0" lang="en-US" altLang="zh-CN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为客户提供有效服务，是我们工作的方向和价值评价的标尺，成就客户就是成就我们自己。我们坚持以客户为中心快速响应客户需求，持续为客户创造长期价值进而成就客户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7251575" y="4260395"/>
            <a:ext cx="4424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为客户提供有效服务，是我们工作的方向和价值评价的标尺，成就客户就是成就我们自己。我们坚持以客户为中心，快速响应客户需求，持续为客户创造长期价值进而成就客户</a:t>
            </a:r>
          </a:p>
        </p:txBody>
      </p:sp>
      <p:sp>
        <p:nvSpPr>
          <p:cNvPr id="24" name="矩形 23"/>
          <p:cNvSpPr/>
          <p:nvPr/>
        </p:nvSpPr>
        <p:spPr>
          <a:xfrm>
            <a:off x="7251575" y="5223925"/>
            <a:ext cx="4424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为客户提供有效服务，是我们工作的方向和价值评价的标尺，成就客户就是成就我们自己。我们坚持以客户为中心，快速响应客户需求，持续为客户创造长期价值进而成就客户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391970" y="5223925"/>
            <a:ext cx="772664" cy="772664"/>
            <a:chOff x="6391970" y="5223925"/>
            <a:chExt cx="772664" cy="772664"/>
          </a:xfrm>
        </p:grpSpPr>
        <p:sp>
          <p:nvSpPr>
            <p:cNvPr id="19" name="矩形 18"/>
            <p:cNvSpPr/>
            <p:nvPr/>
          </p:nvSpPr>
          <p:spPr>
            <a:xfrm>
              <a:off x="6391970" y="5223925"/>
              <a:ext cx="772664" cy="7726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6" name="Freeform 61"/>
            <p:cNvSpPr>
              <a:spLocks noEditPoints="1"/>
            </p:cNvSpPr>
            <p:nvPr/>
          </p:nvSpPr>
          <p:spPr bwMode="auto">
            <a:xfrm>
              <a:off x="6617171" y="5449126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91970" y="4263473"/>
            <a:ext cx="772664" cy="772664"/>
            <a:chOff x="6391970" y="4263473"/>
            <a:chExt cx="772664" cy="772664"/>
          </a:xfrm>
        </p:grpSpPr>
        <p:sp>
          <p:nvSpPr>
            <p:cNvPr id="18" name="矩形 17"/>
            <p:cNvSpPr/>
            <p:nvPr/>
          </p:nvSpPr>
          <p:spPr>
            <a:xfrm>
              <a:off x="6391970" y="4263473"/>
              <a:ext cx="772664" cy="7726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7" name="Freeform 84"/>
            <p:cNvSpPr>
              <a:spLocks noEditPoints="1"/>
            </p:cNvSpPr>
            <p:nvPr/>
          </p:nvSpPr>
          <p:spPr bwMode="auto">
            <a:xfrm>
              <a:off x="6617171" y="4488674"/>
              <a:ext cx="322263" cy="322263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5716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16000" y="327026"/>
            <a:ext cx="11160000" cy="583142"/>
          </a:xfrm>
        </p:spPr>
        <p:txBody>
          <a:bodyPr/>
          <a:lstStyle/>
          <a:p>
            <a:r>
              <a: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我们的项目介绍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67511" y="1475846"/>
            <a:ext cx="2157281" cy="2157281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363" r="-398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034719" y="1475846"/>
            <a:ext cx="2157281" cy="2157281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38" t="-14952" r="-58631" b="-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67208" y="3760391"/>
            <a:ext cx="2157281" cy="2157281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613" r="-400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3760391"/>
            <a:ext cx="2157281" cy="2157281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035" r="-60422" b="-3115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1475846"/>
            <a:ext cx="3725094" cy="2157281"/>
            <a:chOff x="0" y="1475846"/>
            <a:chExt cx="3725094" cy="2157281"/>
          </a:xfrm>
        </p:grpSpPr>
        <p:sp>
          <p:nvSpPr>
            <p:cNvPr id="6" name="矩形 5"/>
            <p:cNvSpPr/>
            <p:nvPr/>
          </p:nvSpPr>
          <p:spPr>
            <a:xfrm>
              <a:off x="0" y="1475846"/>
              <a:ext cx="3725094" cy="21572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81000" y="1828326"/>
              <a:ext cx="2963094" cy="16809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0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为客户提供有效服务，是我们工作的方向和价值评价的标尺为客户提供有效服务</a:t>
              </a:r>
              <a:endParaRPr kumimoji="0" lang="en-US" altLang="zh-CN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endParaRPr kumimoji="0" lang="en-US" altLang="zh-CN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为客户提供有效服务，是我们工作的方向和价值评价的标尺为客户提供有效服务，是我们工作的方向和价值评价的标尺，成就客户就是成就我们自己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67209" y="1475846"/>
            <a:ext cx="3725094" cy="2157281"/>
            <a:chOff x="6167209" y="1475846"/>
            <a:chExt cx="3725094" cy="2157281"/>
          </a:xfrm>
        </p:grpSpPr>
        <p:sp>
          <p:nvSpPr>
            <p:cNvPr id="21" name="矩形 20"/>
            <p:cNvSpPr/>
            <p:nvPr/>
          </p:nvSpPr>
          <p:spPr>
            <a:xfrm>
              <a:off x="6167209" y="1475846"/>
              <a:ext cx="3725094" cy="215728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548209" y="1828326"/>
              <a:ext cx="2963094" cy="16809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0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为客户提供有效服务，是我们工作的方向和价值评价的标尺为客户提供有效服务</a:t>
              </a:r>
              <a:endParaRPr kumimoji="0" lang="en-US" altLang="zh-CN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endParaRPr kumimoji="0" lang="en-US" altLang="zh-CN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为客户提供有效服务，是我们工作的方向和价值评价的标尺为客户提供有效服务，是我们工作的方向和价值评价的标尺，成就客户就是成就我们自己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66906" y="3760391"/>
            <a:ext cx="3725094" cy="2157281"/>
            <a:chOff x="8466906" y="3760391"/>
            <a:chExt cx="3725094" cy="2157281"/>
          </a:xfrm>
        </p:grpSpPr>
        <p:sp>
          <p:nvSpPr>
            <p:cNvPr id="29" name="矩形 28"/>
            <p:cNvSpPr/>
            <p:nvPr/>
          </p:nvSpPr>
          <p:spPr>
            <a:xfrm>
              <a:off x="8466906" y="3760391"/>
              <a:ext cx="3725094" cy="21572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847906" y="4112870"/>
              <a:ext cx="2963094" cy="16809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0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为客户提供有效服务，是我们工作的方向和价值评价的标尺为客户提供有效服务</a:t>
              </a:r>
              <a:endParaRPr kumimoji="0" lang="en-US" altLang="zh-CN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endParaRPr kumimoji="0" lang="en-US" altLang="zh-CN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为客户提供有效服务，是我们工作的方向和价值评价的标尺为客户提供有效服务，是我们工作的方向和价值评价的标尺，成就客户就是成就我们自己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99697" y="3760391"/>
            <a:ext cx="3725094" cy="2157281"/>
            <a:chOff x="2299697" y="3760391"/>
            <a:chExt cx="3725094" cy="2157281"/>
          </a:xfrm>
        </p:grpSpPr>
        <p:sp>
          <p:nvSpPr>
            <p:cNvPr id="31" name="矩形 30"/>
            <p:cNvSpPr/>
            <p:nvPr/>
          </p:nvSpPr>
          <p:spPr>
            <a:xfrm>
              <a:off x="2299697" y="3760391"/>
              <a:ext cx="3725094" cy="21572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680697" y="4112870"/>
              <a:ext cx="2963094" cy="16809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0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为客户提供有效服务，是我们工作的方向和价值评价的标尺为客户提供有效服务</a:t>
              </a:r>
              <a:endParaRPr kumimoji="0" lang="en-US" altLang="zh-CN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endParaRPr kumimoji="0" lang="en-US" altLang="zh-CN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为客户提供有效服务，是我们工作的方向和价值评价的标尺为客户提供有效服务，是我们工作的方向和价值评价的标尺，成就客户就是成就我们自己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8740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 animBg="1"/>
      <p:bldP spid="30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我们的线上项目介绍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965282" y="1614431"/>
            <a:ext cx="5061917" cy="4297854"/>
            <a:chOff x="1511300" y="2262718"/>
            <a:chExt cx="4451351" cy="3779449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3049325" y="5393886"/>
              <a:ext cx="1381424" cy="648281"/>
            </a:xfrm>
            <a:custGeom>
              <a:avLst/>
              <a:gdLst>
                <a:gd name="T0" fmla="*/ 4518 w 4739"/>
                <a:gd name="T1" fmla="*/ 1986 h 2223"/>
                <a:gd name="T2" fmla="*/ 4497 w 4739"/>
                <a:gd name="T3" fmla="*/ 1971 h 2223"/>
                <a:gd name="T4" fmla="*/ 4455 w 4739"/>
                <a:gd name="T5" fmla="*/ 1935 h 2223"/>
                <a:gd name="T6" fmla="*/ 4415 w 4739"/>
                <a:gd name="T7" fmla="*/ 1897 h 2223"/>
                <a:gd name="T8" fmla="*/ 4378 w 4739"/>
                <a:gd name="T9" fmla="*/ 1855 h 2223"/>
                <a:gd name="T10" fmla="*/ 4328 w 4739"/>
                <a:gd name="T11" fmla="*/ 1789 h 2223"/>
                <a:gd name="T12" fmla="*/ 4270 w 4739"/>
                <a:gd name="T13" fmla="*/ 1694 h 2223"/>
                <a:gd name="T14" fmla="*/ 4222 w 4739"/>
                <a:gd name="T15" fmla="*/ 1593 h 2223"/>
                <a:gd name="T16" fmla="*/ 4182 w 4739"/>
                <a:gd name="T17" fmla="*/ 1490 h 2223"/>
                <a:gd name="T18" fmla="*/ 4150 w 4739"/>
                <a:gd name="T19" fmla="*/ 1385 h 2223"/>
                <a:gd name="T20" fmla="*/ 4126 w 4739"/>
                <a:gd name="T21" fmla="*/ 1282 h 2223"/>
                <a:gd name="T22" fmla="*/ 4118 w 4739"/>
                <a:gd name="T23" fmla="*/ 1232 h 2223"/>
                <a:gd name="T24" fmla="*/ 4098 w 4739"/>
                <a:gd name="T25" fmla="*/ 1096 h 2223"/>
                <a:gd name="T26" fmla="*/ 4077 w 4739"/>
                <a:gd name="T27" fmla="*/ 918 h 2223"/>
                <a:gd name="T28" fmla="*/ 4037 w 4739"/>
                <a:gd name="T29" fmla="*/ 508 h 2223"/>
                <a:gd name="T30" fmla="*/ 3993 w 4739"/>
                <a:gd name="T31" fmla="*/ 0 h 2223"/>
                <a:gd name="T32" fmla="*/ 746 w 4739"/>
                <a:gd name="T33" fmla="*/ 0 h 2223"/>
                <a:gd name="T34" fmla="*/ 734 w 4739"/>
                <a:gd name="T35" fmla="*/ 153 h 2223"/>
                <a:gd name="T36" fmla="*/ 684 w 4739"/>
                <a:gd name="T37" fmla="*/ 715 h 2223"/>
                <a:gd name="T38" fmla="*/ 653 w 4739"/>
                <a:gd name="T39" fmla="*/ 1011 h 2223"/>
                <a:gd name="T40" fmla="*/ 633 w 4739"/>
                <a:gd name="T41" fmla="*/ 1171 h 2223"/>
                <a:gd name="T42" fmla="*/ 623 w 4739"/>
                <a:gd name="T43" fmla="*/ 1232 h 2223"/>
                <a:gd name="T44" fmla="*/ 603 w 4739"/>
                <a:gd name="T45" fmla="*/ 1333 h 2223"/>
                <a:gd name="T46" fmla="*/ 575 w 4739"/>
                <a:gd name="T47" fmla="*/ 1437 h 2223"/>
                <a:gd name="T48" fmla="*/ 540 w 4739"/>
                <a:gd name="T49" fmla="*/ 1542 h 2223"/>
                <a:gd name="T50" fmla="*/ 495 w 4739"/>
                <a:gd name="T51" fmla="*/ 1643 h 2223"/>
                <a:gd name="T52" fmla="*/ 443 w 4739"/>
                <a:gd name="T53" fmla="*/ 1742 h 2223"/>
                <a:gd name="T54" fmla="*/ 379 w 4739"/>
                <a:gd name="T55" fmla="*/ 1834 h 2223"/>
                <a:gd name="T56" fmla="*/ 344 w 4739"/>
                <a:gd name="T57" fmla="*/ 1876 h 2223"/>
                <a:gd name="T58" fmla="*/ 306 w 4739"/>
                <a:gd name="T59" fmla="*/ 1916 h 2223"/>
                <a:gd name="T60" fmla="*/ 265 w 4739"/>
                <a:gd name="T61" fmla="*/ 1954 h 2223"/>
                <a:gd name="T62" fmla="*/ 221 w 4739"/>
                <a:gd name="T63" fmla="*/ 1986 h 2223"/>
                <a:gd name="T64" fmla="*/ 0 w 4739"/>
                <a:gd name="T65" fmla="*/ 2000 h 2223"/>
                <a:gd name="T66" fmla="*/ 0 w 4739"/>
                <a:gd name="T67" fmla="*/ 2154 h 2223"/>
                <a:gd name="T68" fmla="*/ 4 w 4739"/>
                <a:gd name="T69" fmla="*/ 2171 h 2223"/>
                <a:gd name="T70" fmla="*/ 17 w 4739"/>
                <a:gd name="T71" fmla="*/ 2185 h 2223"/>
                <a:gd name="T72" fmla="*/ 41 w 4739"/>
                <a:gd name="T73" fmla="*/ 2198 h 2223"/>
                <a:gd name="T74" fmla="*/ 73 w 4739"/>
                <a:gd name="T75" fmla="*/ 2207 h 2223"/>
                <a:gd name="T76" fmla="*/ 113 w 4739"/>
                <a:gd name="T77" fmla="*/ 2215 h 2223"/>
                <a:gd name="T78" fmla="*/ 215 w 4739"/>
                <a:gd name="T79" fmla="*/ 2222 h 2223"/>
                <a:gd name="T80" fmla="*/ 276 w 4739"/>
                <a:gd name="T81" fmla="*/ 2223 h 2223"/>
                <a:gd name="T82" fmla="*/ 2370 w 4739"/>
                <a:gd name="T83" fmla="*/ 2223 h 2223"/>
                <a:gd name="T84" fmla="*/ 4463 w 4739"/>
                <a:gd name="T85" fmla="*/ 2223 h 2223"/>
                <a:gd name="T86" fmla="*/ 4579 w 4739"/>
                <a:gd name="T87" fmla="*/ 2219 h 2223"/>
                <a:gd name="T88" fmla="*/ 4648 w 4739"/>
                <a:gd name="T89" fmla="*/ 2210 h 2223"/>
                <a:gd name="T90" fmla="*/ 4684 w 4739"/>
                <a:gd name="T91" fmla="*/ 2202 h 2223"/>
                <a:gd name="T92" fmla="*/ 4713 w 4739"/>
                <a:gd name="T93" fmla="*/ 2192 h 2223"/>
                <a:gd name="T94" fmla="*/ 4731 w 4739"/>
                <a:gd name="T95" fmla="*/ 2178 h 2223"/>
                <a:gd name="T96" fmla="*/ 4739 w 4739"/>
                <a:gd name="T97" fmla="*/ 2162 h 2223"/>
                <a:gd name="T98" fmla="*/ 4739 w 4739"/>
                <a:gd name="T99" fmla="*/ 2000 h 2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39" h="2223">
                  <a:moveTo>
                    <a:pt x="4518" y="1978"/>
                  </a:moveTo>
                  <a:lnTo>
                    <a:pt x="4518" y="1986"/>
                  </a:lnTo>
                  <a:lnTo>
                    <a:pt x="4518" y="1986"/>
                  </a:lnTo>
                  <a:lnTo>
                    <a:pt x="4497" y="1971"/>
                  </a:lnTo>
                  <a:lnTo>
                    <a:pt x="4474" y="1954"/>
                  </a:lnTo>
                  <a:lnTo>
                    <a:pt x="4455" y="1935"/>
                  </a:lnTo>
                  <a:lnTo>
                    <a:pt x="4435" y="1916"/>
                  </a:lnTo>
                  <a:lnTo>
                    <a:pt x="4415" y="1897"/>
                  </a:lnTo>
                  <a:lnTo>
                    <a:pt x="4397" y="1876"/>
                  </a:lnTo>
                  <a:lnTo>
                    <a:pt x="4378" y="1855"/>
                  </a:lnTo>
                  <a:lnTo>
                    <a:pt x="4361" y="1834"/>
                  </a:lnTo>
                  <a:lnTo>
                    <a:pt x="4328" y="1789"/>
                  </a:lnTo>
                  <a:lnTo>
                    <a:pt x="4298" y="1742"/>
                  </a:lnTo>
                  <a:lnTo>
                    <a:pt x="4270" y="1694"/>
                  </a:lnTo>
                  <a:lnTo>
                    <a:pt x="4244" y="1643"/>
                  </a:lnTo>
                  <a:lnTo>
                    <a:pt x="4222" y="1593"/>
                  </a:lnTo>
                  <a:lnTo>
                    <a:pt x="4201" y="1542"/>
                  </a:lnTo>
                  <a:lnTo>
                    <a:pt x="4182" y="1490"/>
                  </a:lnTo>
                  <a:lnTo>
                    <a:pt x="4165" y="1437"/>
                  </a:lnTo>
                  <a:lnTo>
                    <a:pt x="4150" y="1385"/>
                  </a:lnTo>
                  <a:lnTo>
                    <a:pt x="4137" y="1333"/>
                  </a:lnTo>
                  <a:lnTo>
                    <a:pt x="4126" y="1282"/>
                  </a:lnTo>
                  <a:lnTo>
                    <a:pt x="4118" y="1232"/>
                  </a:lnTo>
                  <a:lnTo>
                    <a:pt x="4118" y="1232"/>
                  </a:lnTo>
                  <a:lnTo>
                    <a:pt x="4108" y="1171"/>
                  </a:lnTo>
                  <a:lnTo>
                    <a:pt x="4098" y="1096"/>
                  </a:lnTo>
                  <a:lnTo>
                    <a:pt x="4088" y="1011"/>
                  </a:lnTo>
                  <a:lnTo>
                    <a:pt x="4077" y="918"/>
                  </a:lnTo>
                  <a:lnTo>
                    <a:pt x="4057" y="715"/>
                  </a:lnTo>
                  <a:lnTo>
                    <a:pt x="4037" y="508"/>
                  </a:lnTo>
                  <a:lnTo>
                    <a:pt x="4006" y="153"/>
                  </a:lnTo>
                  <a:lnTo>
                    <a:pt x="3993" y="0"/>
                  </a:lnTo>
                  <a:lnTo>
                    <a:pt x="2370" y="0"/>
                  </a:lnTo>
                  <a:lnTo>
                    <a:pt x="746" y="0"/>
                  </a:lnTo>
                  <a:lnTo>
                    <a:pt x="746" y="0"/>
                  </a:lnTo>
                  <a:lnTo>
                    <a:pt x="734" y="153"/>
                  </a:lnTo>
                  <a:lnTo>
                    <a:pt x="703" y="508"/>
                  </a:lnTo>
                  <a:lnTo>
                    <a:pt x="684" y="715"/>
                  </a:lnTo>
                  <a:lnTo>
                    <a:pt x="663" y="918"/>
                  </a:lnTo>
                  <a:lnTo>
                    <a:pt x="653" y="1011"/>
                  </a:lnTo>
                  <a:lnTo>
                    <a:pt x="643" y="1096"/>
                  </a:lnTo>
                  <a:lnTo>
                    <a:pt x="633" y="1171"/>
                  </a:lnTo>
                  <a:lnTo>
                    <a:pt x="623" y="1232"/>
                  </a:lnTo>
                  <a:lnTo>
                    <a:pt x="623" y="1232"/>
                  </a:lnTo>
                  <a:lnTo>
                    <a:pt x="613" y="1282"/>
                  </a:lnTo>
                  <a:lnTo>
                    <a:pt x="603" y="1333"/>
                  </a:lnTo>
                  <a:lnTo>
                    <a:pt x="589" y="1385"/>
                  </a:lnTo>
                  <a:lnTo>
                    <a:pt x="575" y="1437"/>
                  </a:lnTo>
                  <a:lnTo>
                    <a:pt x="558" y="1490"/>
                  </a:lnTo>
                  <a:lnTo>
                    <a:pt x="540" y="1542"/>
                  </a:lnTo>
                  <a:lnTo>
                    <a:pt x="519" y="1593"/>
                  </a:lnTo>
                  <a:lnTo>
                    <a:pt x="495" y="1643"/>
                  </a:lnTo>
                  <a:lnTo>
                    <a:pt x="469" y="1694"/>
                  </a:lnTo>
                  <a:lnTo>
                    <a:pt x="443" y="1742"/>
                  </a:lnTo>
                  <a:lnTo>
                    <a:pt x="412" y="1789"/>
                  </a:lnTo>
                  <a:lnTo>
                    <a:pt x="379" y="1834"/>
                  </a:lnTo>
                  <a:lnTo>
                    <a:pt x="362" y="1855"/>
                  </a:lnTo>
                  <a:lnTo>
                    <a:pt x="344" y="1876"/>
                  </a:lnTo>
                  <a:lnTo>
                    <a:pt x="325" y="1897"/>
                  </a:lnTo>
                  <a:lnTo>
                    <a:pt x="306" y="1916"/>
                  </a:lnTo>
                  <a:lnTo>
                    <a:pt x="286" y="1935"/>
                  </a:lnTo>
                  <a:lnTo>
                    <a:pt x="265" y="1954"/>
                  </a:lnTo>
                  <a:lnTo>
                    <a:pt x="244" y="1971"/>
                  </a:lnTo>
                  <a:lnTo>
                    <a:pt x="221" y="1986"/>
                  </a:lnTo>
                  <a:lnTo>
                    <a:pt x="221" y="1978"/>
                  </a:lnTo>
                  <a:lnTo>
                    <a:pt x="0" y="2000"/>
                  </a:lnTo>
                  <a:lnTo>
                    <a:pt x="0" y="2154"/>
                  </a:lnTo>
                  <a:lnTo>
                    <a:pt x="0" y="2154"/>
                  </a:lnTo>
                  <a:lnTo>
                    <a:pt x="1" y="2162"/>
                  </a:lnTo>
                  <a:lnTo>
                    <a:pt x="4" y="2171"/>
                  </a:lnTo>
                  <a:lnTo>
                    <a:pt x="10" y="2178"/>
                  </a:lnTo>
                  <a:lnTo>
                    <a:pt x="17" y="2185"/>
                  </a:lnTo>
                  <a:lnTo>
                    <a:pt x="28" y="2192"/>
                  </a:lnTo>
                  <a:lnTo>
                    <a:pt x="41" y="2198"/>
                  </a:lnTo>
                  <a:lnTo>
                    <a:pt x="56" y="2202"/>
                  </a:lnTo>
                  <a:lnTo>
                    <a:pt x="73" y="2207"/>
                  </a:lnTo>
                  <a:lnTo>
                    <a:pt x="91" y="2210"/>
                  </a:lnTo>
                  <a:lnTo>
                    <a:pt x="113" y="2215"/>
                  </a:lnTo>
                  <a:lnTo>
                    <a:pt x="160" y="2219"/>
                  </a:lnTo>
                  <a:lnTo>
                    <a:pt x="215" y="2222"/>
                  </a:lnTo>
                  <a:lnTo>
                    <a:pt x="276" y="2223"/>
                  </a:lnTo>
                  <a:lnTo>
                    <a:pt x="276" y="2223"/>
                  </a:lnTo>
                  <a:lnTo>
                    <a:pt x="2370" y="2223"/>
                  </a:lnTo>
                  <a:lnTo>
                    <a:pt x="2370" y="2223"/>
                  </a:lnTo>
                  <a:lnTo>
                    <a:pt x="4463" y="2223"/>
                  </a:lnTo>
                  <a:lnTo>
                    <a:pt x="4463" y="2223"/>
                  </a:lnTo>
                  <a:lnTo>
                    <a:pt x="4525" y="2222"/>
                  </a:lnTo>
                  <a:lnTo>
                    <a:pt x="4579" y="2219"/>
                  </a:lnTo>
                  <a:lnTo>
                    <a:pt x="4627" y="2215"/>
                  </a:lnTo>
                  <a:lnTo>
                    <a:pt x="4648" y="2210"/>
                  </a:lnTo>
                  <a:lnTo>
                    <a:pt x="4667" y="2207"/>
                  </a:lnTo>
                  <a:lnTo>
                    <a:pt x="4684" y="2202"/>
                  </a:lnTo>
                  <a:lnTo>
                    <a:pt x="4700" y="2198"/>
                  </a:lnTo>
                  <a:lnTo>
                    <a:pt x="4713" y="2192"/>
                  </a:lnTo>
                  <a:lnTo>
                    <a:pt x="4722" y="2185"/>
                  </a:lnTo>
                  <a:lnTo>
                    <a:pt x="4731" y="2178"/>
                  </a:lnTo>
                  <a:lnTo>
                    <a:pt x="4737" y="2171"/>
                  </a:lnTo>
                  <a:lnTo>
                    <a:pt x="4739" y="2162"/>
                  </a:lnTo>
                  <a:lnTo>
                    <a:pt x="4739" y="2154"/>
                  </a:lnTo>
                  <a:lnTo>
                    <a:pt x="4739" y="2000"/>
                  </a:lnTo>
                  <a:lnTo>
                    <a:pt x="4518" y="197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0"/>
                    <a:lumOff val="100000"/>
                  </a:schemeClr>
                </a:gs>
                <a:gs pos="67000">
                  <a:schemeClr val="accent4">
                    <a:lumMod val="0"/>
                    <a:lumOff val="100000"/>
                  </a:schemeClr>
                </a:gs>
                <a:gs pos="100000">
                  <a:srgbClr val="949598"/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1511300" y="2262718"/>
              <a:ext cx="4451350" cy="2667486"/>
            </a:xfrm>
            <a:custGeom>
              <a:avLst/>
              <a:gdLst>
                <a:gd name="T0" fmla="*/ 15264 w 15264"/>
                <a:gd name="T1" fmla="*/ 365 h 9146"/>
                <a:gd name="T2" fmla="*/ 15264 w 15264"/>
                <a:gd name="T3" fmla="*/ 365 h 9146"/>
                <a:gd name="T4" fmla="*/ 15264 w 15264"/>
                <a:gd name="T5" fmla="*/ 347 h 9146"/>
                <a:gd name="T6" fmla="*/ 15263 w 15264"/>
                <a:gd name="T7" fmla="*/ 329 h 9146"/>
                <a:gd name="T8" fmla="*/ 15260 w 15264"/>
                <a:gd name="T9" fmla="*/ 310 h 9146"/>
                <a:gd name="T10" fmla="*/ 15257 w 15264"/>
                <a:gd name="T11" fmla="*/ 292 h 9146"/>
                <a:gd name="T12" fmla="*/ 15253 w 15264"/>
                <a:gd name="T13" fmla="*/ 274 h 9146"/>
                <a:gd name="T14" fmla="*/ 15247 w 15264"/>
                <a:gd name="T15" fmla="*/ 257 h 9146"/>
                <a:gd name="T16" fmla="*/ 15241 w 15264"/>
                <a:gd name="T17" fmla="*/ 240 h 9146"/>
                <a:gd name="T18" fmla="*/ 15236 w 15264"/>
                <a:gd name="T19" fmla="*/ 223 h 9146"/>
                <a:gd name="T20" fmla="*/ 15227 w 15264"/>
                <a:gd name="T21" fmla="*/ 207 h 9146"/>
                <a:gd name="T22" fmla="*/ 15220 w 15264"/>
                <a:gd name="T23" fmla="*/ 192 h 9146"/>
                <a:gd name="T24" fmla="*/ 15210 w 15264"/>
                <a:gd name="T25" fmla="*/ 176 h 9146"/>
                <a:gd name="T26" fmla="*/ 15202 w 15264"/>
                <a:gd name="T27" fmla="*/ 161 h 9146"/>
                <a:gd name="T28" fmla="*/ 15181 w 15264"/>
                <a:gd name="T29" fmla="*/ 133 h 9146"/>
                <a:gd name="T30" fmla="*/ 15157 w 15264"/>
                <a:gd name="T31" fmla="*/ 107 h 9146"/>
                <a:gd name="T32" fmla="*/ 15131 w 15264"/>
                <a:gd name="T33" fmla="*/ 83 h 9146"/>
                <a:gd name="T34" fmla="*/ 15103 w 15264"/>
                <a:gd name="T35" fmla="*/ 62 h 9146"/>
                <a:gd name="T36" fmla="*/ 15088 w 15264"/>
                <a:gd name="T37" fmla="*/ 54 h 9146"/>
                <a:gd name="T38" fmla="*/ 15072 w 15264"/>
                <a:gd name="T39" fmla="*/ 44 h 9146"/>
                <a:gd name="T40" fmla="*/ 15057 w 15264"/>
                <a:gd name="T41" fmla="*/ 37 h 9146"/>
                <a:gd name="T42" fmla="*/ 15041 w 15264"/>
                <a:gd name="T43" fmla="*/ 28 h 9146"/>
                <a:gd name="T44" fmla="*/ 15024 w 15264"/>
                <a:gd name="T45" fmla="*/ 23 h 9146"/>
                <a:gd name="T46" fmla="*/ 15007 w 15264"/>
                <a:gd name="T47" fmla="*/ 17 h 9146"/>
                <a:gd name="T48" fmla="*/ 14990 w 15264"/>
                <a:gd name="T49" fmla="*/ 11 h 9146"/>
                <a:gd name="T50" fmla="*/ 14972 w 15264"/>
                <a:gd name="T51" fmla="*/ 7 h 9146"/>
                <a:gd name="T52" fmla="*/ 14954 w 15264"/>
                <a:gd name="T53" fmla="*/ 4 h 9146"/>
                <a:gd name="T54" fmla="*/ 14935 w 15264"/>
                <a:gd name="T55" fmla="*/ 1 h 9146"/>
                <a:gd name="T56" fmla="*/ 14917 w 15264"/>
                <a:gd name="T57" fmla="*/ 0 h 9146"/>
                <a:gd name="T58" fmla="*/ 14899 w 15264"/>
                <a:gd name="T59" fmla="*/ 0 h 9146"/>
                <a:gd name="T60" fmla="*/ 365 w 15264"/>
                <a:gd name="T61" fmla="*/ 0 h 9146"/>
                <a:gd name="T62" fmla="*/ 365 w 15264"/>
                <a:gd name="T63" fmla="*/ 0 h 9146"/>
                <a:gd name="T64" fmla="*/ 347 w 15264"/>
                <a:gd name="T65" fmla="*/ 0 h 9146"/>
                <a:gd name="T66" fmla="*/ 329 w 15264"/>
                <a:gd name="T67" fmla="*/ 1 h 9146"/>
                <a:gd name="T68" fmla="*/ 310 w 15264"/>
                <a:gd name="T69" fmla="*/ 4 h 9146"/>
                <a:gd name="T70" fmla="*/ 292 w 15264"/>
                <a:gd name="T71" fmla="*/ 7 h 9146"/>
                <a:gd name="T72" fmla="*/ 274 w 15264"/>
                <a:gd name="T73" fmla="*/ 11 h 9146"/>
                <a:gd name="T74" fmla="*/ 257 w 15264"/>
                <a:gd name="T75" fmla="*/ 17 h 9146"/>
                <a:gd name="T76" fmla="*/ 240 w 15264"/>
                <a:gd name="T77" fmla="*/ 23 h 9146"/>
                <a:gd name="T78" fmla="*/ 223 w 15264"/>
                <a:gd name="T79" fmla="*/ 28 h 9146"/>
                <a:gd name="T80" fmla="*/ 207 w 15264"/>
                <a:gd name="T81" fmla="*/ 37 h 9146"/>
                <a:gd name="T82" fmla="*/ 192 w 15264"/>
                <a:gd name="T83" fmla="*/ 44 h 9146"/>
                <a:gd name="T84" fmla="*/ 176 w 15264"/>
                <a:gd name="T85" fmla="*/ 54 h 9146"/>
                <a:gd name="T86" fmla="*/ 161 w 15264"/>
                <a:gd name="T87" fmla="*/ 62 h 9146"/>
                <a:gd name="T88" fmla="*/ 133 w 15264"/>
                <a:gd name="T89" fmla="*/ 83 h 9146"/>
                <a:gd name="T90" fmla="*/ 107 w 15264"/>
                <a:gd name="T91" fmla="*/ 107 h 9146"/>
                <a:gd name="T92" fmla="*/ 83 w 15264"/>
                <a:gd name="T93" fmla="*/ 133 h 9146"/>
                <a:gd name="T94" fmla="*/ 62 w 15264"/>
                <a:gd name="T95" fmla="*/ 161 h 9146"/>
                <a:gd name="T96" fmla="*/ 54 w 15264"/>
                <a:gd name="T97" fmla="*/ 176 h 9146"/>
                <a:gd name="T98" fmla="*/ 44 w 15264"/>
                <a:gd name="T99" fmla="*/ 192 h 9146"/>
                <a:gd name="T100" fmla="*/ 37 w 15264"/>
                <a:gd name="T101" fmla="*/ 207 h 9146"/>
                <a:gd name="T102" fmla="*/ 28 w 15264"/>
                <a:gd name="T103" fmla="*/ 223 h 9146"/>
                <a:gd name="T104" fmla="*/ 23 w 15264"/>
                <a:gd name="T105" fmla="*/ 240 h 9146"/>
                <a:gd name="T106" fmla="*/ 17 w 15264"/>
                <a:gd name="T107" fmla="*/ 257 h 9146"/>
                <a:gd name="T108" fmla="*/ 11 w 15264"/>
                <a:gd name="T109" fmla="*/ 274 h 9146"/>
                <a:gd name="T110" fmla="*/ 7 w 15264"/>
                <a:gd name="T111" fmla="*/ 292 h 9146"/>
                <a:gd name="T112" fmla="*/ 4 w 15264"/>
                <a:gd name="T113" fmla="*/ 310 h 9146"/>
                <a:gd name="T114" fmla="*/ 1 w 15264"/>
                <a:gd name="T115" fmla="*/ 329 h 9146"/>
                <a:gd name="T116" fmla="*/ 0 w 15264"/>
                <a:gd name="T117" fmla="*/ 347 h 9146"/>
                <a:gd name="T118" fmla="*/ 0 w 15264"/>
                <a:gd name="T119" fmla="*/ 365 h 9146"/>
                <a:gd name="T120" fmla="*/ 0 w 15264"/>
                <a:gd name="T121" fmla="*/ 9146 h 9146"/>
                <a:gd name="T122" fmla="*/ 15264 w 15264"/>
                <a:gd name="T123" fmla="*/ 9146 h 9146"/>
                <a:gd name="T124" fmla="*/ 15264 w 15264"/>
                <a:gd name="T125" fmla="*/ 365 h 9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264" h="9146">
                  <a:moveTo>
                    <a:pt x="15264" y="365"/>
                  </a:moveTo>
                  <a:lnTo>
                    <a:pt x="15264" y="365"/>
                  </a:lnTo>
                  <a:lnTo>
                    <a:pt x="15264" y="347"/>
                  </a:lnTo>
                  <a:lnTo>
                    <a:pt x="15263" y="329"/>
                  </a:lnTo>
                  <a:lnTo>
                    <a:pt x="15260" y="310"/>
                  </a:lnTo>
                  <a:lnTo>
                    <a:pt x="15257" y="292"/>
                  </a:lnTo>
                  <a:lnTo>
                    <a:pt x="15253" y="274"/>
                  </a:lnTo>
                  <a:lnTo>
                    <a:pt x="15247" y="257"/>
                  </a:lnTo>
                  <a:lnTo>
                    <a:pt x="15241" y="240"/>
                  </a:lnTo>
                  <a:lnTo>
                    <a:pt x="15236" y="223"/>
                  </a:lnTo>
                  <a:lnTo>
                    <a:pt x="15227" y="207"/>
                  </a:lnTo>
                  <a:lnTo>
                    <a:pt x="15220" y="192"/>
                  </a:lnTo>
                  <a:lnTo>
                    <a:pt x="15210" y="176"/>
                  </a:lnTo>
                  <a:lnTo>
                    <a:pt x="15202" y="161"/>
                  </a:lnTo>
                  <a:lnTo>
                    <a:pt x="15181" y="133"/>
                  </a:lnTo>
                  <a:lnTo>
                    <a:pt x="15157" y="107"/>
                  </a:lnTo>
                  <a:lnTo>
                    <a:pt x="15131" y="83"/>
                  </a:lnTo>
                  <a:lnTo>
                    <a:pt x="15103" y="62"/>
                  </a:lnTo>
                  <a:lnTo>
                    <a:pt x="15088" y="54"/>
                  </a:lnTo>
                  <a:lnTo>
                    <a:pt x="15072" y="44"/>
                  </a:lnTo>
                  <a:lnTo>
                    <a:pt x="15057" y="37"/>
                  </a:lnTo>
                  <a:lnTo>
                    <a:pt x="15041" y="28"/>
                  </a:lnTo>
                  <a:lnTo>
                    <a:pt x="15024" y="23"/>
                  </a:lnTo>
                  <a:lnTo>
                    <a:pt x="15007" y="17"/>
                  </a:lnTo>
                  <a:lnTo>
                    <a:pt x="14990" y="11"/>
                  </a:lnTo>
                  <a:lnTo>
                    <a:pt x="14972" y="7"/>
                  </a:lnTo>
                  <a:lnTo>
                    <a:pt x="14954" y="4"/>
                  </a:lnTo>
                  <a:lnTo>
                    <a:pt x="14935" y="1"/>
                  </a:lnTo>
                  <a:lnTo>
                    <a:pt x="14917" y="0"/>
                  </a:lnTo>
                  <a:lnTo>
                    <a:pt x="14899" y="0"/>
                  </a:lnTo>
                  <a:lnTo>
                    <a:pt x="365" y="0"/>
                  </a:lnTo>
                  <a:lnTo>
                    <a:pt x="365" y="0"/>
                  </a:lnTo>
                  <a:lnTo>
                    <a:pt x="347" y="0"/>
                  </a:lnTo>
                  <a:lnTo>
                    <a:pt x="329" y="1"/>
                  </a:lnTo>
                  <a:lnTo>
                    <a:pt x="310" y="4"/>
                  </a:lnTo>
                  <a:lnTo>
                    <a:pt x="292" y="7"/>
                  </a:lnTo>
                  <a:lnTo>
                    <a:pt x="274" y="11"/>
                  </a:lnTo>
                  <a:lnTo>
                    <a:pt x="257" y="17"/>
                  </a:lnTo>
                  <a:lnTo>
                    <a:pt x="240" y="23"/>
                  </a:lnTo>
                  <a:lnTo>
                    <a:pt x="223" y="28"/>
                  </a:lnTo>
                  <a:lnTo>
                    <a:pt x="207" y="37"/>
                  </a:lnTo>
                  <a:lnTo>
                    <a:pt x="192" y="44"/>
                  </a:lnTo>
                  <a:lnTo>
                    <a:pt x="176" y="54"/>
                  </a:lnTo>
                  <a:lnTo>
                    <a:pt x="161" y="62"/>
                  </a:lnTo>
                  <a:lnTo>
                    <a:pt x="133" y="83"/>
                  </a:lnTo>
                  <a:lnTo>
                    <a:pt x="107" y="107"/>
                  </a:lnTo>
                  <a:lnTo>
                    <a:pt x="83" y="133"/>
                  </a:lnTo>
                  <a:lnTo>
                    <a:pt x="62" y="161"/>
                  </a:lnTo>
                  <a:lnTo>
                    <a:pt x="54" y="176"/>
                  </a:lnTo>
                  <a:lnTo>
                    <a:pt x="44" y="192"/>
                  </a:lnTo>
                  <a:lnTo>
                    <a:pt x="37" y="207"/>
                  </a:lnTo>
                  <a:lnTo>
                    <a:pt x="28" y="223"/>
                  </a:lnTo>
                  <a:lnTo>
                    <a:pt x="23" y="240"/>
                  </a:lnTo>
                  <a:lnTo>
                    <a:pt x="17" y="257"/>
                  </a:lnTo>
                  <a:lnTo>
                    <a:pt x="11" y="274"/>
                  </a:lnTo>
                  <a:lnTo>
                    <a:pt x="7" y="292"/>
                  </a:lnTo>
                  <a:lnTo>
                    <a:pt x="4" y="310"/>
                  </a:lnTo>
                  <a:lnTo>
                    <a:pt x="1" y="329"/>
                  </a:lnTo>
                  <a:lnTo>
                    <a:pt x="0" y="347"/>
                  </a:lnTo>
                  <a:lnTo>
                    <a:pt x="0" y="365"/>
                  </a:lnTo>
                  <a:lnTo>
                    <a:pt x="0" y="9146"/>
                  </a:lnTo>
                  <a:lnTo>
                    <a:pt x="15264" y="9146"/>
                  </a:lnTo>
                  <a:lnTo>
                    <a:pt x="15264" y="36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1511300" y="4930204"/>
              <a:ext cx="4451350" cy="419064"/>
            </a:xfrm>
            <a:custGeom>
              <a:avLst/>
              <a:gdLst>
                <a:gd name="T0" fmla="*/ 0 w 15264"/>
                <a:gd name="T1" fmla="*/ 0 h 1438"/>
                <a:gd name="T2" fmla="*/ 0 w 15264"/>
                <a:gd name="T3" fmla="*/ 1072 h 1438"/>
                <a:gd name="T4" fmla="*/ 0 w 15264"/>
                <a:gd name="T5" fmla="*/ 1072 h 1438"/>
                <a:gd name="T6" fmla="*/ 0 w 15264"/>
                <a:gd name="T7" fmla="*/ 1091 h 1438"/>
                <a:gd name="T8" fmla="*/ 1 w 15264"/>
                <a:gd name="T9" fmla="*/ 1109 h 1438"/>
                <a:gd name="T10" fmla="*/ 4 w 15264"/>
                <a:gd name="T11" fmla="*/ 1127 h 1438"/>
                <a:gd name="T12" fmla="*/ 7 w 15264"/>
                <a:gd name="T13" fmla="*/ 1146 h 1438"/>
                <a:gd name="T14" fmla="*/ 11 w 15264"/>
                <a:gd name="T15" fmla="*/ 1164 h 1438"/>
                <a:gd name="T16" fmla="*/ 17 w 15264"/>
                <a:gd name="T17" fmla="*/ 1181 h 1438"/>
                <a:gd name="T18" fmla="*/ 23 w 15264"/>
                <a:gd name="T19" fmla="*/ 1198 h 1438"/>
                <a:gd name="T20" fmla="*/ 28 w 15264"/>
                <a:gd name="T21" fmla="*/ 1215 h 1438"/>
                <a:gd name="T22" fmla="*/ 37 w 15264"/>
                <a:gd name="T23" fmla="*/ 1230 h 1438"/>
                <a:gd name="T24" fmla="*/ 44 w 15264"/>
                <a:gd name="T25" fmla="*/ 1246 h 1438"/>
                <a:gd name="T26" fmla="*/ 54 w 15264"/>
                <a:gd name="T27" fmla="*/ 1261 h 1438"/>
                <a:gd name="T28" fmla="*/ 62 w 15264"/>
                <a:gd name="T29" fmla="*/ 1277 h 1438"/>
                <a:gd name="T30" fmla="*/ 83 w 15264"/>
                <a:gd name="T31" fmla="*/ 1305 h 1438"/>
                <a:gd name="T32" fmla="*/ 107 w 15264"/>
                <a:gd name="T33" fmla="*/ 1330 h 1438"/>
                <a:gd name="T34" fmla="*/ 133 w 15264"/>
                <a:gd name="T35" fmla="*/ 1354 h 1438"/>
                <a:gd name="T36" fmla="*/ 161 w 15264"/>
                <a:gd name="T37" fmla="*/ 1375 h 1438"/>
                <a:gd name="T38" fmla="*/ 176 w 15264"/>
                <a:gd name="T39" fmla="*/ 1384 h 1438"/>
                <a:gd name="T40" fmla="*/ 192 w 15264"/>
                <a:gd name="T41" fmla="*/ 1394 h 1438"/>
                <a:gd name="T42" fmla="*/ 207 w 15264"/>
                <a:gd name="T43" fmla="*/ 1401 h 1438"/>
                <a:gd name="T44" fmla="*/ 223 w 15264"/>
                <a:gd name="T45" fmla="*/ 1409 h 1438"/>
                <a:gd name="T46" fmla="*/ 240 w 15264"/>
                <a:gd name="T47" fmla="*/ 1415 h 1438"/>
                <a:gd name="T48" fmla="*/ 257 w 15264"/>
                <a:gd name="T49" fmla="*/ 1421 h 1438"/>
                <a:gd name="T50" fmla="*/ 274 w 15264"/>
                <a:gd name="T51" fmla="*/ 1426 h 1438"/>
                <a:gd name="T52" fmla="*/ 292 w 15264"/>
                <a:gd name="T53" fmla="*/ 1430 h 1438"/>
                <a:gd name="T54" fmla="*/ 310 w 15264"/>
                <a:gd name="T55" fmla="*/ 1433 h 1438"/>
                <a:gd name="T56" fmla="*/ 329 w 15264"/>
                <a:gd name="T57" fmla="*/ 1436 h 1438"/>
                <a:gd name="T58" fmla="*/ 347 w 15264"/>
                <a:gd name="T59" fmla="*/ 1438 h 1438"/>
                <a:gd name="T60" fmla="*/ 365 w 15264"/>
                <a:gd name="T61" fmla="*/ 1438 h 1438"/>
                <a:gd name="T62" fmla="*/ 14899 w 15264"/>
                <a:gd name="T63" fmla="*/ 1438 h 1438"/>
                <a:gd name="T64" fmla="*/ 14899 w 15264"/>
                <a:gd name="T65" fmla="*/ 1438 h 1438"/>
                <a:gd name="T66" fmla="*/ 14917 w 15264"/>
                <a:gd name="T67" fmla="*/ 1438 h 1438"/>
                <a:gd name="T68" fmla="*/ 14935 w 15264"/>
                <a:gd name="T69" fmla="*/ 1436 h 1438"/>
                <a:gd name="T70" fmla="*/ 14954 w 15264"/>
                <a:gd name="T71" fmla="*/ 1433 h 1438"/>
                <a:gd name="T72" fmla="*/ 14972 w 15264"/>
                <a:gd name="T73" fmla="*/ 1430 h 1438"/>
                <a:gd name="T74" fmla="*/ 14990 w 15264"/>
                <a:gd name="T75" fmla="*/ 1426 h 1438"/>
                <a:gd name="T76" fmla="*/ 15007 w 15264"/>
                <a:gd name="T77" fmla="*/ 1421 h 1438"/>
                <a:gd name="T78" fmla="*/ 15024 w 15264"/>
                <a:gd name="T79" fmla="*/ 1415 h 1438"/>
                <a:gd name="T80" fmla="*/ 15041 w 15264"/>
                <a:gd name="T81" fmla="*/ 1409 h 1438"/>
                <a:gd name="T82" fmla="*/ 15057 w 15264"/>
                <a:gd name="T83" fmla="*/ 1401 h 1438"/>
                <a:gd name="T84" fmla="*/ 15072 w 15264"/>
                <a:gd name="T85" fmla="*/ 1394 h 1438"/>
                <a:gd name="T86" fmla="*/ 15088 w 15264"/>
                <a:gd name="T87" fmla="*/ 1384 h 1438"/>
                <a:gd name="T88" fmla="*/ 15103 w 15264"/>
                <a:gd name="T89" fmla="*/ 1375 h 1438"/>
                <a:gd name="T90" fmla="*/ 15131 w 15264"/>
                <a:gd name="T91" fmla="*/ 1354 h 1438"/>
                <a:gd name="T92" fmla="*/ 15157 w 15264"/>
                <a:gd name="T93" fmla="*/ 1330 h 1438"/>
                <a:gd name="T94" fmla="*/ 15181 w 15264"/>
                <a:gd name="T95" fmla="*/ 1305 h 1438"/>
                <a:gd name="T96" fmla="*/ 15202 w 15264"/>
                <a:gd name="T97" fmla="*/ 1277 h 1438"/>
                <a:gd name="T98" fmla="*/ 15210 w 15264"/>
                <a:gd name="T99" fmla="*/ 1261 h 1438"/>
                <a:gd name="T100" fmla="*/ 15220 w 15264"/>
                <a:gd name="T101" fmla="*/ 1246 h 1438"/>
                <a:gd name="T102" fmla="*/ 15227 w 15264"/>
                <a:gd name="T103" fmla="*/ 1230 h 1438"/>
                <a:gd name="T104" fmla="*/ 15236 w 15264"/>
                <a:gd name="T105" fmla="*/ 1215 h 1438"/>
                <a:gd name="T106" fmla="*/ 15241 w 15264"/>
                <a:gd name="T107" fmla="*/ 1198 h 1438"/>
                <a:gd name="T108" fmla="*/ 15247 w 15264"/>
                <a:gd name="T109" fmla="*/ 1181 h 1438"/>
                <a:gd name="T110" fmla="*/ 15253 w 15264"/>
                <a:gd name="T111" fmla="*/ 1164 h 1438"/>
                <a:gd name="T112" fmla="*/ 15257 w 15264"/>
                <a:gd name="T113" fmla="*/ 1146 h 1438"/>
                <a:gd name="T114" fmla="*/ 15260 w 15264"/>
                <a:gd name="T115" fmla="*/ 1127 h 1438"/>
                <a:gd name="T116" fmla="*/ 15263 w 15264"/>
                <a:gd name="T117" fmla="*/ 1109 h 1438"/>
                <a:gd name="T118" fmla="*/ 15264 w 15264"/>
                <a:gd name="T119" fmla="*/ 1091 h 1438"/>
                <a:gd name="T120" fmla="*/ 15264 w 15264"/>
                <a:gd name="T121" fmla="*/ 1072 h 1438"/>
                <a:gd name="T122" fmla="*/ 15264 w 15264"/>
                <a:gd name="T123" fmla="*/ 0 h 1438"/>
                <a:gd name="T124" fmla="*/ 0 w 15264"/>
                <a:gd name="T125" fmla="*/ 0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264" h="1438">
                  <a:moveTo>
                    <a:pt x="0" y="0"/>
                  </a:moveTo>
                  <a:lnTo>
                    <a:pt x="0" y="1072"/>
                  </a:lnTo>
                  <a:lnTo>
                    <a:pt x="0" y="1072"/>
                  </a:lnTo>
                  <a:lnTo>
                    <a:pt x="0" y="1091"/>
                  </a:lnTo>
                  <a:lnTo>
                    <a:pt x="1" y="1109"/>
                  </a:lnTo>
                  <a:lnTo>
                    <a:pt x="4" y="1127"/>
                  </a:lnTo>
                  <a:lnTo>
                    <a:pt x="7" y="1146"/>
                  </a:lnTo>
                  <a:lnTo>
                    <a:pt x="11" y="1164"/>
                  </a:lnTo>
                  <a:lnTo>
                    <a:pt x="17" y="1181"/>
                  </a:lnTo>
                  <a:lnTo>
                    <a:pt x="23" y="1198"/>
                  </a:lnTo>
                  <a:lnTo>
                    <a:pt x="28" y="1215"/>
                  </a:lnTo>
                  <a:lnTo>
                    <a:pt x="37" y="1230"/>
                  </a:lnTo>
                  <a:lnTo>
                    <a:pt x="44" y="1246"/>
                  </a:lnTo>
                  <a:lnTo>
                    <a:pt x="54" y="1261"/>
                  </a:lnTo>
                  <a:lnTo>
                    <a:pt x="62" y="1277"/>
                  </a:lnTo>
                  <a:lnTo>
                    <a:pt x="83" y="1305"/>
                  </a:lnTo>
                  <a:lnTo>
                    <a:pt x="107" y="1330"/>
                  </a:lnTo>
                  <a:lnTo>
                    <a:pt x="133" y="1354"/>
                  </a:lnTo>
                  <a:lnTo>
                    <a:pt x="161" y="1375"/>
                  </a:lnTo>
                  <a:lnTo>
                    <a:pt x="176" y="1384"/>
                  </a:lnTo>
                  <a:lnTo>
                    <a:pt x="192" y="1394"/>
                  </a:lnTo>
                  <a:lnTo>
                    <a:pt x="207" y="1401"/>
                  </a:lnTo>
                  <a:lnTo>
                    <a:pt x="223" y="1409"/>
                  </a:lnTo>
                  <a:lnTo>
                    <a:pt x="240" y="1415"/>
                  </a:lnTo>
                  <a:lnTo>
                    <a:pt x="257" y="1421"/>
                  </a:lnTo>
                  <a:lnTo>
                    <a:pt x="274" y="1426"/>
                  </a:lnTo>
                  <a:lnTo>
                    <a:pt x="292" y="1430"/>
                  </a:lnTo>
                  <a:lnTo>
                    <a:pt x="310" y="1433"/>
                  </a:lnTo>
                  <a:lnTo>
                    <a:pt x="329" y="1436"/>
                  </a:lnTo>
                  <a:lnTo>
                    <a:pt x="347" y="1438"/>
                  </a:lnTo>
                  <a:lnTo>
                    <a:pt x="365" y="1438"/>
                  </a:lnTo>
                  <a:lnTo>
                    <a:pt x="14899" y="1438"/>
                  </a:lnTo>
                  <a:lnTo>
                    <a:pt x="14899" y="1438"/>
                  </a:lnTo>
                  <a:lnTo>
                    <a:pt x="14917" y="1438"/>
                  </a:lnTo>
                  <a:lnTo>
                    <a:pt x="14935" y="1436"/>
                  </a:lnTo>
                  <a:lnTo>
                    <a:pt x="14954" y="1433"/>
                  </a:lnTo>
                  <a:lnTo>
                    <a:pt x="14972" y="1430"/>
                  </a:lnTo>
                  <a:lnTo>
                    <a:pt x="14990" y="1426"/>
                  </a:lnTo>
                  <a:lnTo>
                    <a:pt x="15007" y="1421"/>
                  </a:lnTo>
                  <a:lnTo>
                    <a:pt x="15024" y="1415"/>
                  </a:lnTo>
                  <a:lnTo>
                    <a:pt x="15041" y="1409"/>
                  </a:lnTo>
                  <a:lnTo>
                    <a:pt x="15057" y="1401"/>
                  </a:lnTo>
                  <a:lnTo>
                    <a:pt x="15072" y="1394"/>
                  </a:lnTo>
                  <a:lnTo>
                    <a:pt x="15088" y="1384"/>
                  </a:lnTo>
                  <a:lnTo>
                    <a:pt x="15103" y="1375"/>
                  </a:lnTo>
                  <a:lnTo>
                    <a:pt x="15131" y="1354"/>
                  </a:lnTo>
                  <a:lnTo>
                    <a:pt x="15157" y="1330"/>
                  </a:lnTo>
                  <a:lnTo>
                    <a:pt x="15181" y="1305"/>
                  </a:lnTo>
                  <a:lnTo>
                    <a:pt x="15202" y="1277"/>
                  </a:lnTo>
                  <a:lnTo>
                    <a:pt x="15210" y="1261"/>
                  </a:lnTo>
                  <a:lnTo>
                    <a:pt x="15220" y="1246"/>
                  </a:lnTo>
                  <a:lnTo>
                    <a:pt x="15227" y="1230"/>
                  </a:lnTo>
                  <a:lnTo>
                    <a:pt x="15236" y="1215"/>
                  </a:lnTo>
                  <a:lnTo>
                    <a:pt x="15241" y="1198"/>
                  </a:lnTo>
                  <a:lnTo>
                    <a:pt x="15247" y="1181"/>
                  </a:lnTo>
                  <a:lnTo>
                    <a:pt x="15253" y="1164"/>
                  </a:lnTo>
                  <a:lnTo>
                    <a:pt x="15257" y="1146"/>
                  </a:lnTo>
                  <a:lnTo>
                    <a:pt x="15260" y="1127"/>
                  </a:lnTo>
                  <a:lnTo>
                    <a:pt x="15263" y="1109"/>
                  </a:lnTo>
                  <a:lnTo>
                    <a:pt x="15264" y="1091"/>
                  </a:lnTo>
                  <a:lnTo>
                    <a:pt x="15264" y="1072"/>
                  </a:lnTo>
                  <a:lnTo>
                    <a:pt x="15264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9AAAF"/>
                </a:gs>
                <a:gs pos="100000">
                  <a:srgbClr val="DFDEE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1672276" y="2405322"/>
              <a:ext cx="4160018" cy="2408524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3049325" y="5349268"/>
              <a:ext cx="1381424" cy="648281"/>
            </a:xfrm>
            <a:custGeom>
              <a:avLst/>
              <a:gdLst>
                <a:gd name="T0" fmla="*/ 4593 w 4739"/>
                <a:gd name="T1" fmla="*/ 2032 h 2222"/>
                <a:gd name="T2" fmla="*/ 4541 w 4739"/>
                <a:gd name="T3" fmla="*/ 2001 h 2222"/>
                <a:gd name="T4" fmla="*/ 4491 w 4739"/>
                <a:gd name="T5" fmla="*/ 1966 h 2222"/>
                <a:gd name="T6" fmla="*/ 4445 w 4739"/>
                <a:gd name="T7" fmla="*/ 1926 h 2222"/>
                <a:gd name="T8" fmla="*/ 4402 w 4739"/>
                <a:gd name="T9" fmla="*/ 1884 h 2222"/>
                <a:gd name="T10" fmla="*/ 4363 w 4739"/>
                <a:gd name="T11" fmla="*/ 1837 h 2222"/>
                <a:gd name="T12" fmla="*/ 4328 w 4739"/>
                <a:gd name="T13" fmla="*/ 1788 h 2222"/>
                <a:gd name="T14" fmla="*/ 4294 w 4739"/>
                <a:gd name="T15" fmla="*/ 1737 h 2222"/>
                <a:gd name="T16" fmla="*/ 4264 w 4739"/>
                <a:gd name="T17" fmla="*/ 1684 h 2222"/>
                <a:gd name="T18" fmla="*/ 4212 w 4739"/>
                <a:gd name="T19" fmla="*/ 1571 h 2222"/>
                <a:gd name="T20" fmla="*/ 4171 w 4739"/>
                <a:gd name="T21" fmla="*/ 1456 h 2222"/>
                <a:gd name="T22" fmla="*/ 4140 w 4739"/>
                <a:gd name="T23" fmla="*/ 1342 h 2222"/>
                <a:gd name="T24" fmla="*/ 4118 w 4739"/>
                <a:gd name="T25" fmla="*/ 1231 h 2222"/>
                <a:gd name="T26" fmla="*/ 4108 w 4739"/>
                <a:gd name="T27" fmla="*/ 1170 h 2222"/>
                <a:gd name="T28" fmla="*/ 4088 w 4739"/>
                <a:gd name="T29" fmla="*/ 1011 h 2222"/>
                <a:gd name="T30" fmla="*/ 4057 w 4739"/>
                <a:gd name="T31" fmla="*/ 715 h 2222"/>
                <a:gd name="T32" fmla="*/ 4006 w 4739"/>
                <a:gd name="T33" fmla="*/ 152 h 2222"/>
                <a:gd name="T34" fmla="*/ 2370 w 4739"/>
                <a:gd name="T35" fmla="*/ 0 h 2222"/>
                <a:gd name="T36" fmla="*/ 746 w 4739"/>
                <a:gd name="T37" fmla="*/ 0 h 2222"/>
                <a:gd name="T38" fmla="*/ 703 w 4739"/>
                <a:gd name="T39" fmla="*/ 507 h 2222"/>
                <a:gd name="T40" fmla="*/ 663 w 4739"/>
                <a:gd name="T41" fmla="*/ 916 h 2222"/>
                <a:gd name="T42" fmla="*/ 643 w 4739"/>
                <a:gd name="T43" fmla="*/ 1095 h 2222"/>
                <a:gd name="T44" fmla="*/ 623 w 4739"/>
                <a:gd name="T45" fmla="*/ 1231 h 2222"/>
                <a:gd name="T46" fmla="*/ 613 w 4739"/>
                <a:gd name="T47" fmla="*/ 1286 h 2222"/>
                <a:gd name="T48" fmla="*/ 586 w 4739"/>
                <a:gd name="T49" fmla="*/ 1399 h 2222"/>
                <a:gd name="T50" fmla="*/ 550 w 4739"/>
                <a:gd name="T51" fmla="*/ 1514 h 2222"/>
                <a:gd name="T52" fmla="*/ 503 w 4739"/>
                <a:gd name="T53" fmla="*/ 1627 h 2222"/>
                <a:gd name="T54" fmla="*/ 461 w 4739"/>
                <a:gd name="T55" fmla="*/ 1710 h 2222"/>
                <a:gd name="T56" fmla="*/ 430 w 4739"/>
                <a:gd name="T57" fmla="*/ 1762 h 2222"/>
                <a:gd name="T58" fmla="*/ 395 w 4739"/>
                <a:gd name="T59" fmla="*/ 1813 h 2222"/>
                <a:gd name="T60" fmla="*/ 358 w 4739"/>
                <a:gd name="T61" fmla="*/ 1861 h 2222"/>
                <a:gd name="T62" fmla="*/ 317 w 4739"/>
                <a:gd name="T63" fmla="*/ 1905 h 2222"/>
                <a:gd name="T64" fmla="*/ 272 w 4739"/>
                <a:gd name="T65" fmla="*/ 1947 h 2222"/>
                <a:gd name="T66" fmla="*/ 225 w 4739"/>
                <a:gd name="T67" fmla="*/ 1984 h 2222"/>
                <a:gd name="T68" fmla="*/ 175 w 4739"/>
                <a:gd name="T69" fmla="*/ 2018 h 2222"/>
                <a:gd name="T70" fmla="*/ 148 w 4739"/>
                <a:gd name="T71" fmla="*/ 2032 h 2222"/>
                <a:gd name="T72" fmla="*/ 66 w 4739"/>
                <a:gd name="T73" fmla="*/ 2080 h 2222"/>
                <a:gd name="T74" fmla="*/ 38 w 4739"/>
                <a:gd name="T75" fmla="*/ 2101 h 2222"/>
                <a:gd name="T76" fmla="*/ 18 w 4739"/>
                <a:gd name="T77" fmla="*/ 2121 h 2222"/>
                <a:gd name="T78" fmla="*/ 5 w 4739"/>
                <a:gd name="T79" fmla="*/ 2138 h 2222"/>
                <a:gd name="T80" fmla="*/ 0 w 4739"/>
                <a:gd name="T81" fmla="*/ 2153 h 2222"/>
                <a:gd name="T82" fmla="*/ 3 w 4739"/>
                <a:gd name="T83" fmla="*/ 2167 h 2222"/>
                <a:gd name="T84" fmla="*/ 11 w 4739"/>
                <a:gd name="T85" fmla="*/ 2179 h 2222"/>
                <a:gd name="T86" fmla="*/ 25 w 4739"/>
                <a:gd name="T87" fmla="*/ 2190 h 2222"/>
                <a:gd name="T88" fmla="*/ 46 w 4739"/>
                <a:gd name="T89" fmla="*/ 2198 h 2222"/>
                <a:gd name="T90" fmla="*/ 104 w 4739"/>
                <a:gd name="T91" fmla="*/ 2212 h 2222"/>
                <a:gd name="T92" fmla="*/ 182 w 4739"/>
                <a:gd name="T93" fmla="*/ 2219 h 2222"/>
                <a:gd name="T94" fmla="*/ 276 w 4739"/>
                <a:gd name="T95" fmla="*/ 2222 h 2222"/>
                <a:gd name="T96" fmla="*/ 2370 w 4739"/>
                <a:gd name="T97" fmla="*/ 2222 h 2222"/>
                <a:gd name="T98" fmla="*/ 4463 w 4739"/>
                <a:gd name="T99" fmla="*/ 2222 h 2222"/>
                <a:gd name="T100" fmla="*/ 4512 w 4739"/>
                <a:gd name="T101" fmla="*/ 2221 h 2222"/>
                <a:gd name="T102" fmla="*/ 4598 w 4739"/>
                <a:gd name="T103" fmla="*/ 2217 h 2222"/>
                <a:gd name="T104" fmla="*/ 4667 w 4739"/>
                <a:gd name="T105" fmla="*/ 2205 h 2222"/>
                <a:gd name="T106" fmla="*/ 4704 w 4739"/>
                <a:gd name="T107" fmla="*/ 2194 h 2222"/>
                <a:gd name="T108" fmla="*/ 4722 w 4739"/>
                <a:gd name="T109" fmla="*/ 2184 h 2222"/>
                <a:gd name="T110" fmla="*/ 4734 w 4739"/>
                <a:gd name="T111" fmla="*/ 2173 h 2222"/>
                <a:gd name="T112" fmla="*/ 4739 w 4739"/>
                <a:gd name="T113" fmla="*/ 2160 h 2222"/>
                <a:gd name="T114" fmla="*/ 4738 w 4739"/>
                <a:gd name="T115" fmla="*/ 2146 h 2222"/>
                <a:gd name="T116" fmla="*/ 4730 w 4739"/>
                <a:gd name="T117" fmla="*/ 2129 h 2222"/>
                <a:gd name="T118" fmla="*/ 4714 w 4739"/>
                <a:gd name="T119" fmla="*/ 2111 h 2222"/>
                <a:gd name="T120" fmla="*/ 4690 w 4739"/>
                <a:gd name="T121" fmla="*/ 2091 h 2222"/>
                <a:gd name="T122" fmla="*/ 4638 w 4739"/>
                <a:gd name="T123" fmla="*/ 2057 h 2222"/>
                <a:gd name="T124" fmla="*/ 4593 w 4739"/>
                <a:gd name="T125" fmla="*/ 2032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39" h="2222">
                  <a:moveTo>
                    <a:pt x="4593" y="2032"/>
                  </a:moveTo>
                  <a:lnTo>
                    <a:pt x="4593" y="2032"/>
                  </a:lnTo>
                  <a:lnTo>
                    <a:pt x="4566" y="2018"/>
                  </a:lnTo>
                  <a:lnTo>
                    <a:pt x="4541" y="2001"/>
                  </a:lnTo>
                  <a:lnTo>
                    <a:pt x="4515" y="1984"/>
                  </a:lnTo>
                  <a:lnTo>
                    <a:pt x="4491" y="1966"/>
                  </a:lnTo>
                  <a:lnTo>
                    <a:pt x="4467" y="1947"/>
                  </a:lnTo>
                  <a:lnTo>
                    <a:pt x="4445" y="1926"/>
                  </a:lnTo>
                  <a:lnTo>
                    <a:pt x="4424" y="1905"/>
                  </a:lnTo>
                  <a:lnTo>
                    <a:pt x="4402" y="1884"/>
                  </a:lnTo>
                  <a:lnTo>
                    <a:pt x="4383" y="1861"/>
                  </a:lnTo>
                  <a:lnTo>
                    <a:pt x="4363" y="1837"/>
                  </a:lnTo>
                  <a:lnTo>
                    <a:pt x="4345" y="1813"/>
                  </a:lnTo>
                  <a:lnTo>
                    <a:pt x="4328" y="1788"/>
                  </a:lnTo>
                  <a:lnTo>
                    <a:pt x="4311" y="1762"/>
                  </a:lnTo>
                  <a:lnTo>
                    <a:pt x="4294" y="1737"/>
                  </a:lnTo>
                  <a:lnTo>
                    <a:pt x="4280" y="1710"/>
                  </a:lnTo>
                  <a:lnTo>
                    <a:pt x="4264" y="1684"/>
                  </a:lnTo>
                  <a:lnTo>
                    <a:pt x="4237" y="1627"/>
                  </a:lnTo>
                  <a:lnTo>
                    <a:pt x="4212" y="1571"/>
                  </a:lnTo>
                  <a:lnTo>
                    <a:pt x="4191" y="1514"/>
                  </a:lnTo>
                  <a:lnTo>
                    <a:pt x="4171" y="1456"/>
                  </a:lnTo>
                  <a:lnTo>
                    <a:pt x="4154" y="1399"/>
                  </a:lnTo>
                  <a:lnTo>
                    <a:pt x="4140" y="1342"/>
                  </a:lnTo>
                  <a:lnTo>
                    <a:pt x="4127" y="1286"/>
                  </a:lnTo>
                  <a:lnTo>
                    <a:pt x="4118" y="1231"/>
                  </a:lnTo>
                  <a:lnTo>
                    <a:pt x="4118" y="1231"/>
                  </a:lnTo>
                  <a:lnTo>
                    <a:pt x="4108" y="1170"/>
                  </a:lnTo>
                  <a:lnTo>
                    <a:pt x="4098" y="1095"/>
                  </a:lnTo>
                  <a:lnTo>
                    <a:pt x="4088" y="1011"/>
                  </a:lnTo>
                  <a:lnTo>
                    <a:pt x="4077" y="916"/>
                  </a:lnTo>
                  <a:lnTo>
                    <a:pt x="4057" y="715"/>
                  </a:lnTo>
                  <a:lnTo>
                    <a:pt x="4037" y="507"/>
                  </a:lnTo>
                  <a:lnTo>
                    <a:pt x="4006" y="152"/>
                  </a:lnTo>
                  <a:lnTo>
                    <a:pt x="3993" y="0"/>
                  </a:lnTo>
                  <a:lnTo>
                    <a:pt x="2370" y="0"/>
                  </a:lnTo>
                  <a:lnTo>
                    <a:pt x="746" y="0"/>
                  </a:lnTo>
                  <a:lnTo>
                    <a:pt x="746" y="0"/>
                  </a:lnTo>
                  <a:lnTo>
                    <a:pt x="734" y="152"/>
                  </a:lnTo>
                  <a:lnTo>
                    <a:pt x="703" y="507"/>
                  </a:lnTo>
                  <a:lnTo>
                    <a:pt x="684" y="715"/>
                  </a:lnTo>
                  <a:lnTo>
                    <a:pt x="663" y="916"/>
                  </a:lnTo>
                  <a:lnTo>
                    <a:pt x="653" y="1011"/>
                  </a:lnTo>
                  <a:lnTo>
                    <a:pt x="643" y="1095"/>
                  </a:lnTo>
                  <a:lnTo>
                    <a:pt x="633" y="1170"/>
                  </a:lnTo>
                  <a:lnTo>
                    <a:pt x="623" y="1231"/>
                  </a:lnTo>
                  <a:lnTo>
                    <a:pt x="623" y="1231"/>
                  </a:lnTo>
                  <a:lnTo>
                    <a:pt x="613" y="1286"/>
                  </a:lnTo>
                  <a:lnTo>
                    <a:pt x="600" y="1342"/>
                  </a:lnTo>
                  <a:lnTo>
                    <a:pt x="586" y="1399"/>
                  </a:lnTo>
                  <a:lnTo>
                    <a:pt x="569" y="1456"/>
                  </a:lnTo>
                  <a:lnTo>
                    <a:pt x="550" y="1514"/>
                  </a:lnTo>
                  <a:lnTo>
                    <a:pt x="527" y="1571"/>
                  </a:lnTo>
                  <a:lnTo>
                    <a:pt x="503" y="1627"/>
                  </a:lnTo>
                  <a:lnTo>
                    <a:pt x="476" y="1684"/>
                  </a:lnTo>
                  <a:lnTo>
                    <a:pt x="461" y="1710"/>
                  </a:lnTo>
                  <a:lnTo>
                    <a:pt x="445" y="1737"/>
                  </a:lnTo>
                  <a:lnTo>
                    <a:pt x="430" y="1762"/>
                  </a:lnTo>
                  <a:lnTo>
                    <a:pt x="413" y="1788"/>
                  </a:lnTo>
                  <a:lnTo>
                    <a:pt x="395" y="1813"/>
                  </a:lnTo>
                  <a:lnTo>
                    <a:pt x="376" y="1837"/>
                  </a:lnTo>
                  <a:lnTo>
                    <a:pt x="358" y="1861"/>
                  </a:lnTo>
                  <a:lnTo>
                    <a:pt x="337" y="1884"/>
                  </a:lnTo>
                  <a:lnTo>
                    <a:pt x="317" y="1905"/>
                  </a:lnTo>
                  <a:lnTo>
                    <a:pt x="294" y="1926"/>
                  </a:lnTo>
                  <a:lnTo>
                    <a:pt x="272" y="1947"/>
                  </a:lnTo>
                  <a:lnTo>
                    <a:pt x="249" y="1966"/>
                  </a:lnTo>
                  <a:lnTo>
                    <a:pt x="225" y="1984"/>
                  </a:lnTo>
                  <a:lnTo>
                    <a:pt x="200" y="2001"/>
                  </a:lnTo>
                  <a:lnTo>
                    <a:pt x="175" y="2018"/>
                  </a:lnTo>
                  <a:lnTo>
                    <a:pt x="148" y="2032"/>
                  </a:lnTo>
                  <a:lnTo>
                    <a:pt x="148" y="2032"/>
                  </a:lnTo>
                  <a:lnTo>
                    <a:pt x="103" y="2057"/>
                  </a:lnTo>
                  <a:lnTo>
                    <a:pt x="66" y="2080"/>
                  </a:lnTo>
                  <a:lnTo>
                    <a:pt x="51" y="2091"/>
                  </a:lnTo>
                  <a:lnTo>
                    <a:pt x="38" y="2101"/>
                  </a:lnTo>
                  <a:lnTo>
                    <a:pt x="27" y="2111"/>
                  </a:lnTo>
                  <a:lnTo>
                    <a:pt x="18" y="2121"/>
                  </a:lnTo>
                  <a:lnTo>
                    <a:pt x="11" y="2129"/>
                  </a:lnTo>
                  <a:lnTo>
                    <a:pt x="5" y="2138"/>
                  </a:lnTo>
                  <a:lnTo>
                    <a:pt x="1" y="2146"/>
                  </a:lnTo>
                  <a:lnTo>
                    <a:pt x="0" y="2153"/>
                  </a:lnTo>
                  <a:lnTo>
                    <a:pt x="0" y="2160"/>
                  </a:lnTo>
                  <a:lnTo>
                    <a:pt x="3" y="2167"/>
                  </a:lnTo>
                  <a:lnTo>
                    <a:pt x="5" y="2173"/>
                  </a:lnTo>
                  <a:lnTo>
                    <a:pt x="11" y="2179"/>
                  </a:lnTo>
                  <a:lnTo>
                    <a:pt x="18" y="2184"/>
                  </a:lnTo>
                  <a:lnTo>
                    <a:pt x="25" y="2190"/>
                  </a:lnTo>
                  <a:lnTo>
                    <a:pt x="35" y="2194"/>
                  </a:lnTo>
                  <a:lnTo>
                    <a:pt x="46" y="2198"/>
                  </a:lnTo>
                  <a:lnTo>
                    <a:pt x="73" y="2205"/>
                  </a:lnTo>
                  <a:lnTo>
                    <a:pt x="104" y="2212"/>
                  </a:lnTo>
                  <a:lnTo>
                    <a:pt x="141" y="2217"/>
                  </a:lnTo>
                  <a:lnTo>
                    <a:pt x="182" y="2219"/>
                  </a:lnTo>
                  <a:lnTo>
                    <a:pt x="227" y="2221"/>
                  </a:lnTo>
                  <a:lnTo>
                    <a:pt x="276" y="2222"/>
                  </a:lnTo>
                  <a:lnTo>
                    <a:pt x="276" y="2222"/>
                  </a:lnTo>
                  <a:lnTo>
                    <a:pt x="2370" y="2222"/>
                  </a:lnTo>
                  <a:lnTo>
                    <a:pt x="2370" y="2222"/>
                  </a:lnTo>
                  <a:lnTo>
                    <a:pt x="4463" y="2222"/>
                  </a:lnTo>
                  <a:lnTo>
                    <a:pt x="4463" y="2222"/>
                  </a:lnTo>
                  <a:lnTo>
                    <a:pt x="4512" y="2221"/>
                  </a:lnTo>
                  <a:lnTo>
                    <a:pt x="4558" y="2219"/>
                  </a:lnTo>
                  <a:lnTo>
                    <a:pt x="4598" y="2217"/>
                  </a:lnTo>
                  <a:lnTo>
                    <a:pt x="4635" y="2212"/>
                  </a:lnTo>
                  <a:lnTo>
                    <a:pt x="4667" y="2205"/>
                  </a:lnTo>
                  <a:lnTo>
                    <a:pt x="4693" y="2198"/>
                  </a:lnTo>
                  <a:lnTo>
                    <a:pt x="4704" y="2194"/>
                  </a:lnTo>
                  <a:lnTo>
                    <a:pt x="4714" y="2190"/>
                  </a:lnTo>
                  <a:lnTo>
                    <a:pt x="4722" y="2184"/>
                  </a:lnTo>
                  <a:lnTo>
                    <a:pt x="4730" y="2179"/>
                  </a:lnTo>
                  <a:lnTo>
                    <a:pt x="4734" y="2173"/>
                  </a:lnTo>
                  <a:lnTo>
                    <a:pt x="4738" y="2167"/>
                  </a:lnTo>
                  <a:lnTo>
                    <a:pt x="4739" y="2160"/>
                  </a:lnTo>
                  <a:lnTo>
                    <a:pt x="4739" y="2153"/>
                  </a:lnTo>
                  <a:lnTo>
                    <a:pt x="4738" y="2146"/>
                  </a:lnTo>
                  <a:lnTo>
                    <a:pt x="4735" y="2138"/>
                  </a:lnTo>
                  <a:lnTo>
                    <a:pt x="4730" y="2129"/>
                  </a:lnTo>
                  <a:lnTo>
                    <a:pt x="4722" y="2121"/>
                  </a:lnTo>
                  <a:lnTo>
                    <a:pt x="4714" y="2111"/>
                  </a:lnTo>
                  <a:lnTo>
                    <a:pt x="4703" y="2101"/>
                  </a:lnTo>
                  <a:lnTo>
                    <a:pt x="4690" y="2091"/>
                  </a:lnTo>
                  <a:lnTo>
                    <a:pt x="4675" y="2080"/>
                  </a:lnTo>
                  <a:lnTo>
                    <a:pt x="4638" y="2057"/>
                  </a:lnTo>
                  <a:lnTo>
                    <a:pt x="4593" y="2032"/>
                  </a:lnTo>
                  <a:lnTo>
                    <a:pt x="4593" y="2032"/>
                  </a:lnTo>
                  <a:close/>
                </a:path>
              </a:pathLst>
            </a:custGeom>
            <a:gradFill flip="none" rotWithShape="1">
              <a:gsLst>
                <a:gs pos="99083">
                  <a:srgbClr val="BBBBBB"/>
                </a:gs>
                <a:gs pos="64000">
                  <a:srgbClr val="949598"/>
                </a:gs>
                <a:gs pos="52000">
                  <a:srgbClr val="CBCCD0"/>
                </a:gs>
                <a:gs pos="35000">
                  <a:srgbClr val="E1E2E6"/>
                </a:gs>
                <a:gs pos="0">
                  <a:srgbClr val="8B8C90"/>
                </a:gs>
                <a:gs pos="83000">
                  <a:srgbClr val="DFDDDE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699959" y="2262718"/>
              <a:ext cx="4262692" cy="2667486"/>
            </a:xfrm>
            <a:custGeom>
              <a:avLst/>
              <a:gdLst>
                <a:gd name="connsiteX0" fmla="*/ 0 w 4262692"/>
                <a:gd name="connsiteY0" fmla="*/ 0 h 2667486"/>
                <a:gd name="connsiteX1" fmla="*/ 4156248 w 4262692"/>
                <a:gd name="connsiteY1" fmla="*/ 0 h 2667486"/>
                <a:gd name="connsiteX2" fmla="*/ 4161498 w 4262692"/>
                <a:gd name="connsiteY2" fmla="*/ 0 h 2667486"/>
                <a:gd name="connsiteX3" fmla="*/ 4166747 w 4262692"/>
                <a:gd name="connsiteY3" fmla="*/ 292 h 2667486"/>
                <a:gd name="connsiteX4" fmla="*/ 4172288 w 4262692"/>
                <a:gd name="connsiteY4" fmla="*/ 1167 h 2667486"/>
                <a:gd name="connsiteX5" fmla="*/ 4177538 w 4262692"/>
                <a:gd name="connsiteY5" fmla="*/ 2042 h 2667486"/>
                <a:gd name="connsiteX6" fmla="*/ 4182787 w 4262692"/>
                <a:gd name="connsiteY6" fmla="*/ 3208 h 2667486"/>
                <a:gd name="connsiteX7" fmla="*/ 4187744 w 4262692"/>
                <a:gd name="connsiteY7" fmla="*/ 4958 h 2667486"/>
                <a:gd name="connsiteX8" fmla="*/ 4192701 w 4262692"/>
                <a:gd name="connsiteY8" fmla="*/ 6708 h 2667486"/>
                <a:gd name="connsiteX9" fmla="*/ 4197659 w 4262692"/>
                <a:gd name="connsiteY9" fmla="*/ 8167 h 2667486"/>
                <a:gd name="connsiteX10" fmla="*/ 4202326 w 4262692"/>
                <a:gd name="connsiteY10" fmla="*/ 10791 h 2667486"/>
                <a:gd name="connsiteX11" fmla="*/ 4206699 w 4262692"/>
                <a:gd name="connsiteY11" fmla="*/ 12833 h 2667486"/>
                <a:gd name="connsiteX12" fmla="*/ 4211365 w 4262692"/>
                <a:gd name="connsiteY12" fmla="*/ 15751 h 2667486"/>
                <a:gd name="connsiteX13" fmla="*/ 4215740 w 4262692"/>
                <a:gd name="connsiteY13" fmla="*/ 18084 h 2667486"/>
                <a:gd name="connsiteX14" fmla="*/ 4223905 w 4262692"/>
                <a:gd name="connsiteY14" fmla="*/ 24208 h 2667486"/>
                <a:gd name="connsiteX15" fmla="*/ 4231488 w 4262692"/>
                <a:gd name="connsiteY15" fmla="*/ 31207 h 2667486"/>
                <a:gd name="connsiteX16" fmla="*/ 4238486 w 4262692"/>
                <a:gd name="connsiteY16" fmla="*/ 38791 h 2667486"/>
                <a:gd name="connsiteX17" fmla="*/ 4244612 w 4262692"/>
                <a:gd name="connsiteY17" fmla="*/ 46957 h 2667486"/>
                <a:gd name="connsiteX18" fmla="*/ 4246945 w 4262692"/>
                <a:gd name="connsiteY18" fmla="*/ 51333 h 2667486"/>
                <a:gd name="connsiteX19" fmla="*/ 4249860 w 4262692"/>
                <a:gd name="connsiteY19" fmla="*/ 55999 h 2667486"/>
                <a:gd name="connsiteX20" fmla="*/ 4251901 w 4262692"/>
                <a:gd name="connsiteY20" fmla="*/ 60374 h 2667486"/>
                <a:gd name="connsiteX21" fmla="*/ 4254526 w 4262692"/>
                <a:gd name="connsiteY21" fmla="*/ 65040 h 2667486"/>
                <a:gd name="connsiteX22" fmla="*/ 4255984 w 4262692"/>
                <a:gd name="connsiteY22" fmla="*/ 69998 h 2667486"/>
                <a:gd name="connsiteX23" fmla="*/ 4257735 w 4262692"/>
                <a:gd name="connsiteY23" fmla="*/ 74956 h 2667486"/>
                <a:gd name="connsiteX24" fmla="*/ 4259484 w 4262692"/>
                <a:gd name="connsiteY24" fmla="*/ 79914 h 2667486"/>
                <a:gd name="connsiteX25" fmla="*/ 4260650 w 4262692"/>
                <a:gd name="connsiteY25" fmla="*/ 85164 h 2667486"/>
                <a:gd name="connsiteX26" fmla="*/ 4261526 w 4262692"/>
                <a:gd name="connsiteY26" fmla="*/ 90413 h 2667486"/>
                <a:gd name="connsiteX27" fmla="*/ 4262400 w 4262692"/>
                <a:gd name="connsiteY27" fmla="*/ 95956 h 2667486"/>
                <a:gd name="connsiteX28" fmla="*/ 4262692 w 4262692"/>
                <a:gd name="connsiteY28" fmla="*/ 101205 h 2667486"/>
                <a:gd name="connsiteX29" fmla="*/ 4262691 w 4262692"/>
                <a:gd name="connsiteY29" fmla="*/ 106455 h 2667486"/>
                <a:gd name="connsiteX30" fmla="*/ 4262691 w 4262692"/>
                <a:gd name="connsiteY30" fmla="*/ 2667486 h 2667486"/>
                <a:gd name="connsiteX31" fmla="*/ 4230583 w 4262692"/>
                <a:gd name="connsiteY31" fmla="*/ 2667486 h 2667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262692" h="2667486">
                  <a:moveTo>
                    <a:pt x="0" y="0"/>
                  </a:moveTo>
                  <a:lnTo>
                    <a:pt x="4156248" y="0"/>
                  </a:lnTo>
                  <a:lnTo>
                    <a:pt x="4161498" y="0"/>
                  </a:lnTo>
                  <a:lnTo>
                    <a:pt x="4166747" y="292"/>
                  </a:lnTo>
                  <a:lnTo>
                    <a:pt x="4172288" y="1167"/>
                  </a:lnTo>
                  <a:lnTo>
                    <a:pt x="4177538" y="2042"/>
                  </a:lnTo>
                  <a:lnTo>
                    <a:pt x="4182787" y="3208"/>
                  </a:lnTo>
                  <a:lnTo>
                    <a:pt x="4187744" y="4958"/>
                  </a:lnTo>
                  <a:lnTo>
                    <a:pt x="4192701" y="6708"/>
                  </a:lnTo>
                  <a:lnTo>
                    <a:pt x="4197659" y="8167"/>
                  </a:lnTo>
                  <a:lnTo>
                    <a:pt x="4202326" y="10791"/>
                  </a:lnTo>
                  <a:lnTo>
                    <a:pt x="4206699" y="12833"/>
                  </a:lnTo>
                  <a:lnTo>
                    <a:pt x="4211365" y="15751"/>
                  </a:lnTo>
                  <a:lnTo>
                    <a:pt x="4215740" y="18084"/>
                  </a:lnTo>
                  <a:lnTo>
                    <a:pt x="4223905" y="24208"/>
                  </a:lnTo>
                  <a:lnTo>
                    <a:pt x="4231488" y="31207"/>
                  </a:lnTo>
                  <a:lnTo>
                    <a:pt x="4238486" y="38791"/>
                  </a:lnTo>
                  <a:lnTo>
                    <a:pt x="4244612" y="46957"/>
                  </a:lnTo>
                  <a:lnTo>
                    <a:pt x="4246945" y="51333"/>
                  </a:lnTo>
                  <a:lnTo>
                    <a:pt x="4249860" y="55999"/>
                  </a:lnTo>
                  <a:lnTo>
                    <a:pt x="4251901" y="60374"/>
                  </a:lnTo>
                  <a:lnTo>
                    <a:pt x="4254526" y="65040"/>
                  </a:lnTo>
                  <a:lnTo>
                    <a:pt x="4255984" y="69998"/>
                  </a:lnTo>
                  <a:lnTo>
                    <a:pt x="4257735" y="74956"/>
                  </a:lnTo>
                  <a:lnTo>
                    <a:pt x="4259484" y="79914"/>
                  </a:lnTo>
                  <a:lnTo>
                    <a:pt x="4260650" y="85164"/>
                  </a:lnTo>
                  <a:lnTo>
                    <a:pt x="4261526" y="90413"/>
                  </a:lnTo>
                  <a:lnTo>
                    <a:pt x="4262400" y="95956"/>
                  </a:lnTo>
                  <a:lnTo>
                    <a:pt x="4262692" y="101205"/>
                  </a:lnTo>
                  <a:lnTo>
                    <a:pt x="4262691" y="106455"/>
                  </a:lnTo>
                  <a:lnTo>
                    <a:pt x="4262691" y="2667486"/>
                  </a:lnTo>
                  <a:lnTo>
                    <a:pt x="4230583" y="2667486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2555310" y="2534417"/>
            <a:ext cx="3118981" cy="0"/>
          </a:xfrm>
          <a:prstGeom prst="line">
            <a:avLst/>
          </a:prstGeom>
          <a:ln w="15875" cap="rnd">
            <a:solidFill>
              <a:schemeClr val="tx2">
                <a:lumMod val="40000"/>
                <a:lumOff val="60000"/>
              </a:schemeClr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1083891" y="3304768"/>
            <a:ext cx="4206698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4C8C8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我们的项目展示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64C8C8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为客户提供有效服务，是我们工作的方向和价值评价的标尺，成就客户就是成就我们自己。我们坚持以客户为中心快速响应客户需求，持续为客户创造长期价值进而成就客户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87468" y="4778246"/>
            <a:ext cx="1150620" cy="4361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100%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230600" y="1964483"/>
            <a:ext cx="1139869" cy="1139869"/>
            <a:chOff x="1506172" y="1964483"/>
            <a:chExt cx="1139869" cy="1139869"/>
          </a:xfrm>
        </p:grpSpPr>
        <p:sp>
          <p:nvSpPr>
            <p:cNvPr id="38" name="椭圆 37"/>
            <p:cNvSpPr/>
            <p:nvPr/>
          </p:nvSpPr>
          <p:spPr>
            <a:xfrm>
              <a:off x="1506172" y="1964483"/>
              <a:ext cx="1139869" cy="11398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3" name="Freeform 52"/>
            <p:cNvSpPr>
              <a:spLocks noEditPoints="1"/>
            </p:cNvSpPr>
            <p:nvPr/>
          </p:nvSpPr>
          <p:spPr bwMode="auto">
            <a:xfrm>
              <a:off x="1914181" y="2397892"/>
              <a:ext cx="323850" cy="273050"/>
            </a:xfrm>
            <a:custGeom>
              <a:avLst/>
              <a:gdLst>
                <a:gd name="T0" fmla="*/ 392 w 1017"/>
                <a:gd name="T1" fmla="*/ 364 h 858"/>
                <a:gd name="T2" fmla="*/ 352 w 1017"/>
                <a:gd name="T3" fmla="*/ 304 h 858"/>
                <a:gd name="T4" fmla="*/ 336 w 1017"/>
                <a:gd name="T5" fmla="*/ 259 h 858"/>
                <a:gd name="T6" fmla="*/ 295 w 1017"/>
                <a:gd name="T7" fmla="*/ 264 h 858"/>
                <a:gd name="T8" fmla="*/ 293 w 1017"/>
                <a:gd name="T9" fmla="*/ 333 h 858"/>
                <a:gd name="T10" fmla="*/ 369 w 1017"/>
                <a:gd name="T11" fmla="*/ 426 h 858"/>
                <a:gd name="T12" fmla="*/ 457 w 1017"/>
                <a:gd name="T13" fmla="*/ 442 h 858"/>
                <a:gd name="T14" fmla="*/ 476 w 1017"/>
                <a:gd name="T15" fmla="*/ 406 h 858"/>
                <a:gd name="T16" fmla="*/ 445 w 1017"/>
                <a:gd name="T17" fmla="*/ 380 h 858"/>
                <a:gd name="T18" fmla="*/ 813 w 1017"/>
                <a:gd name="T19" fmla="*/ 511 h 858"/>
                <a:gd name="T20" fmla="*/ 793 w 1017"/>
                <a:gd name="T21" fmla="*/ 592 h 858"/>
                <a:gd name="T22" fmla="*/ 710 w 1017"/>
                <a:gd name="T23" fmla="*/ 660 h 858"/>
                <a:gd name="T24" fmla="*/ 645 w 1017"/>
                <a:gd name="T25" fmla="*/ 677 h 858"/>
                <a:gd name="T26" fmla="*/ 642 w 1017"/>
                <a:gd name="T27" fmla="*/ 716 h 858"/>
                <a:gd name="T28" fmla="*/ 709 w 1017"/>
                <a:gd name="T29" fmla="*/ 727 h 858"/>
                <a:gd name="T30" fmla="*/ 839 w 1017"/>
                <a:gd name="T31" fmla="*/ 639 h 858"/>
                <a:gd name="T32" fmla="*/ 873 w 1017"/>
                <a:gd name="T33" fmla="*/ 518 h 858"/>
                <a:gd name="T34" fmla="*/ 842 w 1017"/>
                <a:gd name="T35" fmla="*/ 492 h 858"/>
                <a:gd name="T36" fmla="*/ 645 w 1017"/>
                <a:gd name="T37" fmla="*/ 81 h 858"/>
                <a:gd name="T38" fmla="*/ 490 w 1017"/>
                <a:gd name="T39" fmla="*/ 3 h 858"/>
                <a:gd name="T40" fmla="*/ 373 w 1017"/>
                <a:gd name="T41" fmla="*/ 8 h 858"/>
                <a:gd name="T42" fmla="*/ 273 w 1017"/>
                <a:gd name="T43" fmla="*/ 56 h 858"/>
                <a:gd name="T44" fmla="*/ 201 w 1017"/>
                <a:gd name="T45" fmla="*/ 137 h 858"/>
                <a:gd name="T46" fmla="*/ 162 w 1017"/>
                <a:gd name="T47" fmla="*/ 242 h 858"/>
                <a:gd name="T48" fmla="*/ 169 w 1017"/>
                <a:gd name="T49" fmla="*/ 363 h 858"/>
                <a:gd name="T50" fmla="*/ 59 w 1017"/>
                <a:gd name="T51" fmla="*/ 441 h 858"/>
                <a:gd name="T52" fmla="*/ 0 w 1017"/>
                <a:gd name="T53" fmla="*/ 583 h 858"/>
                <a:gd name="T54" fmla="*/ 19 w 1017"/>
                <a:gd name="T55" fmla="*/ 702 h 858"/>
                <a:gd name="T56" fmla="*/ 155 w 1017"/>
                <a:gd name="T57" fmla="*/ 838 h 858"/>
                <a:gd name="T58" fmla="*/ 699 w 1017"/>
                <a:gd name="T59" fmla="*/ 858 h 858"/>
                <a:gd name="T60" fmla="*/ 786 w 1017"/>
                <a:gd name="T61" fmla="*/ 842 h 858"/>
                <a:gd name="T62" fmla="*/ 895 w 1017"/>
                <a:gd name="T63" fmla="*/ 783 h 858"/>
                <a:gd name="T64" fmla="*/ 973 w 1017"/>
                <a:gd name="T65" fmla="*/ 689 h 858"/>
                <a:gd name="T66" fmla="*/ 1014 w 1017"/>
                <a:gd name="T67" fmla="*/ 573 h 858"/>
                <a:gd name="T68" fmla="*/ 1012 w 1017"/>
                <a:gd name="T69" fmla="*/ 460 h 858"/>
                <a:gd name="T70" fmla="*/ 967 w 1017"/>
                <a:gd name="T71" fmla="*/ 346 h 858"/>
                <a:gd name="T72" fmla="*/ 886 w 1017"/>
                <a:gd name="T73" fmla="*/ 258 h 858"/>
                <a:gd name="T74" fmla="*/ 777 w 1017"/>
                <a:gd name="T75" fmla="*/ 203 h 858"/>
                <a:gd name="T76" fmla="*/ 692 w 1017"/>
                <a:gd name="T77" fmla="*/ 795 h 858"/>
                <a:gd name="T78" fmla="*/ 147 w 1017"/>
                <a:gd name="T79" fmla="*/ 761 h 858"/>
                <a:gd name="T80" fmla="*/ 67 w 1017"/>
                <a:gd name="T81" fmla="*/ 642 h 858"/>
                <a:gd name="T82" fmla="*/ 80 w 1017"/>
                <a:gd name="T83" fmla="*/ 523 h 858"/>
                <a:gd name="T84" fmla="*/ 169 w 1017"/>
                <a:gd name="T85" fmla="*/ 432 h 858"/>
                <a:gd name="T86" fmla="*/ 239 w 1017"/>
                <a:gd name="T87" fmla="*/ 400 h 858"/>
                <a:gd name="T88" fmla="*/ 226 w 1017"/>
                <a:gd name="T89" fmla="*/ 330 h 858"/>
                <a:gd name="T90" fmla="*/ 249 w 1017"/>
                <a:gd name="T91" fmla="*/ 180 h 858"/>
                <a:gd name="T92" fmla="*/ 379 w 1017"/>
                <a:gd name="T93" fmla="*/ 73 h 858"/>
                <a:gd name="T94" fmla="*/ 518 w 1017"/>
                <a:gd name="T95" fmla="*/ 75 h 858"/>
                <a:gd name="T96" fmla="*/ 630 w 1017"/>
                <a:gd name="T97" fmla="*/ 163 h 858"/>
                <a:gd name="T98" fmla="*/ 667 w 1017"/>
                <a:gd name="T99" fmla="*/ 244 h 858"/>
                <a:gd name="T100" fmla="*/ 718 w 1017"/>
                <a:gd name="T101" fmla="*/ 256 h 858"/>
                <a:gd name="T102" fmla="*/ 858 w 1017"/>
                <a:gd name="T103" fmla="*/ 318 h 858"/>
                <a:gd name="T104" fmla="*/ 948 w 1017"/>
                <a:gd name="T105" fmla="*/ 471 h 858"/>
                <a:gd name="T106" fmla="*/ 948 w 1017"/>
                <a:gd name="T107" fmla="*/ 577 h 858"/>
                <a:gd name="T108" fmla="*/ 842 w 1017"/>
                <a:gd name="T109" fmla="*/ 743 h 858"/>
                <a:gd name="T110" fmla="*/ 697 w 1017"/>
                <a:gd name="T111" fmla="*/ 794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7" h="858">
                  <a:moveTo>
                    <a:pt x="445" y="380"/>
                  </a:moveTo>
                  <a:lnTo>
                    <a:pt x="445" y="380"/>
                  </a:lnTo>
                  <a:lnTo>
                    <a:pt x="436" y="380"/>
                  </a:lnTo>
                  <a:lnTo>
                    <a:pt x="426" y="379"/>
                  </a:lnTo>
                  <a:lnTo>
                    <a:pt x="416" y="376"/>
                  </a:lnTo>
                  <a:lnTo>
                    <a:pt x="408" y="373"/>
                  </a:lnTo>
                  <a:lnTo>
                    <a:pt x="399" y="370"/>
                  </a:lnTo>
                  <a:lnTo>
                    <a:pt x="392" y="364"/>
                  </a:lnTo>
                  <a:lnTo>
                    <a:pt x="384" y="359"/>
                  </a:lnTo>
                  <a:lnTo>
                    <a:pt x="378" y="353"/>
                  </a:lnTo>
                  <a:lnTo>
                    <a:pt x="371" y="346"/>
                  </a:lnTo>
                  <a:lnTo>
                    <a:pt x="366" y="339"/>
                  </a:lnTo>
                  <a:lnTo>
                    <a:pt x="360" y="331"/>
                  </a:lnTo>
                  <a:lnTo>
                    <a:pt x="357" y="323"/>
                  </a:lnTo>
                  <a:lnTo>
                    <a:pt x="354" y="314"/>
                  </a:lnTo>
                  <a:lnTo>
                    <a:pt x="352" y="304"/>
                  </a:lnTo>
                  <a:lnTo>
                    <a:pt x="350" y="296"/>
                  </a:lnTo>
                  <a:lnTo>
                    <a:pt x="350" y="285"/>
                  </a:lnTo>
                  <a:lnTo>
                    <a:pt x="350" y="285"/>
                  </a:lnTo>
                  <a:lnTo>
                    <a:pt x="349" y="280"/>
                  </a:lnTo>
                  <a:lnTo>
                    <a:pt x="346" y="273"/>
                  </a:lnTo>
                  <a:lnTo>
                    <a:pt x="344" y="268"/>
                  </a:lnTo>
                  <a:lnTo>
                    <a:pt x="340" y="264"/>
                  </a:lnTo>
                  <a:lnTo>
                    <a:pt x="336" y="259"/>
                  </a:lnTo>
                  <a:lnTo>
                    <a:pt x="330" y="256"/>
                  </a:lnTo>
                  <a:lnTo>
                    <a:pt x="324" y="254"/>
                  </a:lnTo>
                  <a:lnTo>
                    <a:pt x="317" y="254"/>
                  </a:lnTo>
                  <a:lnTo>
                    <a:pt x="317" y="254"/>
                  </a:lnTo>
                  <a:lnTo>
                    <a:pt x="311" y="254"/>
                  </a:lnTo>
                  <a:lnTo>
                    <a:pt x="306" y="256"/>
                  </a:lnTo>
                  <a:lnTo>
                    <a:pt x="299" y="259"/>
                  </a:lnTo>
                  <a:lnTo>
                    <a:pt x="295" y="264"/>
                  </a:lnTo>
                  <a:lnTo>
                    <a:pt x="291" y="268"/>
                  </a:lnTo>
                  <a:lnTo>
                    <a:pt x="289" y="273"/>
                  </a:lnTo>
                  <a:lnTo>
                    <a:pt x="286" y="280"/>
                  </a:lnTo>
                  <a:lnTo>
                    <a:pt x="285" y="285"/>
                  </a:lnTo>
                  <a:lnTo>
                    <a:pt x="285" y="285"/>
                  </a:lnTo>
                  <a:lnTo>
                    <a:pt x="286" y="302"/>
                  </a:lnTo>
                  <a:lnTo>
                    <a:pt x="289" y="317"/>
                  </a:lnTo>
                  <a:lnTo>
                    <a:pt x="293" y="333"/>
                  </a:lnTo>
                  <a:lnTo>
                    <a:pt x="298" y="347"/>
                  </a:lnTo>
                  <a:lnTo>
                    <a:pt x="305" y="361"/>
                  </a:lnTo>
                  <a:lnTo>
                    <a:pt x="313" y="374"/>
                  </a:lnTo>
                  <a:lnTo>
                    <a:pt x="322" y="387"/>
                  </a:lnTo>
                  <a:lnTo>
                    <a:pt x="332" y="398"/>
                  </a:lnTo>
                  <a:lnTo>
                    <a:pt x="343" y="408"/>
                  </a:lnTo>
                  <a:lnTo>
                    <a:pt x="356" y="417"/>
                  </a:lnTo>
                  <a:lnTo>
                    <a:pt x="369" y="426"/>
                  </a:lnTo>
                  <a:lnTo>
                    <a:pt x="383" y="432"/>
                  </a:lnTo>
                  <a:lnTo>
                    <a:pt x="398" y="437"/>
                  </a:lnTo>
                  <a:lnTo>
                    <a:pt x="413" y="442"/>
                  </a:lnTo>
                  <a:lnTo>
                    <a:pt x="428" y="444"/>
                  </a:lnTo>
                  <a:lnTo>
                    <a:pt x="445" y="445"/>
                  </a:lnTo>
                  <a:lnTo>
                    <a:pt x="445" y="445"/>
                  </a:lnTo>
                  <a:lnTo>
                    <a:pt x="452" y="444"/>
                  </a:lnTo>
                  <a:lnTo>
                    <a:pt x="457" y="442"/>
                  </a:lnTo>
                  <a:lnTo>
                    <a:pt x="462" y="439"/>
                  </a:lnTo>
                  <a:lnTo>
                    <a:pt x="468" y="435"/>
                  </a:lnTo>
                  <a:lnTo>
                    <a:pt x="471" y="431"/>
                  </a:lnTo>
                  <a:lnTo>
                    <a:pt x="474" y="426"/>
                  </a:lnTo>
                  <a:lnTo>
                    <a:pt x="476" y="419"/>
                  </a:lnTo>
                  <a:lnTo>
                    <a:pt x="476" y="413"/>
                  </a:lnTo>
                  <a:lnTo>
                    <a:pt x="476" y="413"/>
                  </a:lnTo>
                  <a:lnTo>
                    <a:pt x="476" y="406"/>
                  </a:lnTo>
                  <a:lnTo>
                    <a:pt x="474" y="401"/>
                  </a:lnTo>
                  <a:lnTo>
                    <a:pt x="471" y="394"/>
                  </a:lnTo>
                  <a:lnTo>
                    <a:pt x="468" y="390"/>
                  </a:lnTo>
                  <a:lnTo>
                    <a:pt x="462" y="386"/>
                  </a:lnTo>
                  <a:lnTo>
                    <a:pt x="457" y="384"/>
                  </a:lnTo>
                  <a:lnTo>
                    <a:pt x="452" y="382"/>
                  </a:lnTo>
                  <a:lnTo>
                    <a:pt x="445" y="380"/>
                  </a:lnTo>
                  <a:lnTo>
                    <a:pt x="445" y="380"/>
                  </a:lnTo>
                  <a:close/>
                  <a:moveTo>
                    <a:pt x="842" y="492"/>
                  </a:moveTo>
                  <a:lnTo>
                    <a:pt x="842" y="492"/>
                  </a:lnTo>
                  <a:lnTo>
                    <a:pt x="836" y="493"/>
                  </a:lnTo>
                  <a:lnTo>
                    <a:pt x="830" y="494"/>
                  </a:lnTo>
                  <a:lnTo>
                    <a:pt x="825" y="497"/>
                  </a:lnTo>
                  <a:lnTo>
                    <a:pt x="820" y="502"/>
                  </a:lnTo>
                  <a:lnTo>
                    <a:pt x="816" y="506"/>
                  </a:lnTo>
                  <a:lnTo>
                    <a:pt x="813" y="511"/>
                  </a:lnTo>
                  <a:lnTo>
                    <a:pt x="811" y="518"/>
                  </a:lnTo>
                  <a:lnTo>
                    <a:pt x="811" y="524"/>
                  </a:lnTo>
                  <a:lnTo>
                    <a:pt x="811" y="524"/>
                  </a:lnTo>
                  <a:lnTo>
                    <a:pt x="810" y="538"/>
                  </a:lnTo>
                  <a:lnTo>
                    <a:pt x="808" y="553"/>
                  </a:lnTo>
                  <a:lnTo>
                    <a:pt x="805" y="566"/>
                  </a:lnTo>
                  <a:lnTo>
                    <a:pt x="799" y="580"/>
                  </a:lnTo>
                  <a:lnTo>
                    <a:pt x="793" y="592"/>
                  </a:lnTo>
                  <a:lnTo>
                    <a:pt x="786" y="604"/>
                  </a:lnTo>
                  <a:lnTo>
                    <a:pt x="778" y="615"/>
                  </a:lnTo>
                  <a:lnTo>
                    <a:pt x="768" y="625"/>
                  </a:lnTo>
                  <a:lnTo>
                    <a:pt x="758" y="635"/>
                  </a:lnTo>
                  <a:lnTo>
                    <a:pt x="748" y="642"/>
                  </a:lnTo>
                  <a:lnTo>
                    <a:pt x="736" y="650"/>
                  </a:lnTo>
                  <a:lnTo>
                    <a:pt x="723" y="656"/>
                  </a:lnTo>
                  <a:lnTo>
                    <a:pt x="710" y="660"/>
                  </a:lnTo>
                  <a:lnTo>
                    <a:pt x="696" y="664"/>
                  </a:lnTo>
                  <a:lnTo>
                    <a:pt x="682" y="667"/>
                  </a:lnTo>
                  <a:lnTo>
                    <a:pt x="667" y="667"/>
                  </a:lnTo>
                  <a:lnTo>
                    <a:pt x="667" y="667"/>
                  </a:lnTo>
                  <a:lnTo>
                    <a:pt x="661" y="668"/>
                  </a:lnTo>
                  <a:lnTo>
                    <a:pt x="655" y="670"/>
                  </a:lnTo>
                  <a:lnTo>
                    <a:pt x="650" y="672"/>
                  </a:lnTo>
                  <a:lnTo>
                    <a:pt x="645" y="677"/>
                  </a:lnTo>
                  <a:lnTo>
                    <a:pt x="642" y="681"/>
                  </a:lnTo>
                  <a:lnTo>
                    <a:pt x="638" y="686"/>
                  </a:lnTo>
                  <a:lnTo>
                    <a:pt x="636" y="693"/>
                  </a:lnTo>
                  <a:lnTo>
                    <a:pt x="635" y="699"/>
                  </a:lnTo>
                  <a:lnTo>
                    <a:pt x="635" y="699"/>
                  </a:lnTo>
                  <a:lnTo>
                    <a:pt x="636" y="706"/>
                  </a:lnTo>
                  <a:lnTo>
                    <a:pt x="638" y="711"/>
                  </a:lnTo>
                  <a:lnTo>
                    <a:pt x="642" y="716"/>
                  </a:lnTo>
                  <a:lnTo>
                    <a:pt x="645" y="722"/>
                  </a:lnTo>
                  <a:lnTo>
                    <a:pt x="650" y="725"/>
                  </a:lnTo>
                  <a:lnTo>
                    <a:pt x="655" y="728"/>
                  </a:lnTo>
                  <a:lnTo>
                    <a:pt x="661" y="730"/>
                  </a:lnTo>
                  <a:lnTo>
                    <a:pt x="667" y="730"/>
                  </a:lnTo>
                  <a:lnTo>
                    <a:pt x="667" y="730"/>
                  </a:lnTo>
                  <a:lnTo>
                    <a:pt x="689" y="729"/>
                  </a:lnTo>
                  <a:lnTo>
                    <a:pt x="709" y="727"/>
                  </a:lnTo>
                  <a:lnTo>
                    <a:pt x="728" y="722"/>
                  </a:lnTo>
                  <a:lnTo>
                    <a:pt x="748" y="714"/>
                  </a:lnTo>
                  <a:lnTo>
                    <a:pt x="766" y="706"/>
                  </a:lnTo>
                  <a:lnTo>
                    <a:pt x="783" y="696"/>
                  </a:lnTo>
                  <a:lnTo>
                    <a:pt x="799" y="683"/>
                  </a:lnTo>
                  <a:lnTo>
                    <a:pt x="813" y="670"/>
                  </a:lnTo>
                  <a:lnTo>
                    <a:pt x="827" y="655"/>
                  </a:lnTo>
                  <a:lnTo>
                    <a:pt x="839" y="639"/>
                  </a:lnTo>
                  <a:lnTo>
                    <a:pt x="850" y="623"/>
                  </a:lnTo>
                  <a:lnTo>
                    <a:pt x="858" y="605"/>
                  </a:lnTo>
                  <a:lnTo>
                    <a:pt x="865" y="585"/>
                  </a:lnTo>
                  <a:lnTo>
                    <a:pt x="870" y="566"/>
                  </a:lnTo>
                  <a:lnTo>
                    <a:pt x="873" y="545"/>
                  </a:lnTo>
                  <a:lnTo>
                    <a:pt x="874" y="524"/>
                  </a:lnTo>
                  <a:lnTo>
                    <a:pt x="874" y="524"/>
                  </a:lnTo>
                  <a:lnTo>
                    <a:pt x="873" y="518"/>
                  </a:lnTo>
                  <a:lnTo>
                    <a:pt x="871" y="511"/>
                  </a:lnTo>
                  <a:lnTo>
                    <a:pt x="869" y="506"/>
                  </a:lnTo>
                  <a:lnTo>
                    <a:pt x="865" y="502"/>
                  </a:lnTo>
                  <a:lnTo>
                    <a:pt x="860" y="497"/>
                  </a:lnTo>
                  <a:lnTo>
                    <a:pt x="855" y="494"/>
                  </a:lnTo>
                  <a:lnTo>
                    <a:pt x="849" y="493"/>
                  </a:lnTo>
                  <a:lnTo>
                    <a:pt x="842" y="492"/>
                  </a:lnTo>
                  <a:lnTo>
                    <a:pt x="842" y="492"/>
                  </a:lnTo>
                  <a:close/>
                  <a:moveTo>
                    <a:pt x="716" y="192"/>
                  </a:moveTo>
                  <a:lnTo>
                    <a:pt x="716" y="192"/>
                  </a:lnTo>
                  <a:lnTo>
                    <a:pt x="707" y="171"/>
                  </a:lnTo>
                  <a:lnTo>
                    <a:pt x="697" y="151"/>
                  </a:lnTo>
                  <a:lnTo>
                    <a:pt x="686" y="132"/>
                  </a:lnTo>
                  <a:lnTo>
                    <a:pt x="674" y="113"/>
                  </a:lnTo>
                  <a:lnTo>
                    <a:pt x="660" y="96"/>
                  </a:lnTo>
                  <a:lnTo>
                    <a:pt x="645" y="81"/>
                  </a:lnTo>
                  <a:lnTo>
                    <a:pt x="629" y="66"/>
                  </a:lnTo>
                  <a:lnTo>
                    <a:pt x="611" y="52"/>
                  </a:lnTo>
                  <a:lnTo>
                    <a:pt x="593" y="40"/>
                  </a:lnTo>
                  <a:lnTo>
                    <a:pt x="574" y="30"/>
                  </a:lnTo>
                  <a:lnTo>
                    <a:pt x="554" y="21"/>
                  </a:lnTo>
                  <a:lnTo>
                    <a:pt x="533" y="14"/>
                  </a:lnTo>
                  <a:lnTo>
                    <a:pt x="512" y="7"/>
                  </a:lnTo>
                  <a:lnTo>
                    <a:pt x="490" y="3"/>
                  </a:lnTo>
                  <a:lnTo>
                    <a:pt x="468" y="1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30" y="0"/>
                  </a:lnTo>
                  <a:lnTo>
                    <a:pt x="415" y="1"/>
                  </a:lnTo>
                  <a:lnTo>
                    <a:pt x="401" y="3"/>
                  </a:lnTo>
                  <a:lnTo>
                    <a:pt x="387" y="5"/>
                  </a:lnTo>
                  <a:lnTo>
                    <a:pt x="373" y="8"/>
                  </a:lnTo>
                  <a:lnTo>
                    <a:pt x="359" y="12"/>
                  </a:lnTo>
                  <a:lnTo>
                    <a:pt x="346" y="17"/>
                  </a:lnTo>
                  <a:lnTo>
                    <a:pt x="334" y="22"/>
                  </a:lnTo>
                  <a:lnTo>
                    <a:pt x="321" y="27"/>
                  </a:lnTo>
                  <a:lnTo>
                    <a:pt x="309" y="34"/>
                  </a:lnTo>
                  <a:lnTo>
                    <a:pt x="296" y="40"/>
                  </a:lnTo>
                  <a:lnTo>
                    <a:pt x="285" y="48"/>
                  </a:lnTo>
                  <a:lnTo>
                    <a:pt x="273" y="56"/>
                  </a:lnTo>
                  <a:lnTo>
                    <a:pt x="263" y="65"/>
                  </a:lnTo>
                  <a:lnTo>
                    <a:pt x="252" y="74"/>
                  </a:lnTo>
                  <a:lnTo>
                    <a:pt x="242" y="83"/>
                  </a:lnTo>
                  <a:lnTo>
                    <a:pt x="233" y="93"/>
                  </a:lnTo>
                  <a:lnTo>
                    <a:pt x="224" y="104"/>
                  </a:lnTo>
                  <a:lnTo>
                    <a:pt x="216" y="114"/>
                  </a:lnTo>
                  <a:lnTo>
                    <a:pt x="207" y="125"/>
                  </a:lnTo>
                  <a:lnTo>
                    <a:pt x="201" y="137"/>
                  </a:lnTo>
                  <a:lnTo>
                    <a:pt x="193" y="149"/>
                  </a:lnTo>
                  <a:lnTo>
                    <a:pt x="187" y="162"/>
                  </a:lnTo>
                  <a:lnTo>
                    <a:pt x="181" y="174"/>
                  </a:lnTo>
                  <a:lnTo>
                    <a:pt x="176" y="187"/>
                  </a:lnTo>
                  <a:lnTo>
                    <a:pt x="172" y="200"/>
                  </a:lnTo>
                  <a:lnTo>
                    <a:pt x="167" y="214"/>
                  </a:lnTo>
                  <a:lnTo>
                    <a:pt x="164" y="228"/>
                  </a:lnTo>
                  <a:lnTo>
                    <a:pt x="162" y="242"/>
                  </a:lnTo>
                  <a:lnTo>
                    <a:pt x="160" y="256"/>
                  </a:lnTo>
                  <a:lnTo>
                    <a:pt x="159" y="271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59" y="305"/>
                  </a:lnTo>
                  <a:lnTo>
                    <a:pt x="161" y="325"/>
                  </a:lnTo>
                  <a:lnTo>
                    <a:pt x="165" y="344"/>
                  </a:lnTo>
                  <a:lnTo>
                    <a:pt x="169" y="363"/>
                  </a:lnTo>
                  <a:lnTo>
                    <a:pt x="169" y="363"/>
                  </a:lnTo>
                  <a:lnTo>
                    <a:pt x="151" y="371"/>
                  </a:lnTo>
                  <a:lnTo>
                    <a:pt x="133" y="379"/>
                  </a:lnTo>
                  <a:lnTo>
                    <a:pt x="117" y="389"/>
                  </a:lnTo>
                  <a:lnTo>
                    <a:pt x="101" y="401"/>
                  </a:lnTo>
                  <a:lnTo>
                    <a:pt x="86" y="413"/>
                  </a:lnTo>
                  <a:lnTo>
                    <a:pt x="72" y="427"/>
                  </a:lnTo>
                  <a:lnTo>
                    <a:pt x="59" y="441"/>
                  </a:lnTo>
                  <a:lnTo>
                    <a:pt x="47" y="456"/>
                  </a:lnTo>
                  <a:lnTo>
                    <a:pt x="36" y="472"/>
                  </a:lnTo>
                  <a:lnTo>
                    <a:pt x="27" y="489"/>
                  </a:lnTo>
                  <a:lnTo>
                    <a:pt x="19" y="507"/>
                  </a:lnTo>
                  <a:lnTo>
                    <a:pt x="12" y="525"/>
                  </a:lnTo>
                  <a:lnTo>
                    <a:pt x="6" y="544"/>
                  </a:lnTo>
                  <a:lnTo>
                    <a:pt x="3" y="564"/>
                  </a:lnTo>
                  <a:lnTo>
                    <a:pt x="0" y="583"/>
                  </a:lnTo>
                  <a:lnTo>
                    <a:pt x="0" y="604"/>
                  </a:lnTo>
                  <a:lnTo>
                    <a:pt x="0" y="604"/>
                  </a:lnTo>
                  <a:lnTo>
                    <a:pt x="0" y="617"/>
                  </a:lnTo>
                  <a:lnTo>
                    <a:pt x="1" y="629"/>
                  </a:lnTo>
                  <a:lnTo>
                    <a:pt x="2" y="642"/>
                  </a:lnTo>
                  <a:lnTo>
                    <a:pt x="4" y="655"/>
                  </a:lnTo>
                  <a:lnTo>
                    <a:pt x="11" y="679"/>
                  </a:lnTo>
                  <a:lnTo>
                    <a:pt x="19" y="702"/>
                  </a:lnTo>
                  <a:lnTo>
                    <a:pt x="30" y="725"/>
                  </a:lnTo>
                  <a:lnTo>
                    <a:pt x="43" y="745"/>
                  </a:lnTo>
                  <a:lnTo>
                    <a:pt x="58" y="766"/>
                  </a:lnTo>
                  <a:lnTo>
                    <a:pt x="74" y="784"/>
                  </a:lnTo>
                  <a:lnTo>
                    <a:pt x="92" y="800"/>
                  </a:lnTo>
                  <a:lnTo>
                    <a:pt x="111" y="815"/>
                  </a:lnTo>
                  <a:lnTo>
                    <a:pt x="133" y="827"/>
                  </a:lnTo>
                  <a:lnTo>
                    <a:pt x="155" y="838"/>
                  </a:lnTo>
                  <a:lnTo>
                    <a:pt x="178" y="846"/>
                  </a:lnTo>
                  <a:lnTo>
                    <a:pt x="203" y="853"/>
                  </a:lnTo>
                  <a:lnTo>
                    <a:pt x="216" y="855"/>
                  </a:lnTo>
                  <a:lnTo>
                    <a:pt x="228" y="857"/>
                  </a:lnTo>
                  <a:lnTo>
                    <a:pt x="241" y="858"/>
                  </a:lnTo>
                  <a:lnTo>
                    <a:pt x="254" y="858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704" y="858"/>
                  </a:lnTo>
                  <a:lnTo>
                    <a:pt x="708" y="857"/>
                  </a:lnTo>
                  <a:lnTo>
                    <a:pt x="708" y="857"/>
                  </a:lnTo>
                  <a:lnTo>
                    <a:pt x="724" y="855"/>
                  </a:lnTo>
                  <a:lnTo>
                    <a:pt x="740" y="853"/>
                  </a:lnTo>
                  <a:lnTo>
                    <a:pt x="756" y="849"/>
                  </a:lnTo>
                  <a:lnTo>
                    <a:pt x="771" y="846"/>
                  </a:lnTo>
                  <a:lnTo>
                    <a:pt x="786" y="842"/>
                  </a:lnTo>
                  <a:lnTo>
                    <a:pt x="801" y="836"/>
                  </a:lnTo>
                  <a:lnTo>
                    <a:pt x="815" y="830"/>
                  </a:lnTo>
                  <a:lnTo>
                    <a:pt x="829" y="824"/>
                  </a:lnTo>
                  <a:lnTo>
                    <a:pt x="843" y="817"/>
                  </a:lnTo>
                  <a:lnTo>
                    <a:pt x="857" y="810"/>
                  </a:lnTo>
                  <a:lnTo>
                    <a:pt x="870" y="801"/>
                  </a:lnTo>
                  <a:lnTo>
                    <a:pt x="882" y="792"/>
                  </a:lnTo>
                  <a:lnTo>
                    <a:pt x="895" y="783"/>
                  </a:lnTo>
                  <a:lnTo>
                    <a:pt x="907" y="773"/>
                  </a:lnTo>
                  <a:lnTo>
                    <a:pt x="917" y="762"/>
                  </a:lnTo>
                  <a:lnTo>
                    <a:pt x="928" y="752"/>
                  </a:lnTo>
                  <a:lnTo>
                    <a:pt x="938" y="740"/>
                  </a:lnTo>
                  <a:lnTo>
                    <a:pt x="947" y="728"/>
                  </a:lnTo>
                  <a:lnTo>
                    <a:pt x="957" y="715"/>
                  </a:lnTo>
                  <a:lnTo>
                    <a:pt x="966" y="702"/>
                  </a:lnTo>
                  <a:lnTo>
                    <a:pt x="973" y="689"/>
                  </a:lnTo>
                  <a:lnTo>
                    <a:pt x="981" y="677"/>
                  </a:lnTo>
                  <a:lnTo>
                    <a:pt x="987" y="663"/>
                  </a:lnTo>
                  <a:lnTo>
                    <a:pt x="993" y="648"/>
                  </a:lnTo>
                  <a:lnTo>
                    <a:pt x="999" y="634"/>
                  </a:lnTo>
                  <a:lnTo>
                    <a:pt x="1003" y="619"/>
                  </a:lnTo>
                  <a:lnTo>
                    <a:pt x="1007" y="604"/>
                  </a:lnTo>
                  <a:lnTo>
                    <a:pt x="1011" y="589"/>
                  </a:lnTo>
                  <a:lnTo>
                    <a:pt x="1014" y="573"/>
                  </a:lnTo>
                  <a:lnTo>
                    <a:pt x="1016" y="556"/>
                  </a:lnTo>
                  <a:lnTo>
                    <a:pt x="1017" y="540"/>
                  </a:lnTo>
                  <a:lnTo>
                    <a:pt x="1017" y="524"/>
                  </a:lnTo>
                  <a:lnTo>
                    <a:pt x="1017" y="524"/>
                  </a:lnTo>
                  <a:lnTo>
                    <a:pt x="1017" y="508"/>
                  </a:lnTo>
                  <a:lnTo>
                    <a:pt x="1016" y="492"/>
                  </a:lnTo>
                  <a:lnTo>
                    <a:pt x="1014" y="476"/>
                  </a:lnTo>
                  <a:lnTo>
                    <a:pt x="1012" y="460"/>
                  </a:lnTo>
                  <a:lnTo>
                    <a:pt x="1008" y="445"/>
                  </a:lnTo>
                  <a:lnTo>
                    <a:pt x="1004" y="430"/>
                  </a:lnTo>
                  <a:lnTo>
                    <a:pt x="1000" y="415"/>
                  </a:lnTo>
                  <a:lnTo>
                    <a:pt x="995" y="401"/>
                  </a:lnTo>
                  <a:lnTo>
                    <a:pt x="988" y="387"/>
                  </a:lnTo>
                  <a:lnTo>
                    <a:pt x="982" y="373"/>
                  </a:lnTo>
                  <a:lnTo>
                    <a:pt x="974" y="359"/>
                  </a:lnTo>
                  <a:lnTo>
                    <a:pt x="967" y="346"/>
                  </a:lnTo>
                  <a:lnTo>
                    <a:pt x="958" y="333"/>
                  </a:lnTo>
                  <a:lnTo>
                    <a:pt x="949" y="321"/>
                  </a:lnTo>
                  <a:lnTo>
                    <a:pt x="940" y="310"/>
                  </a:lnTo>
                  <a:lnTo>
                    <a:pt x="930" y="299"/>
                  </a:lnTo>
                  <a:lnTo>
                    <a:pt x="920" y="287"/>
                  </a:lnTo>
                  <a:lnTo>
                    <a:pt x="909" y="277"/>
                  </a:lnTo>
                  <a:lnTo>
                    <a:pt x="898" y="267"/>
                  </a:lnTo>
                  <a:lnTo>
                    <a:pt x="886" y="258"/>
                  </a:lnTo>
                  <a:lnTo>
                    <a:pt x="873" y="250"/>
                  </a:lnTo>
                  <a:lnTo>
                    <a:pt x="861" y="241"/>
                  </a:lnTo>
                  <a:lnTo>
                    <a:pt x="848" y="233"/>
                  </a:lnTo>
                  <a:lnTo>
                    <a:pt x="835" y="226"/>
                  </a:lnTo>
                  <a:lnTo>
                    <a:pt x="821" y="220"/>
                  </a:lnTo>
                  <a:lnTo>
                    <a:pt x="807" y="213"/>
                  </a:lnTo>
                  <a:lnTo>
                    <a:pt x="792" y="208"/>
                  </a:lnTo>
                  <a:lnTo>
                    <a:pt x="777" y="203"/>
                  </a:lnTo>
                  <a:lnTo>
                    <a:pt x="762" y="199"/>
                  </a:lnTo>
                  <a:lnTo>
                    <a:pt x="747" y="196"/>
                  </a:lnTo>
                  <a:lnTo>
                    <a:pt x="731" y="194"/>
                  </a:lnTo>
                  <a:lnTo>
                    <a:pt x="716" y="192"/>
                  </a:lnTo>
                  <a:lnTo>
                    <a:pt x="716" y="192"/>
                  </a:lnTo>
                  <a:close/>
                  <a:moveTo>
                    <a:pt x="697" y="794"/>
                  </a:moveTo>
                  <a:lnTo>
                    <a:pt x="697" y="794"/>
                  </a:lnTo>
                  <a:lnTo>
                    <a:pt x="692" y="795"/>
                  </a:lnTo>
                  <a:lnTo>
                    <a:pt x="254" y="795"/>
                  </a:lnTo>
                  <a:lnTo>
                    <a:pt x="254" y="795"/>
                  </a:lnTo>
                  <a:lnTo>
                    <a:pt x="235" y="794"/>
                  </a:lnTo>
                  <a:lnTo>
                    <a:pt x="216" y="790"/>
                  </a:lnTo>
                  <a:lnTo>
                    <a:pt x="197" y="786"/>
                  </a:lnTo>
                  <a:lnTo>
                    <a:pt x="180" y="780"/>
                  </a:lnTo>
                  <a:lnTo>
                    <a:pt x="163" y="771"/>
                  </a:lnTo>
                  <a:lnTo>
                    <a:pt x="147" y="761"/>
                  </a:lnTo>
                  <a:lnTo>
                    <a:pt x="133" y="751"/>
                  </a:lnTo>
                  <a:lnTo>
                    <a:pt x="119" y="739"/>
                  </a:lnTo>
                  <a:lnTo>
                    <a:pt x="107" y="725"/>
                  </a:lnTo>
                  <a:lnTo>
                    <a:pt x="95" y="710"/>
                  </a:lnTo>
                  <a:lnTo>
                    <a:pt x="86" y="695"/>
                  </a:lnTo>
                  <a:lnTo>
                    <a:pt x="78" y="678"/>
                  </a:lnTo>
                  <a:lnTo>
                    <a:pt x="72" y="660"/>
                  </a:lnTo>
                  <a:lnTo>
                    <a:pt x="67" y="642"/>
                  </a:lnTo>
                  <a:lnTo>
                    <a:pt x="64" y="623"/>
                  </a:lnTo>
                  <a:lnTo>
                    <a:pt x="63" y="604"/>
                  </a:lnTo>
                  <a:lnTo>
                    <a:pt x="63" y="604"/>
                  </a:lnTo>
                  <a:lnTo>
                    <a:pt x="64" y="586"/>
                  </a:lnTo>
                  <a:lnTo>
                    <a:pt x="66" y="570"/>
                  </a:lnTo>
                  <a:lnTo>
                    <a:pt x="70" y="554"/>
                  </a:lnTo>
                  <a:lnTo>
                    <a:pt x="75" y="538"/>
                  </a:lnTo>
                  <a:lnTo>
                    <a:pt x="80" y="523"/>
                  </a:lnTo>
                  <a:lnTo>
                    <a:pt x="88" y="509"/>
                  </a:lnTo>
                  <a:lnTo>
                    <a:pt x="96" y="495"/>
                  </a:lnTo>
                  <a:lnTo>
                    <a:pt x="106" y="482"/>
                  </a:lnTo>
                  <a:lnTo>
                    <a:pt x="117" y="471"/>
                  </a:lnTo>
                  <a:lnTo>
                    <a:pt x="129" y="460"/>
                  </a:lnTo>
                  <a:lnTo>
                    <a:pt x="142" y="449"/>
                  </a:lnTo>
                  <a:lnTo>
                    <a:pt x="155" y="441"/>
                  </a:lnTo>
                  <a:lnTo>
                    <a:pt x="169" y="432"/>
                  </a:lnTo>
                  <a:lnTo>
                    <a:pt x="184" y="426"/>
                  </a:lnTo>
                  <a:lnTo>
                    <a:pt x="201" y="420"/>
                  </a:lnTo>
                  <a:lnTo>
                    <a:pt x="217" y="416"/>
                  </a:lnTo>
                  <a:lnTo>
                    <a:pt x="217" y="416"/>
                  </a:lnTo>
                  <a:lnTo>
                    <a:pt x="223" y="414"/>
                  </a:lnTo>
                  <a:lnTo>
                    <a:pt x="229" y="411"/>
                  </a:lnTo>
                  <a:lnTo>
                    <a:pt x="235" y="406"/>
                  </a:lnTo>
                  <a:lnTo>
                    <a:pt x="239" y="400"/>
                  </a:lnTo>
                  <a:lnTo>
                    <a:pt x="239" y="400"/>
                  </a:lnTo>
                  <a:lnTo>
                    <a:pt x="241" y="393"/>
                  </a:lnTo>
                  <a:lnTo>
                    <a:pt x="242" y="387"/>
                  </a:lnTo>
                  <a:lnTo>
                    <a:pt x="242" y="379"/>
                  </a:lnTo>
                  <a:lnTo>
                    <a:pt x="240" y="373"/>
                  </a:lnTo>
                  <a:lnTo>
                    <a:pt x="240" y="373"/>
                  </a:lnTo>
                  <a:lnTo>
                    <a:pt x="232" y="351"/>
                  </a:lnTo>
                  <a:lnTo>
                    <a:pt x="226" y="330"/>
                  </a:lnTo>
                  <a:lnTo>
                    <a:pt x="223" y="308"/>
                  </a:lnTo>
                  <a:lnTo>
                    <a:pt x="222" y="285"/>
                  </a:lnTo>
                  <a:lnTo>
                    <a:pt x="222" y="285"/>
                  </a:lnTo>
                  <a:lnTo>
                    <a:pt x="223" y="262"/>
                  </a:lnTo>
                  <a:lnTo>
                    <a:pt x="226" y="241"/>
                  </a:lnTo>
                  <a:lnTo>
                    <a:pt x="232" y="220"/>
                  </a:lnTo>
                  <a:lnTo>
                    <a:pt x="239" y="199"/>
                  </a:lnTo>
                  <a:lnTo>
                    <a:pt x="249" y="180"/>
                  </a:lnTo>
                  <a:lnTo>
                    <a:pt x="261" y="162"/>
                  </a:lnTo>
                  <a:lnTo>
                    <a:pt x="273" y="144"/>
                  </a:lnTo>
                  <a:lnTo>
                    <a:pt x="287" y="128"/>
                  </a:lnTo>
                  <a:lnTo>
                    <a:pt x="304" y="113"/>
                  </a:lnTo>
                  <a:lnTo>
                    <a:pt x="321" y="100"/>
                  </a:lnTo>
                  <a:lnTo>
                    <a:pt x="339" y="90"/>
                  </a:lnTo>
                  <a:lnTo>
                    <a:pt x="358" y="80"/>
                  </a:lnTo>
                  <a:lnTo>
                    <a:pt x="379" y="73"/>
                  </a:lnTo>
                  <a:lnTo>
                    <a:pt x="400" y="67"/>
                  </a:lnTo>
                  <a:lnTo>
                    <a:pt x="422" y="64"/>
                  </a:lnTo>
                  <a:lnTo>
                    <a:pt x="445" y="63"/>
                  </a:lnTo>
                  <a:lnTo>
                    <a:pt x="445" y="63"/>
                  </a:lnTo>
                  <a:lnTo>
                    <a:pt x="463" y="64"/>
                  </a:lnTo>
                  <a:lnTo>
                    <a:pt x="482" y="66"/>
                  </a:lnTo>
                  <a:lnTo>
                    <a:pt x="500" y="70"/>
                  </a:lnTo>
                  <a:lnTo>
                    <a:pt x="518" y="75"/>
                  </a:lnTo>
                  <a:lnTo>
                    <a:pt x="534" y="82"/>
                  </a:lnTo>
                  <a:lnTo>
                    <a:pt x="551" y="90"/>
                  </a:lnTo>
                  <a:lnTo>
                    <a:pt x="566" y="99"/>
                  </a:lnTo>
                  <a:lnTo>
                    <a:pt x="581" y="110"/>
                  </a:lnTo>
                  <a:lnTo>
                    <a:pt x="595" y="121"/>
                  </a:lnTo>
                  <a:lnTo>
                    <a:pt x="607" y="134"/>
                  </a:lnTo>
                  <a:lnTo>
                    <a:pt x="619" y="148"/>
                  </a:lnTo>
                  <a:lnTo>
                    <a:pt x="630" y="163"/>
                  </a:lnTo>
                  <a:lnTo>
                    <a:pt x="639" y="178"/>
                  </a:lnTo>
                  <a:lnTo>
                    <a:pt x="648" y="195"/>
                  </a:lnTo>
                  <a:lnTo>
                    <a:pt x="654" y="212"/>
                  </a:lnTo>
                  <a:lnTo>
                    <a:pt x="660" y="230"/>
                  </a:lnTo>
                  <a:lnTo>
                    <a:pt x="660" y="230"/>
                  </a:lnTo>
                  <a:lnTo>
                    <a:pt x="662" y="236"/>
                  </a:lnTo>
                  <a:lnTo>
                    <a:pt x="664" y="240"/>
                  </a:lnTo>
                  <a:lnTo>
                    <a:pt x="667" y="244"/>
                  </a:lnTo>
                  <a:lnTo>
                    <a:pt x="672" y="247"/>
                  </a:lnTo>
                  <a:lnTo>
                    <a:pt x="676" y="250"/>
                  </a:lnTo>
                  <a:lnTo>
                    <a:pt x="680" y="252"/>
                  </a:lnTo>
                  <a:lnTo>
                    <a:pt x="684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704" y="255"/>
                  </a:lnTo>
                  <a:lnTo>
                    <a:pt x="718" y="256"/>
                  </a:lnTo>
                  <a:lnTo>
                    <a:pt x="731" y="258"/>
                  </a:lnTo>
                  <a:lnTo>
                    <a:pt x="743" y="260"/>
                  </a:lnTo>
                  <a:lnTo>
                    <a:pt x="756" y="264"/>
                  </a:lnTo>
                  <a:lnTo>
                    <a:pt x="769" y="268"/>
                  </a:lnTo>
                  <a:lnTo>
                    <a:pt x="794" y="277"/>
                  </a:lnTo>
                  <a:lnTo>
                    <a:pt x="816" y="288"/>
                  </a:lnTo>
                  <a:lnTo>
                    <a:pt x="839" y="302"/>
                  </a:lnTo>
                  <a:lnTo>
                    <a:pt x="858" y="318"/>
                  </a:lnTo>
                  <a:lnTo>
                    <a:pt x="878" y="335"/>
                  </a:lnTo>
                  <a:lnTo>
                    <a:pt x="895" y="354"/>
                  </a:lnTo>
                  <a:lnTo>
                    <a:pt x="910" y="375"/>
                  </a:lnTo>
                  <a:lnTo>
                    <a:pt x="923" y="397"/>
                  </a:lnTo>
                  <a:lnTo>
                    <a:pt x="933" y="420"/>
                  </a:lnTo>
                  <a:lnTo>
                    <a:pt x="942" y="445"/>
                  </a:lnTo>
                  <a:lnTo>
                    <a:pt x="945" y="458"/>
                  </a:lnTo>
                  <a:lnTo>
                    <a:pt x="948" y="471"/>
                  </a:lnTo>
                  <a:lnTo>
                    <a:pt x="951" y="483"/>
                  </a:lnTo>
                  <a:lnTo>
                    <a:pt x="953" y="496"/>
                  </a:lnTo>
                  <a:lnTo>
                    <a:pt x="954" y="510"/>
                  </a:lnTo>
                  <a:lnTo>
                    <a:pt x="954" y="524"/>
                  </a:lnTo>
                  <a:lnTo>
                    <a:pt x="954" y="524"/>
                  </a:lnTo>
                  <a:lnTo>
                    <a:pt x="954" y="537"/>
                  </a:lnTo>
                  <a:lnTo>
                    <a:pt x="953" y="551"/>
                  </a:lnTo>
                  <a:lnTo>
                    <a:pt x="948" y="577"/>
                  </a:lnTo>
                  <a:lnTo>
                    <a:pt x="942" y="601"/>
                  </a:lnTo>
                  <a:lnTo>
                    <a:pt x="933" y="626"/>
                  </a:lnTo>
                  <a:lnTo>
                    <a:pt x="924" y="649"/>
                  </a:lnTo>
                  <a:lnTo>
                    <a:pt x="911" y="670"/>
                  </a:lnTo>
                  <a:lnTo>
                    <a:pt x="896" y="691"/>
                  </a:lnTo>
                  <a:lnTo>
                    <a:pt x="880" y="710"/>
                  </a:lnTo>
                  <a:lnTo>
                    <a:pt x="861" y="727"/>
                  </a:lnTo>
                  <a:lnTo>
                    <a:pt x="842" y="743"/>
                  </a:lnTo>
                  <a:lnTo>
                    <a:pt x="821" y="757"/>
                  </a:lnTo>
                  <a:lnTo>
                    <a:pt x="798" y="769"/>
                  </a:lnTo>
                  <a:lnTo>
                    <a:pt x="775" y="779"/>
                  </a:lnTo>
                  <a:lnTo>
                    <a:pt x="750" y="786"/>
                  </a:lnTo>
                  <a:lnTo>
                    <a:pt x="724" y="791"/>
                  </a:lnTo>
                  <a:lnTo>
                    <a:pt x="711" y="792"/>
                  </a:lnTo>
                  <a:lnTo>
                    <a:pt x="697" y="794"/>
                  </a:lnTo>
                  <a:lnTo>
                    <a:pt x="697" y="7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6704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5086" y="0"/>
            <a:ext cx="3240000" cy="57600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077" r="-1007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71416" y="2399497"/>
            <a:ext cx="31254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64C8C8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THANK YOU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46465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82B4DC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FOR BUYING THIS SET OF TEMPLATES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84332" y="3132548"/>
            <a:ext cx="3609167" cy="2757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本套模板是高质量专业的商业通用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模板，内容可随意更改，模板内所有图表皆为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PowerPoint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内所画，全部是矢量图可以随意更改颜色、大小均不会改变其清晰度。模板内嵌字体，尽量保证其板式不变，当然您也可以随意改成您喜欢的字体。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本套模板附送配色教程，您可以做成一键换色，您也可以改成贵公司的专有色，后面会有教程教您如何修改颜色。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再次感谢您购买了本套模板，专业的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设计能给您的工作带来更多便利！</a:t>
            </a:r>
          </a:p>
        </p:txBody>
      </p:sp>
      <p:sp>
        <p:nvSpPr>
          <p:cNvPr id="9" name="矩形 8"/>
          <p:cNvSpPr/>
          <p:nvPr/>
        </p:nvSpPr>
        <p:spPr>
          <a:xfrm>
            <a:off x="7884332" y="251066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A4CB4D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感谢您购买本套模板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52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3852ED1-B67C-4B82-8260-D6FB7E05B592}"/>
              </a:ext>
            </a:extLst>
          </p:cNvPr>
          <p:cNvGrpSpPr/>
          <p:nvPr/>
        </p:nvGrpSpPr>
        <p:grpSpPr>
          <a:xfrm>
            <a:off x="1484718" y="1457617"/>
            <a:ext cx="9222567" cy="4164500"/>
            <a:chOff x="1687889" y="1457617"/>
            <a:chExt cx="9222566" cy="4164499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8B1798D9-122B-4291-8D1D-16241C835602}"/>
                </a:ext>
              </a:extLst>
            </p:cNvPr>
            <p:cNvSpPr/>
            <p:nvPr/>
          </p:nvSpPr>
          <p:spPr>
            <a:xfrm>
              <a:off x="2805546" y="1457617"/>
              <a:ext cx="8104909" cy="3074626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4EA4DD"/>
                </a:solidFill>
                <a:latin typeface="微软雅黑"/>
                <a:ea typeface="微软雅黑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A3027B9-6625-46F2-BD2D-A113C5716C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7889" y="1744304"/>
              <a:ext cx="2510037" cy="251003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94C964CE-7C17-4044-8B11-85F870DF0C88}"/>
                </a:ext>
              </a:extLst>
            </p:cNvPr>
            <p:cNvSpPr txBox="1"/>
            <p:nvPr/>
          </p:nvSpPr>
          <p:spPr>
            <a:xfrm>
              <a:off x="5428617" y="1890846"/>
              <a:ext cx="481307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该模板一共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42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页，同系列模板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69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请扫描上方二维码，关注“精美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模板”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回复“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1903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 ，获取完整版。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69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套对应回复“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69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FAA72B0E-CCC3-4C3C-82EF-0182EBD7F091}"/>
                </a:ext>
              </a:extLst>
            </p:cNvPr>
            <p:cNvSpPr/>
            <p:nvPr/>
          </p:nvSpPr>
          <p:spPr>
            <a:xfrm>
              <a:off x="3251172" y="4975785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altLang="zh-CN" dirty="0"/>
                <a:t>1598</a:t>
              </a:r>
              <a:r>
                <a:rPr lang="zh-CN" altLang="en-US" dirty="0"/>
                <a:t>套模板免费下载地址：</a:t>
              </a:r>
              <a:r>
                <a:rPr lang="en-US" altLang="zh-CN" dirty="0"/>
                <a:t>http://mp.weixin.qq.com/s/bhnaDzj_ay8cY4GU987vZg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CF4B288-9FB2-4D43-9A3F-FA6AD0DD4B95}"/>
              </a:ext>
            </a:extLst>
          </p:cNvPr>
          <p:cNvSpPr/>
          <p:nvPr/>
        </p:nvSpPr>
        <p:spPr>
          <a:xfrm>
            <a:off x="3048001" y="644743"/>
            <a:ext cx="6096001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dirty="0"/>
              <a:t>PPT</a:t>
            </a:r>
            <a:r>
              <a:rPr lang="zh-CN" altLang="en-US" dirty="0"/>
              <a:t>代做美化  欢迎联系微信   </a:t>
            </a:r>
            <a:r>
              <a:rPr lang="en-US" altLang="zh-CN" dirty="0"/>
              <a:t>1428647118</a:t>
            </a:r>
          </a:p>
        </p:txBody>
      </p:sp>
    </p:spTree>
    <p:extLst>
      <p:ext uri="{BB962C8B-B14F-4D97-AF65-F5344CB8AC3E}">
        <p14:creationId xmlns:p14="http://schemas.microsoft.com/office/powerpoint/2010/main" val="146874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8F9E0A0-6976-4E02-83CE-27DBE0CA36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509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4F2ED01-60D2-41B9-9C8A-711F65E38D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9645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6000" y="327026"/>
            <a:ext cx="11160000" cy="583142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CONTENT</a:t>
            </a:r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3" name="灯片编号占位符 6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72044" y="2507451"/>
            <a:ext cx="1800000" cy="720000"/>
            <a:chOff x="5021580" y="2911780"/>
            <a:chExt cx="2156460" cy="77724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021580" y="2911780"/>
              <a:ext cx="215646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021580" y="3689020"/>
              <a:ext cx="215646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2418046" y="268278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A9682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公司介绍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A9682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256704" y="2507451"/>
            <a:ext cx="720000" cy="720000"/>
            <a:chOff x="967616" y="1939082"/>
            <a:chExt cx="720000" cy="720000"/>
          </a:xfrm>
        </p:grpSpPr>
        <p:sp>
          <p:nvSpPr>
            <p:cNvPr id="12" name="矩形 11"/>
            <p:cNvSpPr/>
            <p:nvPr/>
          </p:nvSpPr>
          <p:spPr>
            <a:xfrm>
              <a:off x="967616" y="1939082"/>
              <a:ext cx="720000" cy="720000"/>
            </a:xfrm>
            <a:prstGeom prst="rect">
              <a:avLst/>
            </a:prstGeom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4" name="Freeform 17"/>
            <p:cNvSpPr>
              <a:spLocks noEditPoints="1"/>
            </p:cNvSpPr>
            <p:nvPr/>
          </p:nvSpPr>
          <p:spPr bwMode="auto">
            <a:xfrm>
              <a:off x="1165691" y="2137157"/>
              <a:ext cx="323850" cy="323850"/>
            </a:xfrm>
            <a:custGeom>
              <a:avLst/>
              <a:gdLst>
                <a:gd name="T0" fmla="*/ 553 w 1018"/>
                <a:gd name="T1" fmla="*/ 10 h 1017"/>
                <a:gd name="T2" fmla="*/ 500 w 1018"/>
                <a:gd name="T3" fmla="*/ 0 h 1017"/>
                <a:gd name="T4" fmla="*/ 448 w 1018"/>
                <a:gd name="T5" fmla="*/ 20 h 1017"/>
                <a:gd name="T6" fmla="*/ 11 w 1018"/>
                <a:gd name="T7" fmla="*/ 463 h 1017"/>
                <a:gd name="T8" fmla="*/ 1 w 1018"/>
                <a:gd name="T9" fmla="*/ 517 h 1017"/>
                <a:gd name="T10" fmla="*/ 21 w 1018"/>
                <a:gd name="T11" fmla="*/ 568 h 1017"/>
                <a:gd name="T12" fmla="*/ 59 w 1018"/>
                <a:gd name="T13" fmla="*/ 596 h 1017"/>
                <a:gd name="T14" fmla="*/ 104 w 1018"/>
                <a:gd name="T15" fmla="*/ 603 h 1017"/>
                <a:gd name="T16" fmla="*/ 128 w 1018"/>
                <a:gd name="T17" fmla="*/ 966 h 1017"/>
                <a:gd name="T18" fmla="*/ 178 w 1018"/>
                <a:gd name="T19" fmla="*/ 1016 h 1017"/>
                <a:gd name="T20" fmla="*/ 331 w 1018"/>
                <a:gd name="T21" fmla="*/ 1016 h 1017"/>
                <a:gd name="T22" fmla="*/ 380 w 1018"/>
                <a:gd name="T23" fmla="*/ 966 h 1017"/>
                <a:gd name="T24" fmla="*/ 636 w 1018"/>
                <a:gd name="T25" fmla="*/ 953 h 1017"/>
                <a:gd name="T26" fmla="*/ 664 w 1018"/>
                <a:gd name="T27" fmla="*/ 1006 h 1017"/>
                <a:gd name="T28" fmla="*/ 827 w 1018"/>
                <a:gd name="T29" fmla="*/ 1017 h 1017"/>
                <a:gd name="T30" fmla="*/ 879 w 1018"/>
                <a:gd name="T31" fmla="*/ 989 h 1017"/>
                <a:gd name="T32" fmla="*/ 890 w 1018"/>
                <a:gd name="T33" fmla="*/ 597 h 1017"/>
                <a:gd name="T34" fmla="*/ 932 w 1018"/>
                <a:gd name="T35" fmla="*/ 603 h 1017"/>
                <a:gd name="T36" fmla="*/ 982 w 1018"/>
                <a:gd name="T37" fmla="*/ 581 h 1017"/>
                <a:gd name="T38" fmla="*/ 1010 w 1018"/>
                <a:gd name="T39" fmla="*/ 544 h 1017"/>
                <a:gd name="T40" fmla="*/ 1016 w 1018"/>
                <a:gd name="T41" fmla="*/ 490 h 1017"/>
                <a:gd name="T42" fmla="*/ 990 w 1018"/>
                <a:gd name="T43" fmla="*/ 441 h 1017"/>
                <a:gd name="T44" fmla="*/ 503 w 1018"/>
                <a:gd name="T45" fmla="*/ 63 h 1017"/>
                <a:gd name="T46" fmla="*/ 532 w 1018"/>
                <a:gd name="T47" fmla="*/ 71 h 1017"/>
                <a:gd name="T48" fmla="*/ 540 w 1018"/>
                <a:gd name="T49" fmla="*/ 100 h 1017"/>
                <a:gd name="T50" fmla="*/ 487 w 1018"/>
                <a:gd name="T51" fmla="*/ 117 h 1017"/>
                <a:gd name="T52" fmla="*/ 479 w 1018"/>
                <a:gd name="T53" fmla="*/ 82 h 1017"/>
                <a:gd name="T54" fmla="*/ 113 w 1018"/>
                <a:gd name="T55" fmla="*/ 534 h 1017"/>
                <a:gd name="T56" fmla="*/ 78 w 1018"/>
                <a:gd name="T57" fmla="*/ 534 h 1017"/>
                <a:gd name="T58" fmla="*/ 64 w 1018"/>
                <a:gd name="T59" fmla="*/ 508 h 1017"/>
                <a:gd name="T60" fmla="*/ 423 w 1018"/>
                <a:gd name="T61" fmla="*/ 135 h 1017"/>
                <a:gd name="T62" fmla="*/ 827 w 1018"/>
                <a:gd name="T63" fmla="*/ 953 h 1017"/>
                <a:gd name="T64" fmla="*/ 695 w 1018"/>
                <a:gd name="T65" fmla="*/ 706 h 1017"/>
                <a:gd name="T66" fmla="*/ 642 w 1018"/>
                <a:gd name="T67" fmla="*/ 667 h 1017"/>
                <a:gd name="T68" fmla="*/ 357 w 1018"/>
                <a:gd name="T69" fmla="*/ 672 h 1017"/>
                <a:gd name="T70" fmla="*/ 318 w 1018"/>
                <a:gd name="T71" fmla="*/ 724 h 1017"/>
                <a:gd name="T72" fmla="*/ 827 w 1018"/>
                <a:gd name="T73" fmla="*/ 547 h 1017"/>
                <a:gd name="T74" fmla="*/ 929 w 1018"/>
                <a:gd name="T75" fmla="*/ 538 h 1017"/>
                <a:gd name="T76" fmla="*/ 554 w 1018"/>
                <a:gd name="T77" fmla="*/ 184 h 1017"/>
                <a:gd name="T78" fmla="*/ 945 w 1018"/>
                <a:gd name="T79" fmla="*/ 486 h 1017"/>
                <a:gd name="T80" fmla="*/ 953 w 1018"/>
                <a:gd name="T81" fmla="*/ 514 h 1017"/>
                <a:gd name="T82" fmla="*/ 382 w 1018"/>
                <a:gd name="T83" fmla="*/ 476 h 1017"/>
                <a:gd name="T84" fmla="*/ 403 w 1018"/>
                <a:gd name="T85" fmla="*/ 547 h 1017"/>
                <a:gd name="T86" fmla="*/ 460 w 1018"/>
                <a:gd name="T87" fmla="*/ 593 h 1017"/>
                <a:gd name="T88" fmla="*/ 522 w 1018"/>
                <a:gd name="T89" fmla="*/ 603 h 1017"/>
                <a:gd name="T90" fmla="*/ 590 w 1018"/>
                <a:gd name="T91" fmla="*/ 574 h 1017"/>
                <a:gd name="T92" fmla="*/ 630 w 1018"/>
                <a:gd name="T93" fmla="*/ 514 h 1017"/>
                <a:gd name="T94" fmla="*/ 634 w 1018"/>
                <a:gd name="T95" fmla="*/ 450 h 1017"/>
                <a:gd name="T96" fmla="*/ 598 w 1018"/>
                <a:gd name="T97" fmla="*/ 386 h 1017"/>
                <a:gd name="T98" fmla="*/ 535 w 1018"/>
                <a:gd name="T99" fmla="*/ 352 h 1017"/>
                <a:gd name="T100" fmla="*/ 471 w 1018"/>
                <a:gd name="T101" fmla="*/ 355 h 1017"/>
                <a:gd name="T102" fmla="*/ 411 w 1018"/>
                <a:gd name="T103" fmla="*/ 394 h 1017"/>
                <a:gd name="T104" fmla="*/ 383 w 1018"/>
                <a:gd name="T105" fmla="*/ 463 h 1017"/>
                <a:gd name="T106" fmla="*/ 571 w 1018"/>
                <a:gd name="T107" fmla="*/ 489 h 1017"/>
                <a:gd name="T108" fmla="*/ 522 w 1018"/>
                <a:gd name="T109" fmla="*/ 538 h 1017"/>
                <a:gd name="T110" fmla="*/ 485 w 1018"/>
                <a:gd name="T111" fmla="*/ 535 h 1017"/>
                <a:gd name="T112" fmla="*/ 446 w 1018"/>
                <a:gd name="T113" fmla="*/ 482 h 1017"/>
                <a:gd name="T114" fmla="*/ 457 w 1018"/>
                <a:gd name="T115" fmla="*/ 441 h 1017"/>
                <a:gd name="T116" fmla="*/ 509 w 1018"/>
                <a:gd name="T117" fmla="*/ 413 h 1017"/>
                <a:gd name="T118" fmla="*/ 554 w 1018"/>
                <a:gd name="T119" fmla="*/ 431 h 1017"/>
                <a:gd name="T120" fmla="*/ 573 w 1018"/>
                <a:gd name="T121" fmla="*/ 47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8" h="1017">
                  <a:moveTo>
                    <a:pt x="990" y="441"/>
                  </a:moveTo>
                  <a:lnTo>
                    <a:pt x="577" y="26"/>
                  </a:lnTo>
                  <a:lnTo>
                    <a:pt x="577" y="26"/>
                  </a:lnTo>
                  <a:lnTo>
                    <a:pt x="569" y="20"/>
                  </a:lnTo>
                  <a:lnTo>
                    <a:pt x="562" y="15"/>
                  </a:lnTo>
                  <a:lnTo>
                    <a:pt x="553" y="10"/>
                  </a:lnTo>
                  <a:lnTo>
                    <a:pt x="545" y="6"/>
                  </a:lnTo>
                  <a:lnTo>
                    <a:pt x="536" y="3"/>
                  </a:lnTo>
                  <a:lnTo>
                    <a:pt x="527" y="1"/>
                  </a:lnTo>
                  <a:lnTo>
                    <a:pt x="518" y="0"/>
                  </a:lnTo>
                  <a:lnTo>
                    <a:pt x="509" y="0"/>
                  </a:lnTo>
                  <a:lnTo>
                    <a:pt x="500" y="0"/>
                  </a:lnTo>
                  <a:lnTo>
                    <a:pt x="491" y="1"/>
                  </a:lnTo>
                  <a:lnTo>
                    <a:pt x="481" y="3"/>
                  </a:lnTo>
                  <a:lnTo>
                    <a:pt x="473" y="6"/>
                  </a:lnTo>
                  <a:lnTo>
                    <a:pt x="464" y="10"/>
                  </a:lnTo>
                  <a:lnTo>
                    <a:pt x="456" y="15"/>
                  </a:lnTo>
                  <a:lnTo>
                    <a:pt x="448" y="20"/>
                  </a:lnTo>
                  <a:lnTo>
                    <a:pt x="442" y="26"/>
                  </a:lnTo>
                  <a:lnTo>
                    <a:pt x="27" y="441"/>
                  </a:lnTo>
                  <a:lnTo>
                    <a:pt x="27" y="441"/>
                  </a:lnTo>
                  <a:lnTo>
                    <a:pt x="21" y="447"/>
                  </a:lnTo>
                  <a:lnTo>
                    <a:pt x="16" y="456"/>
                  </a:lnTo>
                  <a:lnTo>
                    <a:pt x="11" y="463"/>
                  </a:lnTo>
                  <a:lnTo>
                    <a:pt x="7" y="472"/>
                  </a:lnTo>
                  <a:lnTo>
                    <a:pt x="4" y="480"/>
                  </a:lnTo>
                  <a:lnTo>
                    <a:pt x="2" y="490"/>
                  </a:lnTo>
                  <a:lnTo>
                    <a:pt x="1" y="499"/>
                  </a:lnTo>
                  <a:lnTo>
                    <a:pt x="0" y="508"/>
                  </a:lnTo>
                  <a:lnTo>
                    <a:pt x="1" y="517"/>
                  </a:lnTo>
                  <a:lnTo>
                    <a:pt x="2" y="526"/>
                  </a:lnTo>
                  <a:lnTo>
                    <a:pt x="4" y="535"/>
                  </a:lnTo>
                  <a:lnTo>
                    <a:pt x="7" y="544"/>
                  </a:lnTo>
                  <a:lnTo>
                    <a:pt x="11" y="552"/>
                  </a:lnTo>
                  <a:lnTo>
                    <a:pt x="16" y="561"/>
                  </a:lnTo>
                  <a:lnTo>
                    <a:pt x="21" y="568"/>
                  </a:lnTo>
                  <a:lnTo>
                    <a:pt x="27" y="576"/>
                  </a:lnTo>
                  <a:lnTo>
                    <a:pt x="27" y="576"/>
                  </a:lnTo>
                  <a:lnTo>
                    <a:pt x="35" y="581"/>
                  </a:lnTo>
                  <a:lnTo>
                    <a:pt x="43" y="588"/>
                  </a:lnTo>
                  <a:lnTo>
                    <a:pt x="50" y="592"/>
                  </a:lnTo>
                  <a:lnTo>
                    <a:pt x="59" y="596"/>
                  </a:lnTo>
                  <a:lnTo>
                    <a:pt x="67" y="599"/>
                  </a:lnTo>
                  <a:lnTo>
                    <a:pt x="77" y="602"/>
                  </a:lnTo>
                  <a:lnTo>
                    <a:pt x="87" y="603"/>
                  </a:lnTo>
                  <a:lnTo>
                    <a:pt x="95" y="604"/>
                  </a:lnTo>
                  <a:lnTo>
                    <a:pt x="95" y="604"/>
                  </a:lnTo>
                  <a:lnTo>
                    <a:pt x="104" y="603"/>
                  </a:lnTo>
                  <a:lnTo>
                    <a:pt x="111" y="602"/>
                  </a:lnTo>
                  <a:lnTo>
                    <a:pt x="127" y="597"/>
                  </a:lnTo>
                  <a:lnTo>
                    <a:pt x="127" y="953"/>
                  </a:lnTo>
                  <a:lnTo>
                    <a:pt x="127" y="953"/>
                  </a:lnTo>
                  <a:lnTo>
                    <a:pt x="127" y="960"/>
                  </a:lnTo>
                  <a:lnTo>
                    <a:pt x="128" y="966"/>
                  </a:lnTo>
                  <a:lnTo>
                    <a:pt x="133" y="978"/>
                  </a:lnTo>
                  <a:lnTo>
                    <a:pt x="138" y="989"/>
                  </a:lnTo>
                  <a:lnTo>
                    <a:pt x="146" y="998"/>
                  </a:lnTo>
                  <a:lnTo>
                    <a:pt x="155" y="1006"/>
                  </a:lnTo>
                  <a:lnTo>
                    <a:pt x="166" y="1012"/>
                  </a:lnTo>
                  <a:lnTo>
                    <a:pt x="178" y="1016"/>
                  </a:lnTo>
                  <a:lnTo>
                    <a:pt x="184" y="1017"/>
                  </a:lnTo>
                  <a:lnTo>
                    <a:pt x="191" y="1017"/>
                  </a:lnTo>
                  <a:lnTo>
                    <a:pt x="318" y="1017"/>
                  </a:lnTo>
                  <a:lnTo>
                    <a:pt x="318" y="1017"/>
                  </a:lnTo>
                  <a:lnTo>
                    <a:pt x="325" y="1017"/>
                  </a:lnTo>
                  <a:lnTo>
                    <a:pt x="331" y="1016"/>
                  </a:lnTo>
                  <a:lnTo>
                    <a:pt x="343" y="1012"/>
                  </a:lnTo>
                  <a:lnTo>
                    <a:pt x="354" y="1006"/>
                  </a:lnTo>
                  <a:lnTo>
                    <a:pt x="363" y="998"/>
                  </a:lnTo>
                  <a:lnTo>
                    <a:pt x="371" y="989"/>
                  </a:lnTo>
                  <a:lnTo>
                    <a:pt x="376" y="978"/>
                  </a:lnTo>
                  <a:lnTo>
                    <a:pt x="380" y="966"/>
                  </a:lnTo>
                  <a:lnTo>
                    <a:pt x="382" y="960"/>
                  </a:lnTo>
                  <a:lnTo>
                    <a:pt x="382" y="953"/>
                  </a:lnTo>
                  <a:lnTo>
                    <a:pt x="382" y="730"/>
                  </a:lnTo>
                  <a:lnTo>
                    <a:pt x="636" y="730"/>
                  </a:lnTo>
                  <a:lnTo>
                    <a:pt x="636" y="953"/>
                  </a:lnTo>
                  <a:lnTo>
                    <a:pt x="636" y="953"/>
                  </a:lnTo>
                  <a:lnTo>
                    <a:pt x="637" y="960"/>
                  </a:lnTo>
                  <a:lnTo>
                    <a:pt x="637" y="966"/>
                  </a:lnTo>
                  <a:lnTo>
                    <a:pt x="641" y="978"/>
                  </a:lnTo>
                  <a:lnTo>
                    <a:pt x="647" y="989"/>
                  </a:lnTo>
                  <a:lnTo>
                    <a:pt x="655" y="998"/>
                  </a:lnTo>
                  <a:lnTo>
                    <a:pt x="664" y="1006"/>
                  </a:lnTo>
                  <a:lnTo>
                    <a:pt x="674" y="1012"/>
                  </a:lnTo>
                  <a:lnTo>
                    <a:pt x="687" y="1016"/>
                  </a:lnTo>
                  <a:lnTo>
                    <a:pt x="693" y="1017"/>
                  </a:lnTo>
                  <a:lnTo>
                    <a:pt x="700" y="1017"/>
                  </a:lnTo>
                  <a:lnTo>
                    <a:pt x="827" y="1017"/>
                  </a:lnTo>
                  <a:lnTo>
                    <a:pt x="827" y="1017"/>
                  </a:lnTo>
                  <a:lnTo>
                    <a:pt x="833" y="1017"/>
                  </a:lnTo>
                  <a:lnTo>
                    <a:pt x="840" y="1016"/>
                  </a:lnTo>
                  <a:lnTo>
                    <a:pt x="852" y="1012"/>
                  </a:lnTo>
                  <a:lnTo>
                    <a:pt x="862" y="1006"/>
                  </a:lnTo>
                  <a:lnTo>
                    <a:pt x="872" y="998"/>
                  </a:lnTo>
                  <a:lnTo>
                    <a:pt x="879" y="989"/>
                  </a:lnTo>
                  <a:lnTo>
                    <a:pt x="886" y="978"/>
                  </a:lnTo>
                  <a:lnTo>
                    <a:pt x="889" y="966"/>
                  </a:lnTo>
                  <a:lnTo>
                    <a:pt x="890" y="960"/>
                  </a:lnTo>
                  <a:lnTo>
                    <a:pt x="890" y="953"/>
                  </a:lnTo>
                  <a:lnTo>
                    <a:pt x="890" y="597"/>
                  </a:lnTo>
                  <a:lnTo>
                    <a:pt x="890" y="597"/>
                  </a:lnTo>
                  <a:lnTo>
                    <a:pt x="899" y="599"/>
                  </a:lnTo>
                  <a:lnTo>
                    <a:pt x="906" y="602"/>
                  </a:lnTo>
                  <a:lnTo>
                    <a:pt x="914" y="603"/>
                  </a:lnTo>
                  <a:lnTo>
                    <a:pt x="922" y="604"/>
                  </a:lnTo>
                  <a:lnTo>
                    <a:pt x="922" y="604"/>
                  </a:lnTo>
                  <a:lnTo>
                    <a:pt x="932" y="603"/>
                  </a:lnTo>
                  <a:lnTo>
                    <a:pt x="942" y="602"/>
                  </a:lnTo>
                  <a:lnTo>
                    <a:pt x="950" y="599"/>
                  </a:lnTo>
                  <a:lnTo>
                    <a:pt x="959" y="596"/>
                  </a:lnTo>
                  <a:lnTo>
                    <a:pt x="967" y="592"/>
                  </a:lnTo>
                  <a:lnTo>
                    <a:pt x="975" y="588"/>
                  </a:lnTo>
                  <a:lnTo>
                    <a:pt x="982" y="581"/>
                  </a:lnTo>
                  <a:lnTo>
                    <a:pt x="990" y="576"/>
                  </a:lnTo>
                  <a:lnTo>
                    <a:pt x="990" y="576"/>
                  </a:lnTo>
                  <a:lnTo>
                    <a:pt x="996" y="568"/>
                  </a:lnTo>
                  <a:lnTo>
                    <a:pt x="1002" y="561"/>
                  </a:lnTo>
                  <a:lnTo>
                    <a:pt x="1007" y="552"/>
                  </a:lnTo>
                  <a:lnTo>
                    <a:pt x="1010" y="544"/>
                  </a:lnTo>
                  <a:lnTo>
                    <a:pt x="1014" y="535"/>
                  </a:lnTo>
                  <a:lnTo>
                    <a:pt x="1016" y="526"/>
                  </a:lnTo>
                  <a:lnTo>
                    <a:pt x="1018" y="517"/>
                  </a:lnTo>
                  <a:lnTo>
                    <a:pt x="1018" y="508"/>
                  </a:lnTo>
                  <a:lnTo>
                    <a:pt x="1018" y="499"/>
                  </a:lnTo>
                  <a:lnTo>
                    <a:pt x="1016" y="490"/>
                  </a:lnTo>
                  <a:lnTo>
                    <a:pt x="1014" y="480"/>
                  </a:lnTo>
                  <a:lnTo>
                    <a:pt x="1010" y="472"/>
                  </a:lnTo>
                  <a:lnTo>
                    <a:pt x="1007" y="463"/>
                  </a:lnTo>
                  <a:lnTo>
                    <a:pt x="1002" y="456"/>
                  </a:lnTo>
                  <a:lnTo>
                    <a:pt x="996" y="447"/>
                  </a:lnTo>
                  <a:lnTo>
                    <a:pt x="990" y="441"/>
                  </a:lnTo>
                  <a:lnTo>
                    <a:pt x="990" y="441"/>
                  </a:lnTo>
                  <a:close/>
                  <a:moveTo>
                    <a:pt x="487" y="71"/>
                  </a:moveTo>
                  <a:lnTo>
                    <a:pt x="487" y="71"/>
                  </a:lnTo>
                  <a:lnTo>
                    <a:pt x="491" y="67"/>
                  </a:lnTo>
                  <a:lnTo>
                    <a:pt x="496" y="64"/>
                  </a:lnTo>
                  <a:lnTo>
                    <a:pt x="503" y="63"/>
                  </a:lnTo>
                  <a:lnTo>
                    <a:pt x="509" y="62"/>
                  </a:lnTo>
                  <a:lnTo>
                    <a:pt x="509" y="62"/>
                  </a:lnTo>
                  <a:lnTo>
                    <a:pt x="516" y="63"/>
                  </a:lnTo>
                  <a:lnTo>
                    <a:pt x="521" y="64"/>
                  </a:lnTo>
                  <a:lnTo>
                    <a:pt x="526" y="67"/>
                  </a:lnTo>
                  <a:lnTo>
                    <a:pt x="532" y="71"/>
                  </a:lnTo>
                  <a:lnTo>
                    <a:pt x="532" y="71"/>
                  </a:lnTo>
                  <a:lnTo>
                    <a:pt x="535" y="77"/>
                  </a:lnTo>
                  <a:lnTo>
                    <a:pt x="538" y="82"/>
                  </a:lnTo>
                  <a:lnTo>
                    <a:pt x="540" y="88"/>
                  </a:lnTo>
                  <a:lnTo>
                    <a:pt x="540" y="94"/>
                  </a:lnTo>
                  <a:lnTo>
                    <a:pt x="540" y="100"/>
                  </a:lnTo>
                  <a:lnTo>
                    <a:pt x="538" y="106"/>
                  </a:lnTo>
                  <a:lnTo>
                    <a:pt x="535" y="111"/>
                  </a:lnTo>
                  <a:lnTo>
                    <a:pt x="532" y="117"/>
                  </a:lnTo>
                  <a:lnTo>
                    <a:pt x="509" y="139"/>
                  </a:lnTo>
                  <a:lnTo>
                    <a:pt x="487" y="117"/>
                  </a:lnTo>
                  <a:lnTo>
                    <a:pt x="487" y="117"/>
                  </a:lnTo>
                  <a:lnTo>
                    <a:pt x="482" y="111"/>
                  </a:lnTo>
                  <a:lnTo>
                    <a:pt x="479" y="106"/>
                  </a:lnTo>
                  <a:lnTo>
                    <a:pt x="478" y="100"/>
                  </a:lnTo>
                  <a:lnTo>
                    <a:pt x="477" y="94"/>
                  </a:lnTo>
                  <a:lnTo>
                    <a:pt x="478" y="88"/>
                  </a:lnTo>
                  <a:lnTo>
                    <a:pt x="479" y="82"/>
                  </a:lnTo>
                  <a:lnTo>
                    <a:pt x="482" y="77"/>
                  </a:lnTo>
                  <a:lnTo>
                    <a:pt x="487" y="71"/>
                  </a:lnTo>
                  <a:lnTo>
                    <a:pt x="487" y="71"/>
                  </a:lnTo>
                  <a:close/>
                  <a:moveTo>
                    <a:pt x="118" y="531"/>
                  </a:moveTo>
                  <a:lnTo>
                    <a:pt x="118" y="531"/>
                  </a:lnTo>
                  <a:lnTo>
                    <a:pt x="113" y="534"/>
                  </a:lnTo>
                  <a:lnTo>
                    <a:pt x="108" y="537"/>
                  </a:lnTo>
                  <a:lnTo>
                    <a:pt x="102" y="538"/>
                  </a:lnTo>
                  <a:lnTo>
                    <a:pt x="95" y="539"/>
                  </a:lnTo>
                  <a:lnTo>
                    <a:pt x="90" y="538"/>
                  </a:lnTo>
                  <a:lnTo>
                    <a:pt x="83" y="537"/>
                  </a:lnTo>
                  <a:lnTo>
                    <a:pt x="78" y="534"/>
                  </a:lnTo>
                  <a:lnTo>
                    <a:pt x="73" y="531"/>
                  </a:lnTo>
                  <a:lnTo>
                    <a:pt x="73" y="531"/>
                  </a:lnTo>
                  <a:lnTo>
                    <a:pt x="69" y="525"/>
                  </a:lnTo>
                  <a:lnTo>
                    <a:pt x="66" y="520"/>
                  </a:lnTo>
                  <a:lnTo>
                    <a:pt x="64" y="514"/>
                  </a:lnTo>
                  <a:lnTo>
                    <a:pt x="64" y="508"/>
                  </a:lnTo>
                  <a:lnTo>
                    <a:pt x="64" y="502"/>
                  </a:lnTo>
                  <a:lnTo>
                    <a:pt x="66" y="495"/>
                  </a:lnTo>
                  <a:lnTo>
                    <a:pt x="69" y="490"/>
                  </a:lnTo>
                  <a:lnTo>
                    <a:pt x="73" y="486"/>
                  </a:lnTo>
                  <a:lnTo>
                    <a:pt x="423" y="135"/>
                  </a:lnTo>
                  <a:lnTo>
                    <a:pt x="423" y="135"/>
                  </a:lnTo>
                  <a:lnTo>
                    <a:pt x="431" y="149"/>
                  </a:lnTo>
                  <a:lnTo>
                    <a:pt x="436" y="155"/>
                  </a:lnTo>
                  <a:lnTo>
                    <a:pt x="442" y="162"/>
                  </a:lnTo>
                  <a:lnTo>
                    <a:pt x="464" y="184"/>
                  </a:lnTo>
                  <a:lnTo>
                    <a:pt x="118" y="531"/>
                  </a:lnTo>
                  <a:close/>
                  <a:moveTo>
                    <a:pt x="827" y="953"/>
                  </a:moveTo>
                  <a:lnTo>
                    <a:pt x="700" y="953"/>
                  </a:lnTo>
                  <a:lnTo>
                    <a:pt x="700" y="730"/>
                  </a:lnTo>
                  <a:lnTo>
                    <a:pt x="700" y="730"/>
                  </a:lnTo>
                  <a:lnTo>
                    <a:pt x="699" y="724"/>
                  </a:lnTo>
                  <a:lnTo>
                    <a:pt x="698" y="717"/>
                  </a:lnTo>
                  <a:lnTo>
                    <a:pt x="695" y="706"/>
                  </a:lnTo>
                  <a:lnTo>
                    <a:pt x="688" y="695"/>
                  </a:lnTo>
                  <a:lnTo>
                    <a:pt x="681" y="685"/>
                  </a:lnTo>
                  <a:lnTo>
                    <a:pt x="671" y="678"/>
                  </a:lnTo>
                  <a:lnTo>
                    <a:pt x="661" y="672"/>
                  </a:lnTo>
                  <a:lnTo>
                    <a:pt x="649" y="668"/>
                  </a:lnTo>
                  <a:lnTo>
                    <a:pt x="642" y="667"/>
                  </a:lnTo>
                  <a:lnTo>
                    <a:pt x="636" y="667"/>
                  </a:lnTo>
                  <a:lnTo>
                    <a:pt x="382" y="667"/>
                  </a:lnTo>
                  <a:lnTo>
                    <a:pt x="382" y="667"/>
                  </a:lnTo>
                  <a:lnTo>
                    <a:pt x="375" y="667"/>
                  </a:lnTo>
                  <a:lnTo>
                    <a:pt x="369" y="668"/>
                  </a:lnTo>
                  <a:lnTo>
                    <a:pt x="357" y="672"/>
                  </a:lnTo>
                  <a:lnTo>
                    <a:pt x="346" y="678"/>
                  </a:lnTo>
                  <a:lnTo>
                    <a:pt x="337" y="685"/>
                  </a:lnTo>
                  <a:lnTo>
                    <a:pt x="329" y="695"/>
                  </a:lnTo>
                  <a:lnTo>
                    <a:pt x="323" y="706"/>
                  </a:lnTo>
                  <a:lnTo>
                    <a:pt x="319" y="717"/>
                  </a:lnTo>
                  <a:lnTo>
                    <a:pt x="318" y="724"/>
                  </a:lnTo>
                  <a:lnTo>
                    <a:pt x="318" y="730"/>
                  </a:lnTo>
                  <a:lnTo>
                    <a:pt x="318" y="953"/>
                  </a:lnTo>
                  <a:lnTo>
                    <a:pt x="191" y="953"/>
                  </a:lnTo>
                  <a:lnTo>
                    <a:pt x="191" y="547"/>
                  </a:lnTo>
                  <a:lnTo>
                    <a:pt x="509" y="229"/>
                  </a:lnTo>
                  <a:lnTo>
                    <a:pt x="827" y="547"/>
                  </a:lnTo>
                  <a:lnTo>
                    <a:pt x="827" y="953"/>
                  </a:lnTo>
                  <a:close/>
                  <a:moveTo>
                    <a:pt x="945" y="531"/>
                  </a:moveTo>
                  <a:lnTo>
                    <a:pt x="945" y="531"/>
                  </a:lnTo>
                  <a:lnTo>
                    <a:pt x="939" y="534"/>
                  </a:lnTo>
                  <a:lnTo>
                    <a:pt x="934" y="537"/>
                  </a:lnTo>
                  <a:lnTo>
                    <a:pt x="929" y="538"/>
                  </a:lnTo>
                  <a:lnTo>
                    <a:pt x="922" y="539"/>
                  </a:lnTo>
                  <a:lnTo>
                    <a:pt x="916" y="538"/>
                  </a:lnTo>
                  <a:lnTo>
                    <a:pt x="911" y="537"/>
                  </a:lnTo>
                  <a:lnTo>
                    <a:pt x="905" y="534"/>
                  </a:lnTo>
                  <a:lnTo>
                    <a:pt x="900" y="531"/>
                  </a:lnTo>
                  <a:lnTo>
                    <a:pt x="554" y="184"/>
                  </a:lnTo>
                  <a:lnTo>
                    <a:pt x="577" y="162"/>
                  </a:lnTo>
                  <a:lnTo>
                    <a:pt x="577" y="162"/>
                  </a:lnTo>
                  <a:lnTo>
                    <a:pt x="582" y="155"/>
                  </a:lnTo>
                  <a:lnTo>
                    <a:pt x="586" y="149"/>
                  </a:lnTo>
                  <a:lnTo>
                    <a:pt x="595" y="135"/>
                  </a:lnTo>
                  <a:lnTo>
                    <a:pt x="945" y="486"/>
                  </a:lnTo>
                  <a:lnTo>
                    <a:pt x="945" y="486"/>
                  </a:lnTo>
                  <a:lnTo>
                    <a:pt x="949" y="490"/>
                  </a:lnTo>
                  <a:lnTo>
                    <a:pt x="951" y="495"/>
                  </a:lnTo>
                  <a:lnTo>
                    <a:pt x="953" y="502"/>
                  </a:lnTo>
                  <a:lnTo>
                    <a:pt x="955" y="508"/>
                  </a:lnTo>
                  <a:lnTo>
                    <a:pt x="953" y="514"/>
                  </a:lnTo>
                  <a:lnTo>
                    <a:pt x="951" y="520"/>
                  </a:lnTo>
                  <a:lnTo>
                    <a:pt x="949" y="525"/>
                  </a:lnTo>
                  <a:lnTo>
                    <a:pt x="945" y="531"/>
                  </a:lnTo>
                  <a:lnTo>
                    <a:pt x="945" y="531"/>
                  </a:lnTo>
                  <a:close/>
                  <a:moveTo>
                    <a:pt x="382" y="476"/>
                  </a:moveTo>
                  <a:lnTo>
                    <a:pt x="382" y="476"/>
                  </a:lnTo>
                  <a:lnTo>
                    <a:pt x="383" y="489"/>
                  </a:lnTo>
                  <a:lnTo>
                    <a:pt x="385" y="502"/>
                  </a:lnTo>
                  <a:lnTo>
                    <a:pt x="387" y="514"/>
                  </a:lnTo>
                  <a:lnTo>
                    <a:pt x="391" y="525"/>
                  </a:lnTo>
                  <a:lnTo>
                    <a:pt x="397" y="536"/>
                  </a:lnTo>
                  <a:lnTo>
                    <a:pt x="403" y="547"/>
                  </a:lnTo>
                  <a:lnTo>
                    <a:pt x="411" y="556"/>
                  </a:lnTo>
                  <a:lnTo>
                    <a:pt x="419" y="566"/>
                  </a:lnTo>
                  <a:lnTo>
                    <a:pt x="428" y="574"/>
                  </a:lnTo>
                  <a:lnTo>
                    <a:pt x="437" y="581"/>
                  </a:lnTo>
                  <a:lnTo>
                    <a:pt x="448" y="588"/>
                  </a:lnTo>
                  <a:lnTo>
                    <a:pt x="460" y="593"/>
                  </a:lnTo>
                  <a:lnTo>
                    <a:pt x="471" y="597"/>
                  </a:lnTo>
                  <a:lnTo>
                    <a:pt x="483" y="600"/>
                  </a:lnTo>
                  <a:lnTo>
                    <a:pt x="496" y="603"/>
                  </a:lnTo>
                  <a:lnTo>
                    <a:pt x="509" y="604"/>
                  </a:lnTo>
                  <a:lnTo>
                    <a:pt x="509" y="604"/>
                  </a:lnTo>
                  <a:lnTo>
                    <a:pt x="522" y="603"/>
                  </a:lnTo>
                  <a:lnTo>
                    <a:pt x="535" y="600"/>
                  </a:lnTo>
                  <a:lnTo>
                    <a:pt x="547" y="597"/>
                  </a:lnTo>
                  <a:lnTo>
                    <a:pt x="559" y="593"/>
                  </a:lnTo>
                  <a:lnTo>
                    <a:pt x="569" y="588"/>
                  </a:lnTo>
                  <a:lnTo>
                    <a:pt x="580" y="581"/>
                  </a:lnTo>
                  <a:lnTo>
                    <a:pt x="590" y="574"/>
                  </a:lnTo>
                  <a:lnTo>
                    <a:pt x="598" y="566"/>
                  </a:lnTo>
                  <a:lnTo>
                    <a:pt x="607" y="556"/>
                  </a:lnTo>
                  <a:lnTo>
                    <a:pt x="614" y="547"/>
                  </a:lnTo>
                  <a:lnTo>
                    <a:pt x="621" y="536"/>
                  </a:lnTo>
                  <a:lnTo>
                    <a:pt x="626" y="525"/>
                  </a:lnTo>
                  <a:lnTo>
                    <a:pt x="630" y="514"/>
                  </a:lnTo>
                  <a:lnTo>
                    <a:pt x="634" y="502"/>
                  </a:lnTo>
                  <a:lnTo>
                    <a:pt x="636" y="489"/>
                  </a:lnTo>
                  <a:lnTo>
                    <a:pt x="636" y="476"/>
                  </a:lnTo>
                  <a:lnTo>
                    <a:pt x="636" y="476"/>
                  </a:lnTo>
                  <a:lnTo>
                    <a:pt x="636" y="463"/>
                  </a:lnTo>
                  <a:lnTo>
                    <a:pt x="634" y="450"/>
                  </a:lnTo>
                  <a:lnTo>
                    <a:pt x="630" y="438"/>
                  </a:lnTo>
                  <a:lnTo>
                    <a:pt x="626" y="427"/>
                  </a:lnTo>
                  <a:lnTo>
                    <a:pt x="621" y="415"/>
                  </a:lnTo>
                  <a:lnTo>
                    <a:pt x="614" y="405"/>
                  </a:lnTo>
                  <a:lnTo>
                    <a:pt x="607" y="394"/>
                  </a:lnTo>
                  <a:lnTo>
                    <a:pt x="598" y="386"/>
                  </a:lnTo>
                  <a:lnTo>
                    <a:pt x="590" y="377"/>
                  </a:lnTo>
                  <a:lnTo>
                    <a:pt x="580" y="371"/>
                  </a:lnTo>
                  <a:lnTo>
                    <a:pt x="569" y="364"/>
                  </a:lnTo>
                  <a:lnTo>
                    <a:pt x="559" y="359"/>
                  </a:lnTo>
                  <a:lnTo>
                    <a:pt x="547" y="355"/>
                  </a:lnTo>
                  <a:lnTo>
                    <a:pt x="535" y="352"/>
                  </a:lnTo>
                  <a:lnTo>
                    <a:pt x="522" y="349"/>
                  </a:lnTo>
                  <a:lnTo>
                    <a:pt x="509" y="348"/>
                  </a:lnTo>
                  <a:lnTo>
                    <a:pt x="509" y="348"/>
                  </a:lnTo>
                  <a:lnTo>
                    <a:pt x="496" y="349"/>
                  </a:lnTo>
                  <a:lnTo>
                    <a:pt x="483" y="352"/>
                  </a:lnTo>
                  <a:lnTo>
                    <a:pt x="471" y="355"/>
                  </a:lnTo>
                  <a:lnTo>
                    <a:pt x="460" y="359"/>
                  </a:lnTo>
                  <a:lnTo>
                    <a:pt x="448" y="364"/>
                  </a:lnTo>
                  <a:lnTo>
                    <a:pt x="437" y="371"/>
                  </a:lnTo>
                  <a:lnTo>
                    <a:pt x="428" y="377"/>
                  </a:lnTo>
                  <a:lnTo>
                    <a:pt x="419" y="386"/>
                  </a:lnTo>
                  <a:lnTo>
                    <a:pt x="411" y="394"/>
                  </a:lnTo>
                  <a:lnTo>
                    <a:pt x="403" y="405"/>
                  </a:lnTo>
                  <a:lnTo>
                    <a:pt x="397" y="415"/>
                  </a:lnTo>
                  <a:lnTo>
                    <a:pt x="391" y="427"/>
                  </a:lnTo>
                  <a:lnTo>
                    <a:pt x="387" y="438"/>
                  </a:lnTo>
                  <a:lnTo>
                    <a:pt x="385" y="450"/>
                  </a:lnTo>
                  <a:lnTo>
                    <a:pt x="383" y="463"/>
                  </a:lnTo>
                  <a:lnTo>
                    <a:pt x="382" y="476"/>
                  </a:lnTo>
                  <a:lnTo>
                    <a:pt x="382" y="476"/>
                  </a:lnTo>
                  <a:close/>
                  <a:moveTo>
                    <a:pt x="573" y="476"/>
                  </a:moveTo>
                  <a:lnTo>
                    <a:pt x="573" y="476"/>
                  </a:lnTo>
                  <a:lnTo>
                    <a:pt x="573" y="482"/>
                  </a:lnTo>
                  <a:lnTo>
                    <a:pt x="571" y="489"/>
                  </a:lnTo>
                  <a:lnTo>
                    <a:pt x="567" y="501"/>
                  </a:lnTo>
                  <a:lnTo>
                    <a:pt x="562" y="511"/>
                  </a:lnTo>
                  <a:lnTo>
                    <a:pt x="554" y="521"/>
                  </a:lnTo>
                  <a:lnTo>
                    <a:pt x="545" y="529"/>
                  </a:lnTo>
                  <a:lnTo>
                    <a:pt x="534" y="535"/>
                  </a:lnTo>
                  <a:lnTo>
                    <a:pt x="522" y="538"/>
                  </a:lnTo>
                  <a:lnTo>
                    <a:pt x="516" y="539"/>
                  </a:lnTo>
                  <a:lnTo>
                    <a:pt x="509" y="539"/>
                  </a:lnTo>
                  <a:lnTo>
                    <a:pt x="509" y="539"/>
                  </a:lnTo>
                  <a:lnTo>
                    <a:pt x="503" y="539"/>
                  </a:lnTo>
                  <a:lnTo>
                    <a:pt x="496" y="538"/>
                  </a:lnTo>
                  <a:lnTo>
                    <a:pt x="485" y="535"/>
                  </a:lnTo>
                  <a:lnTo>
                    <a:pt x="474" y="529"/>
                  </a:lnTo>
                  <a:lnTo>
                    <a:pt x="464" y="521"/>
                  </a:lnTo>
                  <a:lnTo>
                    <a:pt x="457" y="511"/>
                  </a:lnTo>
                  <a:lnTo>
                    <a:pt x="450" y="501"/>
                  </a:lnTo>
                  <a:lnTo>
                    <a:pt x="447" y="489"/>
                  </a:lnTo>
                  <a:lnTo>
                    <a:pt x="446" y="482"/>
                  </a:lnTo>
                  <a:lnTo>
                    <a:pt x="445" y="476"/>
                  </a:lnTo>
                  <a:lnTo>
                    <a:pt x="445" y="476"/>
                  </a:lnTo>
                  <a:lnTo>
                    <a:pt x="446" y="470"/>
                  </a:lnTo>
                  <a:lnTo>
                    <a:pt x="447" y="463"/>
                  </a:lnTo>
                  <a:lnTo>
                    <a:pt x="450" y="451"/>
                  </a:lnTo>
                  <a:lnTo>
                    <a:pt x="457" y="441"/>
                  </a:lnTo>
                  <a:lnTo>
                    <a:pt x="464" y="431"/>
                  </a:lnTo>
                  <a:lnTo>
                    <a:pt x="474" y="423"/>
                  </a:lnTo>
                  <a:lnTo>
                    <a:pt x="485" y="417"/>
                  </a:lnTo>
                  <a:lnTo>
                    <a:pt x="496" y="414"/>
                  </a:lnTo>
                  <a:lnTo>
                    <a:pt x="503" y="413"/>
                  </a:lnTo>
                  <a:lnTo>
                    <a:pt x="509" y="413"/>
                  </a:lnTo>
                  <a:lnTo>
                    <a:pt x="509" y="413"/>
                  </a:lnTo>
                  <a:lnTo>
                    <a:pt x="516" y="413"/>
                  </a:lnTo>
                  <a:lnTo>
                    <a:pt x="522" y="414"/>
                  </a:lnTo>
                  <a:lnTo>
                    <a:pt x="534" y="417"/>
                  </a:lnTo>
                  <a:lnTo>
                    <a:pt x="545" y="423"/>
                  </a:lnTo>
                  <a:lnTo>
                    <a:pt x="554" y="431"/>
                  </a:lnTo>
                  <a:lnTo>
                    <a:pt x="562" y="441"/>
                  </a:lnTo>
                  <a:lnTo>
                    <a:pt x="567" y="451"/>
                  </a:lnTo>
                  <a:lnTo>
                    <a:pt x="571" y="463"/>
                  </a:lnTo>
                  <a:lnTo>
                    <a:pt x="573" y="470"/>
                  </a:lnTo>
                  <a:lnTo>
                    <a:pt x="573" y="476"/>
                  </a:lnTo>
                  <a:lnTo>
                    <a:pt x="573" y="4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5949672" y="268278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ABE5A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产品服务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ABE5A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603670" y="2507451"/>
            <a:ext cx="1800000" cy="720000"/>
            <a:chOff x="5021580" y="2911780"/>
            <a:chExt cx="2156460" cy="777240"/>
          </a:xfrm>
          <a:solidFill>
            <a:schemeClr val="accent2"/>
          </a:solidFill>
        </p:grpSpPr>
        <p:cxnSp>
          <p:nvCxnSpPr>
            <p:cNvPr id="40" name="直接连接符 39"/>
            <p:cNvCxnSpPr/>
            <p:nvPr/>
          </p:nvCxnSpPr>
          <p:spPr>
            <a:xfrm>
              <a:off x="5021580" y="2911780"/>
              <a:ext cx="2156460" cy="0"/>
            </a:xfrm>
            <a:prstGeom prst="lin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021580" y="3689020"/>
              <a:ext cx="2156460" cy="0"/>
            </a:xfrm>
            <a:prstGeom prst="lin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4788330" y="2507451"/>
            <a:ext cx="720000" cy="720000"/>
            <a:chOff x="4584639" y="1939082"/>
            <a:chExt cx="720000" cy="720000"/>
          </a:xfrm>
        </p:grpSpPr>
        <p:sp>
          <p:nvSpPr>
            <p:cNvPr id="39" name="矩形 38"/>
            <p:cNvSpPr/>
            <p:nvPr/>
          </p:nvSpPr>
          <p:spPr>
            <a:xfrm>
              <a:off x="4584639" y="1939082"/>
              <a:ext cx="720000" cy="720000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5" name="Freeform 110"/>
            <p:cNvSpPr>
              <a:spLocks noEditPoints="1"/>
            </p:cNvSpPr>
            <p:nvPr/>
          </p:nvSpPr>
          <p:spPr bwMode="auto">
            <a:xfrm>
              <a:off x="4782714" y="2137157"/>
              <a:ext cx="323850" cy="323850"/>
            </a:xfrm>
            <a:custGeom>
              <a:avLst/>
              <a:gdLst>
                <a:gd name="T0" fmla="*/ 279 w 1017"/>
                <a:gd name="T1" fmla="*/ 354 h 1017"/>
                <a:gd name="T2" fmla="*/ 241 w 1017"/>
                <a:gd name="T3" fmla="*/ 577 h 1017"/>
                <a:gd name="T4" fmla="*/ 453 w 1017"/>
                <a:gd name="T5" fmla="*/ 779 h 1017"/>
                <a:gd name="T6" fmla="*/ 703 w 1017"/>
                <a:gd name="T7" fmla="*/ 702 h 1017"/>
                <a:gd name="T8" fmla="*/ 779 w 1017"/>
                <a:gd name="T9" fmla="*/ 452 h 1017"/>
                <a:gd name="T10" fmla="*/ 563 w 1017"/>
                <a:gd name="T11" fmla="*/ 238 h 1017"/>
                <a:gd name="T12" fmla="*/ 322 w 1017"/>
                <a:gd name="T13" fmla="*/ 609 h 1017"/>
                <a:gd name="T14" fmla="*/ 426 w 1017"/>
                <a:gd name="T15" fmla="*/ 312 h 1017"/>
                <a:gd name="T16" fmla="*/ 711 w 1017"/>
                <a:gd name="T17" fmla="*/ 445 h 1017"/>
                <a:gd name="T18" fmla="*/ 550 w 1017"/>
                <a:gd name="T19" fmla="*/ 716 h 1017"/>
                <a:gd name="T20" fmla="*/ 913 w 1017"/>
                <a:gd name="T21" fmla="*/ 533 h 1017"/>
                <a:gd name="T22" fmla="*/ 972 w 1017"/>
                <a:gd name="T23" fmla="*/ 421 h 1017"/>
                <a:gd name="T24" fmla="*/ 985 w 1017"/>
                <a:gd name="T25" fmla="*/ 290 h 1017"/>
                <a:gd name="T26" fmla="*/ 883 w 1017"/>
                <a:gd name="T27" fmla="*/ 246 h 1017"/>
                <a:gd name="T28" fmla="*/ 770 w 1017"/>
                <a:gd name="T29" fmla="*/ 190 h 1017"/>
                <a:gd name="T30" fmla="*/ 788 w 1017"/>
                <a:gd name="T31" fmla="*/ 73 h 1017"/>
                <a:gd name="T32" fmla="*/ 611 w 1017"/>
                <a:gd name="T33" fmla="*/ 5 h 1017"/>
                <a:gd name="T34" fmla="*/ 533 w 1017"/>
                <a:gd name="T35" fmla="*/ 104 h 1017"/>
                <a:gd name="T36" fmla="*/ 422 w 1017"/>
                <a:gd name="T37" fmla="*/ 44 h 1017"/>
                <a:gd name="T38" fmla="*/ 291 w 1017"/>
                <a:gd name="T39" fmla="*/ 32 h 1017"/>
                <a:gd name="T40" fmla="*/ 247 w 1017"/>
                <a:gd name="T41" fmla="*/ 134 h 1017"/>
                <a:gd name="T42" fmla="*/ 190 w 1017"/>
                <a:gd name="T43" fmla="*/ 245 h 1017"/>
                <a:gd name="T44" fmla="*/ 73 w 1017"/>
                <a:gd name="T45" fmla="*/ 227 h 1017"/>
                <a:gd name="T46" fmla="*/ 5 w 1017"/>
                <a:gd name="T47" fmla="*/ 404 h 1017"/>
                <a:gd name="T48" fmla="*/ 104 w 1017"/>
                <a:gd name="T49" fmla="*/ 484 h 1017"/>
                <a:gd name="T50" fmla="*/ 44 w 1017"/>
                <a:gd name="T51" fmla="*/ 594 h 1017"/>
                <a:gd name="T52" fmla="*/ 32 w 1017"/>
                <a:gd name="T53" fmla="*/ 725 h 1017"/>
                <a:gd name="T54" fmla="*/ 134 w 1017"/>
                <a:gd name="T55" fmla="*/ 770 h 1017"/>
                <a:gd name="T56" fmla="*/ 246 w 1017"/>
                <a:gd name="T57" fmla="*/ 826 h 1017"/>
                <a:gd name="T58" fmla="*/ 227 w 1017"/>
                <a:gd name="T59" fmla="*/ 943 h 1017"/>
                <a:gd name="T60" fmla="*/ 400 w 1017"/>
                <a:gd name="T61" fmla="*/ 1014 h 1017"/>
                <a:gd name="T62" fmla="*/ 468 w 1017"/>
                <a:gd name="T63" fmla="*/ 918 h 1017"/>
                <a:gd name="T64" fmla="*/ 588 w 1017"/>
                <a:gd name="T65" fmla="*/ 957 h 1017"/>
                <a:gd name="T66" fmla="*/ 691 w 1017"/>
                <a:gd name="T67" fmla="*/ 999 h 1017"/>
                <a:gd name="T68" fmla="*/ 776 w 1017"/>
                <a:gd name="T69" fmla="*/ 898 h 1017"/>
                <a:gd name="T70" fmla="*/ 811 w 1017"/>
                <a:gd name="T71" fmla="*/ 776 h 1017"/>
                <a:gd name="T72" fmla="*/ 937 w 1017"/>
                <a:gd name="T73" fmla="*/ 790 h 1017"/>
                <a:gd name="T74" fmla="*/ 1014 w 1017"/>
                <a:gd name="T75" fmla="*/ 618 h 1017"/>
                <a:gd name="T76" fmla="*/ 816 w 1017"/>
                <a:gd name="T77" fmla="*/ 707 h 1017"/>
                <a:gd name="T78" fmla="*/ 702 w 1017"/>
                <a:gd name="T79" fmla="*/ 852 h 1017"/>
                <a:gd name="T80" fmla="*/ 596 w 1017"/>
                <a:gd name="T81" fmla="*/ 873 h 1017"/>
                <a:gd name="T82" fmla="*/ 411 w 1017"/>
                <a:gd name="T83" fmla="*/ 881 h 1017"/>
                <a:gd name="T84" fmla="*/ 313 w 1017"/>
                <a:gd name="T85" fmla="*/ 840 h 1017"/>
                <a:gd name="T86" fmla="*/ 161 w 1017"/>
                <a:gd name="T87" fmla="*/ 701 h 1017"/>
                <a:gd name="T88" fmla="*/ 143 w 1017"/>
                <a:gd name="T89" fmla="*/ 596 h 1017"/>
                <a:gd name="T90" fmla="*/ 136 w 1017"/>
                <a:gd name="T91" fmla="*/ 411 h 1017"/>
                <a:gd name="T92" fmla="*/ 176 w 1017"/>
                <a:gd name="T93" fmla="*/ 314 h 1017"/>
                <a:gd name="T94" fmla="*/ 314 w 1017"/>
                <a:gd name="T95" fmla="*/ 165 h 1017"/>
                <a:gd name="T96" fmla="*/ 420 w 1017"/>
                <a:gd name="T97" fmla="*/ 142 h 1017"/>
                <a:gd name="T98" fmla="*/ 605 w 1017"/>
                <a:gd name="T99" fmla="*/ 136 h 1017"/>
                <a:gd name="T100" fmla="*/ 703 w 1017"/>
                <a:gd name="T101" fmla="*/ 176 h 1017"/>
                <a:gd name="T102" fmla="*/ 855 w 1017"/>
                <a:gd name="T103" fmla="*/ 314 h 1017"/>
                <a:gd name="T104" fmla="*/ 873 w 1017"/>
                <a:gd name="T105" fmla="*/ 420 h 1017"/>
                <a:gd name="T106" fmla="*/ 881 w 1017"/>
                <a:gd name="T107" fmla="*/ 605 h 1017"/>
                <a:gd name="T108" fmla="*/ 449 w 1017"/>
                <a:gd name="T109" fmla="*/ 369 h 1017"/>
                <a:gd name="T110" fmla="*/ 375 w 1017"/>
                <a:gd name="T111" fmla="*/ 580 h 1017"/>
                <a:gd name="T112" fmla="*/ 592 w 1017"/>
                <a:gd name="T113" fmla="*/ 633 h 1017"/>
                <a:gd name="T114" fmla="*/ 624 w 1017"/>
                <a:gd name="T115" fmla="*/ 412 h 1017"/>
                <a:gd name="T116" fmla="*/ 454 w 1017"/>
                <a:gd name="T117" fmla="*/ 531 h 1017"/>
                <a:gd name="T118" fmla="*/ 563 w 1017"/>
                <a:gd name="T119" fmla="*/ 48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7" h="1017">
                  <a:moveTo>
                    <a:pt x="508" y="231"/>
                  </a:moveTo>
                  <a:lnTo>
                    <a:pt x="508" y="231"/>
                  </a:lnTo>
                  <a:lnTo>
                    <a:pt x="493" y="232"/>
                  </a:lnTo>
                  <a:lnTo>
                    <a:pt x="479" y="234"/>
                  </a:lnTo>
                  <a:lnTo>
                    <a:pt x="466" y="235"/>
                  </a:lnTo>
                  <a:lnTo>
                    <a:pt x="453" y="238"/>
                  </a:lnTo>
                  <a:lnTo>
                    <a:pt x="439" y="241"/>
                  </a:lnTo>
                  <a:lnTo>
                    <a:pt x="426" y="244"/>
                  </a:lnTo>
                  <a:lnTo>
                    <a:pt x="413" y="249"/>
                  </a:lnTo>
                  <a:lnTo>
                    <a:pt x="401" y="254"/>
                  </a:lnTo>
                  <a:lnTo>
                    <a:pt x="388" y="259"/>
                  </a:lnTo>
                  <a:lnTo>
                    <a:pt x="376" y="266"/>
                  </a:lnTo>
                  <a:lnTo>
                    <a:pt x="365" y="272"/>
                  </a:lnTo>
                  <a:lnTo>
                    <a:pt x="354" y="279"/>
                  </a:lnTo>
                  <a:lnTo>
                    <a:pt x="332" y="295"/>
                  </a:lnTo>
                  <a:lnTo>
                    <a:pt x="313" y="313"/>
                  </a:lnTo>
                  <a:lnTo>
                    <a:pt x="295" y="332"/>
                  </a:lnTo>
                  <a:lnTo>
                    <a:pt x="279" y="354"/>
                  </a:lnTo>
                  <a:lnTo>
                    <a:pt x="272" y="364"/>
                  </a:lnTo>
                  <a:lnTo>
                    <a:pt x="266" y="376"/>
                  </a:lnTo>
                  <a:lnTo>
                    <a:pt x="260" y="388"/>
                  </a:lnTo>
                  <a:lnTo>
                    <a:pt x="254" y="401"/>
                  </a:lnTo>
                  <a:lnTo>
                    <a:pt x="249" y="413"/>
                  </a:lnTo>
                  <a:lnTo>
                    <a:pt x="244" y="426"/>
                  </a:lnTo>
                  <a:lnTo>
                    <a:pt x="241" y="438"/>
                  </a:lnTo>
                  <a:lnTo>
                    <a:pt x="238" y="452"/>
                  </a:lnTo>
                  <a:lnTo>
                    <a:pt x="235" y="466"/>
                  </a:lnTo>
                  <a:lnTo>
                    <a:pt x="234" y="479"/>
                  </a:lnTo>
                  <a:lnTo>
                    <a:pt x="233" y="493"/>
                  </a:lnTo>
                  <a:lnTo>
                    <a:pt x="232" y="508"/>
                  </a:lnTo>
                  <a:lnTo>
                    <a:pt x="232" y="508"/>
                  </a:lnTo>
                  <a:lnTo>
                    <a:pt x="233" y="522"/>
                  </a:lnTo>
                  <a:lnTo>
                    <a:pt x="234" y="536"/>
                  </a:lnTo>
                  <a:lnTo>
                    <a:pt x="235" y="550"/>
                  </a:lnTo>
                  <a:lnTo>
                    <a:pt x="238" y="563"/>
                  </a:lnTo>
                  <a:lnTo>
                    <a:pt x="241" y="577"/>
                  </a:lnTo>
                  <a:lnTo>
                    <a:pt x="244" y="590"/>
                  </a:lnTo>
                  <a:lnTo>
                    <a:pt x="249" y="603"/>
                  </a:lnTo>
                  <a:lnTo>
                    <a:pt x="254" y="616"/>
                  </a:lnTo>
                  <a:lnTo>
                    <a:pt x="260" y="627"/>
                  </a:lnTo>
                  <a:lnTo>
                    <a:pt x="266" y="639"/>
                  </a:lnTo>
                  <a:lnTo>
                    <a:pt x="272" y="651"/>
                  </a:lnTo>
                  <a:lnTo>
                    <a:pt x="279" y="662"/>
                  </a:lnTo>
                  <a:lnTo>
                    <a:pt x="295" y="683"/>
                  </a:lnTo>
                  <a:lnTo>
                    <a:pt x="313" y="702"/>
                  </a:lnTo>
                  <a:lnTo>
                    <a:pt x="332" y="721"/>
                  </a:lnTo>
                  <a:lnTo>
                    <a:pt x="354" y="737"/>
                  </a:lnTo>
                  <a:lnTo>
                    <a:pt x="376" y="751"/>
                  </a:lnTo>
                  <a:lnTo>
                    <a:pt x="388" y="756"/>
                  </a:lnTo>
                  <a:lnTo>
                    <a:pt x="401" y="763"/>
                  </a:lnTo>
                  <a:lnTo>
                    <a:pt x="413" y="767"/>
                  </a:lnTo>
                  <a:lnTo>
                    <a:pt x="426" y="771"/>
                  </a:lnTo>
                  <a:lnTo>
                    <a:pt x="439" y="775"/>
                  </a:lnTo>
                  <a:lnTo>
                    <a:pt x="453" y="779"/>
                  </a:lnTo>
                  <a:lnTo>
                    <a:pt x="466" y="781"/>
                  </a:lnTo>
                  <a:lnTo>
                    <a:pt x="479" y="783"/>
                  </a:lnTo>
                  <a:lnTo>
                    <a:pt x="493" y="784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22" y="784"/>
                  </a:lnTo>
                  <a:lnTo>
                    <a:pt x="536" y="783"/>
                  </a:lnTo>
                  <a:lnTo>
                    <a:pt x="550" y="781"/>
                  </a:lnTo>
                  <a:lnTo>
                    <a:pt x="563" y="779"/>
                  </a:lnTo>
                  <a:lnTo>
                    <a:pt x="577" y="775"/>
                  </a:lnTo>
                  <a:lnTo>
                    <a:pt x="590" y="771"/>
                  </a:lnTo>
                  <a:lnTo>
                    <a:pt x="603" y="767"/>
                  </a:lnTo>
                  <a:lnTo>
                    <a:pt x="616" y="763"/>
                  </a:lnTo>
                  <a:lnTo>
                    <a:pt x="628" y="756"/>
                  </a:lnTo>
                  <a:lnTo>
                    <a:pt x="639" y="751"/>
                  </a:lnTo>
                  <a:lnTo>
                    <a:pt x="662" y="737"/>
                  </a:lnTo>
                  <a:lnTo>
                    <a:pt x="683" y="721"/>
                  </a:lnTo>
                  <a:lnTo>
                    <a:pt x="703" y="702"/>
                  </a:lnTo>
                  <a:lnTo>
                    <a:pt x="721" y="683"/>
                  </a:lnTo>
                  <a:lnTo>
                    <a:pt x="737" y="662"/>
                  </a:lnTo>
                  <a:lnTo>
                    <a:pt x="751" y="639"/>
                  </a:lnTo>
                  <a:lnTo>
                    <a:pt x="756" y="627"/>
                  </a:lnTo>
                  <a:lnTo>
                    <a:pt x="763" y="616"/>
                  </a:lnTo>
                  <a:lnTo>
                    <a:pt x="767" y="603"/>
                  </a:lnTo>
                  <a:lnTo>
                    <a:pt x="771" y="590"/>
                  </a:lnTo>
                  <a:lnTo>
                    <a:pt x="776" y="577"/>
                  </a:lnTo>
                  <a:lnTo>
                    <a:pt x="779" y="563"/>
                  </a:lnTo>
                  <a:lnTo>
                    <a:pt x="781" y="550"/>
                  </a:lnTo>
                  <a:lnTo>
                    <a:pt x="782" y="536"/>
                  </a:lnTo>
                  <a:lnTo>
                    <a:pt x="783" y="522"/>
                  </a:lnTo>
                  <a:lnTo>
                    <a:pt x="784" y="508"/>
                  </a:lnTo>
                  <a:lnTo>
                    <a:pt x="784" y="508"/>
                  </a:lnTo>
                  <a:lnTo>
                    <a:pt x="783" y="493"/>
                  </a:lnTo>
                  <a:lnTo>
                    <a:pt x="782" y="479"/>
                  </a:lnTo>
                  <a:lnTo>
                    <a:pt x="781" y="466"/>
                  </a:lnTo>
                  <a:lnTo>
                    <a:pt x="779" y="452"/>
                  </a:lnTo>
                  <a:lnTo>
                    <a:pt x="776" y="438"/>
                  </a:lnTo>
                  <a:lnTo>
                    <a:pt x="771" y="426"/>
                  </a:lnTo>
                  <a:lnTo>
                    <a:pt x="767" y="413"/>
                  </a:lnTo>
                  <a:lnTo>
                    <a:pt x="763" y="401"/>
                  </a:lnTo>
                  <a:lnTo>
                    <a:pt x="756" y="388"/>
                  </a:lnTo>
                  <a:lnTo>
                    <a:pt x="751" y="376"/>
                  </a:lnTo>
                  <a:lnTo>
                    <a:pt x="737" y="354"/>
                  </a:lnTo>
                  <a:lnTo>
                    <a:pt x="721" y="332"/>
                  </a:lnTo>
                  <a:lnTo>
                    <a:pt x="703" y="313"/>
                  </a:lnTo>
                  <a:lnTo>
                    <a:pt x="683" y="295"/>
                  </a:lnTo>
                  <a:lnTo>
                    <a:pt x="662" y="279"/>
                  </a:lnTo>
                  <a:lnTo>
                    <a:pt x="639" y="266"/>
                  </a:lnTo>
                  <a:lnTo>
                    <a:pt x="628" y="259"/>
                  </a:lnTo>
                  <a:lnTo>
                    <a:pt x="616" y="254"/>
                  </a:lnTo>
                  <a:lnTo>
                    <a:pt x="603" y="249"/>
                  </a:lnTo>
                  <a:lnTo>
                    <a:pt x="590" y="244"/>
                  </a:lnTo>
                  <a:lnTo>
                    <a:pt x="577" y="241"/>
                  </a:lnTo>
                  <a:lnTo>
                    <a:pt x="563" y="238"/>
                  </a:lnTo>
                  <a:lnTo>
                    <a:pt x="550" y="235"/>
                  </a:lnTo>
                  <a:lnTo>
                    <a:pt x="536" y="234"/>
                  </a:lnTo>
                  <a:lnTo>
                    <a:pt x="522" y="232"/>
                  </a:lnTo>
                  <a:lnTo>
                    <a:pt x="508" y="231"/>
                  </a:lnTo>
                  <a:lnTo>
                    <a:pt x="508" y="231"/>
                  </a:lnTo>
                  <a:close/>
                  <a:moveTo>
                    <a:pt x="508" y="721"/>
                  </a:moveTo>
                  <a:lnTo>
                    <a:pt x="508" y="721"/>
                  </a:lnTo>
                  <a:lnTo>
                    <a:pt x="486" y="720"/>
                  </a:lnTo>
                  <a:lnTo>
                    <a:pt x="466" y="716"/>
                  </a:lnTo>
                  <a:lnTo>
                    <a:pt x="445" y="711"/>
                  </a:lnTo>
                  <a:lnTo>
                    <a:pt x="426" y="704"/>
                  </a:lnTo>
                  <a:lnTo>
                    <a:pt x="407" y="695"/>
                  </a:lnTo>
                  <a:lnTo>
                    <a:pt x="389" y="684"/>
                  </a:lnTo>
                  <a:lnTo>
                    <a:pt x="373" y="671"/>
                  </a:lnTo>
                  <a:lnTo>
                    <a:pt x="358" y="658"/>
                  </a:lnTo>
                  <a:lnTo>
                    <a:pt x="344" y="642"/>
                  </a:lnTo>
                  <a:lnTo>
                    <a:pt x="332" y="626"/>
                  </a:lnTo>
                  <a:lnTo>
                    <a:pt x="322" y="609"/>
                  </a:lnTo>
                  <a:lnTo>
                    <a:pt x="312" y="591"/>
                  </a:lnTo>
                  <a:lnTo>
                    <a:pt x="306" y="570"/>
                  </a:lnTo>
                  <a:lnTo>
                    <a:pt x="300" y="550"/>
                  </a:lnTo>
                  <a:lnTo>
                    <a:pt x="297" y="530"/>
                  </a:lnTo>
                  <a:lnTo>
                    <a:pt x="296" y="508"/>
                  </a:lnTo>
                  <a:lnTo>
                    <a:pt x="296" y="508"/>
                  </a:lnTo>
                  <a:lnTo>
                    <a:pt x="297" y="486"/>
                  </a:lnTo>
                  <a:lnTo>
                    <a:pt x="300" y="465"/>
                  </a:lnTo>
                  <a:lnTo>
                    <a:pt x="306" y="445"/>
                  </a:lnTo>
                  <a:lnTo>
                    <a:pt x="312" y="426"/>
                  </a:lnTo>
                  <a:lnTo>
                    <a:pt x="322" y="406"/>
                  </a:lnTo>
                  <a:lnTo>
                    <a:pt x="332" y="389"/>
                  </a:lnTo>
                  <a:lnTo>
                    <a:pt x="344" y="373"/>
                  </a:lnTo>
                  <a:lnTo>
                    <a:pt x="358" y="358"/>
                  </a:lnTo>
                  <a:lnTo>
                    <a:pt x="373" y="344"/>
                  </a:lnTo>
                  <a:lnTo>
                    <a:pt x="389" y="332"/>
                  </a:lnTo>
                  <a:lnTo>
                    <a:pt x="407" y="322"/>
                  </a:lnTo>
                  <a:lnTo>
                    <a:pt x="426" y="312"/>
                  </a:lnTo>
                  <a:lnTo>
                    <a:pt x="445" y="305"/>
                  </a:lnTo>
                  <a:lnTo>
                    <a:pt x="466" y="300"/>
                  </a:lnTo>
                  <a:lnTo>
                    <a:pt x="486" y="297"/>
                  </a:lnTo>
                  <a:lnTo>
                    <a:pt x="508" y="296"/>
                  </a:lnTo>
                  <a:lnTo>
                    <a:pt x="508" y="296"/>
                  </a:lnTo>
                  <a:lnTo>
                    <a:pt x="530" y="297"/>
                  </a:lnTo>
                  <a:lnTo>
                    <a:pt x="550" y="300"/>
                  </a:lnTo>
                  <a:lnTo>
                    <a:pt x="571" y="305"/>
                  </a:lnTo>
                  <a:lnTo>
                    <a:pt x="591" y="312"/>
                  </a:lnTo>
                  <a:lnTo>
                    <a:pt x="609" y="322"/>
                  </a:lnTo>
                  <a:lnTo>
                    <a:pt x="626" y="332"/>
                  </a:lnTo>
                  <a:lnTo>
                    <a:pt x="643" y="344"/>
                  </a:lnTo>
                  <a:lnTo>
                    <a:pt x="658" y="358"/>
                  </a:lnTo>
                  <a:lnTo>
                    <a:pt x="672" y="373"/>
                  </a:lnTo>
                  <a:lnTo>
                    <a:pt x="684" y="389"/>
                  </a:lnTo>
                  <a:lnTo>
                    <a:pt x="695" y="406"/>
                  </a:lnTo>
                  <a:lnTo>
                    <a:pt x="704" y="426"/>
                  </a:lnTo>
                  <a:lnTo>
                    <a:pt x="711" y="445"/>
                  </a:lnTo>
                  <a:lnTo>
                    <a:pt x="717" y="465"/>
                  </a:lnTo>
                  <a:lnTo>
                    <a:pt x="720" y="486"/>
                  </a:lnTo>
                  <a:lnTo>
                    <a:pt x="721" y="508"/>
                  </a:lnTo>
                  <a:lnTo>
                    <a:pt x="721" y="508"/>
                  </a:lnTo>
                  <a:lnTo>
                    <a:pt x="720" y="530"/>
                  </a:lnTo>
                  <a:lnTo>
                    <a:pt x="717" y="550"/>
                  </a:lnTo>
                  <a:lnTo>
                    <a:pt x="711" y="570"/>
                  </a:lnTo>
                  <a:lnTo>
                    <a:pt x="704" y="591"/>
                  </a:lnTo>
                  <a:lnTo>
                    <a:pt x="695" y="609"/>
                  </a:lnTo>
                  <a:lnTo>
                    <a:pt x="684" y="626"/>
                  </a:lnTo>
                  <a:lnTo>
                    <a:pt x="672" y="642"/>
                  </a:lnTo>
                  <a:lnTo>
                    <a:pt x="658" y="658"/>
                  </a:lnTo>
                  <a:lnTo>
                    <a:pt x="643" y="671"/>
                  </a:lnTo>
                  <a:lnTo>
                    <a:pt x="626" y="684"/>
                  </a:lnTo>
                  <a:lnTo>
                    <a:pt x="609" y="695"/>
                  </a:lnTo>
                  <a:lnTo>
                    <a:pt x="591" y="704"/>
                  </a:lnTo>
                  <a:lnTo>
                    <a:pt x="571" y="711"/>
                  </a:lnTo>
                  <a:lnTo>
                    <a:pt x="550" y="716"/>
                  </a:lnTo>
                  <a:lnTo>
                    <a:pt x="530" y="720"/>
                  </a:lnTo>
                  <a:lnTo>
                    <a:pt x="508" y="721"/>
                  </a:lnTo>
                  <a:lnTo>
                    <a:pt x="508" y="721"/>
                  </a:lnTo>
                  <a:close/>
                  <a:moveTo>
                    <a:pt x="989" y="598"/>
                  </a:moveTo>
                  <a:lnTo>
                    <a:pt x="989" y="598"/>
                  </a:lnTo>
                  <a:lnTo>
                    <a:pt x="981" y="596"/>
                  </a:lnTo>
                  <a:lnTo>
                    <a:pt x="972" y="594"/>
                  </a:lnTo>
                  <a:lnTo>
                    <a:pt x="964" y="591"/>
                  </a:lnTo>
                  <a:lnTo>
                    <a:pt x="957" y="588"/>
                  </a:lnTo>
                  <a:lnTo>
                    <a:pt x="950" y="583"/>
                  </a:lnTo>
                  <a:lnTo>
                    <a:pt x="944" y="579"/>
                  </a:lnTo>
                  <a:lnTo>
                    <a:pt x="938" y="574"/>
                  </a:lnTo>
                  <a:lnTo>
                    <a:pt x="932" y="567"/>
                  </a:lnTo>
                  <a:lnTo>
                    <a:pt x="927" y="562"/>
                  </a:lnTo>
                  <a:lnTo>
                    <a:pt x="923" y="554"/>
                  </a:lnTo>
                  <a:lnTo>
                    <a:pt x="918" y="548"/>
                  </a:lnTo>
                  <a:lnTo>
                    <a:pt x="915" y="540"/>
                  </a:lnTo>
                  <a:lnTo>
                    <a:pt x="913" y="533"/>
                  </a:lnTo>
                  <a:lnTo>
                    <a:pt x="911" y="524"/>
                  </a:lnTo>
                  <a:lnTo>
                    <a:pt x="910" y="517"/>
                  </a:lnTo>
                  <a:lnTo>
                    <a:pt x="909" y="508"/>
                  </a:lnTo>
                  <a:lnTo>
                    <a:pt x="909" y="508"/>
                  </a:lnTo>
                  <a:lnTo>
                    <a:pt x="910" y="500"/>
                  </a:lnTo>
                  <a:lnTo>
                    <a:pt x="911" y="491"/>
                  </a:lnTo>
                  <a:lnTo>
                    <a:pt x="913" y="484"/>
                  </a:lnTo>
                  <a:lnTo>
                    <a:pt x="915" y="475"/>
                  </a:lnTo>
                  <a:lnTo>
                    <a:pt x="918" y="469"/>
                  </a:lnTo>
                  <a:lnTo>
                    <a:pt x="923" y="461"/>
                  </a:lnTo>
                  <a:lnTo>
                    <a:pt x="927" y="455"/>
                  </a:lnTo>
                  <a:lnTo>
                    <a:pt x="932" y="448"/>
                  </a:lnTo>
                  <a:lnTo>
                    <a:pt x="938" y="442"/>
                  </a:lnTo>
                  <a:lnTo>
                    <a:pt x="944" y="437"/>
                  </a:lnTo>
                  <a:lnTo>
                    <a:pt x="950" y="432"/>
                  </a:lnTo>
                  <a:lnTo>
                    <a:pt x="957" y="428"/>
                  </a:lnTo>
                  <a:lnTo>
                    <a:pt x="964" y="425"/>
                  </a:lnTo>
                  <a:lnTo>
                    <a:pt x="972" y="421"/>
                  </a:lnTo>
                  <a:lnTo>
                    <a:pt x="981" y="419"/>
                  </a:lnTo>
                  <a:lnTo>
                    <a:pt x="989" y="418"/>
                  </a:lnTo>
                  <a:lnTo>
                    <a:pt x="989" y="418"/>
                  </a:lnTo>
                  <a:lnTo>
                    <a:pt x="996" y="416"/>
                  </a:lnTo>
                  <a:lnTo>
                    <a:pt x="1001" y="414"/>
                  </a:lnTo>
                  <a:lnTo>
                    <a:pt x="1006" y="410"/>
                  </a:lnTo>
                  <a:lnTo>
                    <a:pt x="1011" y="404"/>
                  </a:lnTo>
                  <a:lnTo>
                    <a:pt x="1011" y="404"/>
                  </a:lnTo>
                  <a:lnTo>
                    <a:pt x="1014" y="399"/>
                  </a:lnTo>
                  <a:lnTo>
                    <a:pt x="1016" y="392"/>
                  </a:lnTo>
                  <a:lnTo>
                    <a:pt x="1017" y="385"/>
                  </a:lnTo>
                  <a:lnTo>
                    <a:pt x="1016" y="378"/>
                  </a:lnTo>
                  <a:lnTo>
                    <a:pt x="1016" y="378"/>
                  </a:lnTo>
                  <a:lnTo>
                    <a:pt x="1011" y="360"/>
                  </a:lnTo>
                  <a:lnTo>
                    <a:pt x="1005" y="343"/>
                  </a:lnTo>
                  <a:lnTo>
                    <a:pt x="999" y="325"/>
                  </a:lnTo>
                  <a:lnTo>
                    <a:pt x="992" y="308"/>
                  </a:lnTo>
                  <a:lnTo>
                    <a:pt x="985" y="290"/>
                  </a:lnTo>
                  <a:lnTo>
                    <a:pt x="976" y="273"/>
                  </a:lnTo>
                  <a:lnTo>
                    <a:pt x="968" y="257"/>
                  </a:lnTo>
                  <a:lnTo>
                    <a:pt x="958" y="240"/>
                  </a:lnTo>
                  <a:lnTo>
                    <a:pt x="958" y="240"/>
                  </a:lnTo>
                  <a:lnTo>
                    <a:pt x="955" y="235"/>
                  </a:lnTo>
                  <a:lnTo>
                    <a:pt x="949" y="230"/>
                  </a:lnTo>
                  <a:lnTo>
                    <a:pt x="943" y="227"/>
                  </a:lnTo>
                  <a:lnTo>
                    <a:pt x="937" y="225"/>
                  </a:lnTo>
                  <a:lnTo>
                    <a:pt x="937" y="225"/>
                  </a:lnTo>
                  <a:lnTo>
                    <a:pt x="930" y="225"/>
                  </a:lnTo>
                  <a:lnTo>
                    <a:pt x="924" y="226"/>
                  </a:lnTo>
                  <a:lnTo>
                    <a:pt x="917" y="228"/>
                  </a:lnTo>
                  <a:lnTo>
                    <a:pt x="912" y="231"/>
                  </a:lnTo>
                  <a:lnTo>
                    <a:pt x="912" y="231"/>
                  </a:lnTo>
                  <a:lnTo>
                    <a:pt x="904" y="237"/>
                  </a:lnTo>
                  <a:lnTo>
                    <a:pt x="898" y="240"/>
                  </a:lnTo>
                  <a:lnTo>
                    <a:pt x="890" y="243"/>
                  </a:lnTo>
                  <a:lnTo>
                    <a:pt x="883" y="246"/>
                  </a:lnTo>
                  <a:lnTo>
                    <a:pt x="874" y="249"/>
                  </a:lnTo>
                  <a:lnTo>
                    <a:pt x="867" y="250"/>
                  </a:lnTo>
                  <a:lnTo>
                    <a:pt x="858" y="250"/>
                  </a:lnTo>
                  <a:lnTo>
                    <a:pt x="851" y="250"/>
                  </a:lnTo>
                  <a:lnTo>
                    <a:pt x="842" y="249"/>
                  </a:lnTo>
                  <a:lnTo>
                    <a:pt x="835" y="248"/>
                  </a:lnTo>
                  <a:lnTo>
                    <a:pt x="826" y="245"/>
                  </a:lnTo>
                  <a:lnTo>
                    <a:pt x="819" y="242"/>
                  </a:lnTo>
                  <a:lnTo>
                    <a:pt x="811" y="239"/>
                  </a:lnTo>
                  <a:lnTo>
                    <a:pt x="805" y="235"/>
                  </a:lnTo>
                  <a:lnTo>
                    <a:pt x="798" y="229"/>
                  </a:lnTo>
                  <a:lnTo>
                    <a:pt x="792" y="224"/>
                  </a:lnTo>
                  <a:lnTo>
                    <a:pt x="792" y="224"/>
                  </a:lnTo>
                  <a:lnTo>
                    <a:pt x="786" y="217"/>
                  </a:lnTo>
                  <a:lnTo>
                    <a:pt x="781" y="211"/>
                  </a:lnTo>
                  <a:lnTo>
                    <a:pt x="777" y="205"/>
                  </a:lnTo>
                  <a:lnTo>
                    <a:pt x="773" y="197"/>
                  </a:lnTo>
                  <a:lnTo>
                    <a:pt x="770" y="190"/>
                  </a:lnTo>
                  <a:lnTo>
                    <a:pt x="768" y="182"/>
                  </a:lnTo>
                  <a:lnTo>
                    <a:pt x="766" y="173"/>
                  </a:lnTo>
                  <a:lnTo>
                    <a:pt x="766" y="166"/>
                  </a:lnTo>
                  <a:lnTo>
                    <a:pt x="765" y="157"/>
                  </a:lnTo>
                  <a:lnTo>
                    <a:pt x="766" y="150"/>
                  </a:lnTo>
                  <a:lnTo>
                    <a:pt x="767" y="141"/>
                  </a:lnTo>
                  <a:lnTo>
                    <a:pt x="769" y="134"/>
                  </a:lnTo>
                  <a:lnTo>
                    <a:pt x="772" y="126"/>
                  </a:lnTo>
                  <a:lnTo>
                    <a:pt x="776" y="119"/>
                  </a:lnTo>
                  <a:lnTo>
                    <a:pt x="780" y="111"/>
                  </a:lnTo>
                  <a:lnTo>
                    <a:pt x="784" y="105"/>
                  </a:lnTo>
                  <a:lnTo>
                    <a:pt x="784" y="105"/>
                  </a:lnTo>
                  <a:lnTo>
                    <a:pt x="787" y="98"/>
                  </a:lnTo>
                  <a:lnTo>
                    <a:pt x="791" y="92"/>
                  </a:lnTo>
                  <a:lnTo>
                    <a:pt x="791" y="86"/>
                  </a:lnTo>
                  <a:lnTo>
                    <a:pt x="791" y="79"/>
                  </a:lnTo>
                  <a:lnTo>
                    <a:pt x="791" y="79"/>
                  </a:lnTo>
                  <a:lnTo>
                    <a:pt x="788" y="73"/>
                  </a:lnTo>
                  <a:lnTo>
                    <a:pt x="785" y="66"/>
                  </a:lnTo>
                  <a:lnTo>
                    <a:pt x="781" y="62"/>
                  </a:lnTo>
                  <a:lnTo>
                    <a:pt x="776" y="58"/>
                  </a:lnTo>
                  <a:lnTo>
                    <a:pt x="776" y="58"/>
                  </a:lnTo>
                  <a:lnTo>
                    <a:pt x="760" y="48"/>
                  </a:lnTo>
                  <a:lnTo>
                    <a:pt x="742" y="39"/>
                  </a:lnTo>
                  <a:lnTo>
                    <a:pt x="726" y="32"/>
                  </a:lnTo>
                  <a:lnTo>
                    <a:pt x="709" y="24"/>
                  </a:lnTo>
                  <a:lnTo>
                    <a:pt x="691" y="17"/>
                  </a:lnTo>
                  <a:lnTo>
                    <a:pt x="674" y="10"/>
                  </a:lnTo>
                  <a:lnTo>
                    <a:pt x="655" y="5"/>
                  </a:lnTo>
                  <a:lnTo>
                    <a:pt x="637" y="1"/>
                  </a:lnTo>
                  <a:lnTo>
                    <a:pt x="637" y="1"/>
                  </a:lnTo>
                  <a:lnTo>
                    <a:pt x="631" y="0"/>
                  </a:lnTo>
                  <a:lnTo>
                    <a:pt x="624" y="0"/>
                  </a:lnTo>
                  <a:lnTo>
                    <a:pt x="618" y="2"/>
                  </a:lnTo>
                  <a:lnTo>
                    <a:pt x="611" y="5"/>
                  </a:lnTo>
                  <a:lnTo>
                    <a:pt x="611" y="5"/>
                  </a:lnTo>
                  <a:lnTo>
                    <a:pt x="606" y="9"/>
                  </a:lnTo>
                  <a:lnTo>
                    <a:pt x="603" y="15"/>
                  </a:lnTo>
                  <a:lnTo>
                    <a:pt x="600" y="20"/>
                  </a:lnTo>
                  <a:lnTo>
                    <a:pt x="597" y="28"/>
                  </a:lnTo>
                  <a:lnTo>
                    <a:pt x="597" y="28"/>
                  </a:lnTo>
                  <a:lnTo>
                    <a:pt x="596" y="35"/>
                  </a:lnTo>
                  <a:lnTo>
                    <a:pt x="594" y="44"/>
                  </a:lnTo>
                  <a:lnTo>
                    <a:pt x="591" y="51"/>
                  </a:lnTo>
                  <a:lnTo>
                    <a:pt x="588" y="59"/>
                  </a:lnTo>
                  <a:lnTo>
                    <a:pt x="584" y="66"/>
                  </a:lnTo>
                  <a:lnTo>
                    <a:pt x="579" y="73"/>
                  </a:lnTo>
                  <a:lnTo>
                    <a:pt x="574" y="78"/>
                  </a:lnTo>
                  <a:lnTo>
                    <a:pt x="567" y="84"/>
                  </a:lnTo>
                  <a:lnTo>
                    <a:pt x="562" y="89"/>
                  </a:lnTo>
                  <a:lnTo>
                    <a:pt x="555" y="93"/>
                  </a:lnTo>
                  <a:lnTo>
                    <a:pt x="548" y="97"/>
                  </a:lnTo>
                  <a:lnTo>
                    <a:pt x="541" y="101"/>
                  </a:lnTo>
                  <a:lnTo>
                    <a:pt x="533" y="104"/>
                  </a:lnTo>
                  <a:lnTo>
                    <a:pt x="525" y="105"/>
                  </a:lnTo>
                  <a:lnTo>
                    <a:pt x="516" y="106"/>
                  </a:lnTo>
                  <a:lnTo>
                    <a:pt x="508" y="107"/>
                  </a:lnTo>
                  <a:lnTo>
                    <a:pt x="508" y="107"/>
                  </a:lnTo>
                  <a:lnTo>
                    <a:pt x="500" y="106"/>
                  </a:lnTo>
                  <a:lnTo>
                    <a:pt x="491" y="105"/>
                  </a:lnTo>
                  <a:lnTo>
                    <a:pt x="484" y="104"/>
                  </a:lnTo>
                  <a:lnTo>
                    <a:pt x="475" y="101"/>
                  </a:lnTo>
                  <a:lnTo>
                    <a:pt x="468" y="97"/>
                  </a:lnTo>
                  <a:lnTo>
                    <a:pt x="461" y="93"/>
                  </a:lnTo>
                  <a:lnTo>
                    <a:pt x="455" y="89"/>
                  </a:lnTo>
                  <a:lnTo>
                    <a:pt x="448" y="84"/>
                  </a:lnTo>
                  <a:lnTo>
                    <a:pt x="442" y="78"/>
                  </a:lnTo>
                  <a:lnTo>
                    <a:pt x="438" y="73"/>
                  </a:lnTo>
                  <a:lnTo>
                    <a:pt x="432" y="66"/>
                  </a:lnTo>
                  <a:lnTo>
                    <a:pt x="428" y="59"/>
                  </a:lnTo>
                  <a:lnTo>
                    <a:pt x="425" y="51"/>
                  </a:lnTo>
                  <a:lnTo>
                    <a:pt x="422" y="44"/>
                  </a:lnTo>
                  <a:lnTo>
                    <a:pt x="419" y="35"/>
                  </a:lnTo>
                  <a:lnTo>
                    <a:pt x="418" y="28"/>
                  </a:lnTo>
                  <a:lnTo>
                    <a:pt x="418" y="28"/>
                  </a:lnTo>
                  <a:lnTo>
                    <a:pt x="416" y="20"/>
                  </a:lnTo>
                  <a:lnTo>
                    <a:pt x="414" y="15"/>
                  </a:lnTo>
                  <a:lnTo>
                    <a:pt x="410" y="9"/>
                  </a:lnTo>
                  <a:lnTo>
                    <a:pt x="404" y="5"/>
                  </a:lnTo>
                  <a:lnTo>
                    <a:pt x="404" y="5"/>
                  </a:lnTo>
                  <a:lnTo>
                    <a:pt x="398" y="2"/>
                  </a:lnTo>
                  <a:lnTo>
                    <a:pt x="393" y="0"/>
                  </a:lnTo>
                  <a:lnTo>
                    <a:pt x="385" y="0"/>
                  </a:lnTo>
                  <a:lnTo>
                    <a:pt x="379" y="1"/>
                  </a:lnTo>
                  <a:lnTo>
                    <a:pt x="379" y="1"/>
                  </a:lnTo>
                  <a:lnTo>
                    <a:pt x="360" y="5"/>
                  </a:lnTo>
                  <a:lnTo>
                    <a:pt x="342" y="10"/>
                  </a:lnTo>
                  <a:lnTo>
                    <a:pt x="325" y="17"/>
                  </a:lnTo>
                  <a:lnTo>
                    <a:pt x="308" y="24"/>
                  </a:lnTo>
                  <a:lnTo>
                    <a:pt x="291" y="32"/>
                  </a:lnTo>
                  <a:lnTo>
                    <a:pt x="273" y="39"/>
                  </a:lnTo>
                  <a:lnTo>
                    <a:pt x="257" y="48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35" y="62"/>
                  </a:lnTo>
                  <a:lnTo>
                    <a:pt x="231" y="66"/>
                  </a:lnTo>
                  <a:lnTo>
                    <a:pt x="227" y="73"/>
                  </a:lnTo>
                  <a:lnTo>
                    <a:pt x="225" y="79"/>
                  </a:lnTo>
                  <a:lnTo>
                    <a:pt x="225" y="79"/>
                  </a:lnTo>
                  <a:lnTo>
                    <a:pt x="225" y="86"/>
                  </a:lnTo>
                  <a:lnTo>
                    <a:pt x="226" y="92"/>
                  </a:lnTo>
                  <a:lnTo>
                    <a:pt x="228" y="98"/>
                  </a:lnTo>
                  <a:lnTo>
                    <a:pt x="232" y="105"/>
                  </a:lnTo>
                  <a:lnTo>
                    <a:pt x="232" y="105"/>
                  </a:lnTo>
                  <a:lnTo>
                    <a:pt x="237" y="111"/>
                  </a:lnTo>
                  <a:lnTo>
                    <a:pt x="240" y="119"/>
                  </a:lnTo>
                  <a:lnTo>
                    <a:pt x="244" y="126"/>
                  </a:lnTo>
                  <a:lnTo>
                    <a:pt x="247" y="134"/>
                  </a:lnTo>
                  <a:lnTo>
                    <a:pt x="249" y="141"/>
                  </a:lnTo>
                  <a:lnTo>
                    <a:pt x="250" y="150"/>
                  </a:lnTo>
                  <a:lnTo>
                    <a:pt x="251" y="157"/>
                  </a:lnTo>
                  <a:lnTo>
                    <a:pt x="251" y="166"/>
                  </a:lnTo>
                  <a:lnTo>
                    <a:pt x="250" y="173"/>
                  </a:lnTo>
                  <a:lnTo>
                    <a:pt x="248" y="182"/>
                  </a:lnTo>
                  <a:lnTo>
                    <a:pt x="246" y="190"/>
                  </a:lnTo>
                  <a:lnTo>
                    <a:pt x="243" y="197"/>
                  </a:lnTo>
                  <a:lnTo>
                    <a:pt x="239" y="205"/>
                  </a:lnTo>
                  <a:lnTo>
                    <a:pt x="235" y="211"/>
                  </a:lnTo>
                  <a:lnTo>
                    <a:pt x="231" y="217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19" y="229"/>
                  </a:lnTo>
                  <a:lnTo>
                    <a:pt x="211" y="235"/>
                  </a:lnTo>
                  <a:lnTo>
                    <a:pt x="205" y="239"/>
                  </a:lnTo>
                  <a:lnTo>
                    <a:pt x="197" y="242"/>
                  </a:lnTo>
                  <a:lnTo>
                    <a:pt x="190" y="245"/>
                  </a:lnTo>
                  <a:lnTo>
                    <a:pt x="182" y="248"/>
                  </a:lnTo>
                  <a:lnTo>
                    <a:pt x="174" y="249"/>
                  </a:lnTo>
                  <a:lnTo>
                    <a:pt x="166" y="250"/>
                  </a:lnTo>
                  <a:lnTo>
                    <a:pt x="158" y="250"/>
                  </a:lnTo>
                  <a:lnTo>
                    <a:pt x="150" y="250"/>
                  </a:lnTo>
                  <a:lnTo>
                    <a:pt x="141" y="249"/>
                  </a:lnTo>
                  <a:lnTo>
                    <a:pt x="134" y="246"/>
                  </a:lnTo>
                  <a:lnTo>
                    <a:pt x="125" y="243"/>
                  </a:lnTo>
                  <a:lnTo>
                    <a:pt x="118" y="240"/>
                  </a:lnTo>
                  <a:lnTo>
                    <a:pt x="111" y="237"/>
                  </a:lnTo>
                  <a:lnTo>
                    <a:pt x="104" y="231"/>
                  </a:lnTo>
                  <a:lnTo>
                    <a:pt x="104" y="231"/>
                  </a:lnTo>
                  <a:lnTo>
                    <a:pt x="99" y="228"/>
                  </a:lnTo>
                  <a:lnTo>
                    <a:pt x="92" y="226"/>
                  </a:lnTo>
                  <a:lnTo>
                    <a:pt x="86" y="225"/>
                  </a:lnTo>
                  <a:lnTo>
                    <a:pt x="79" y="225"/>
                  </a:lnTo>
                  <a:lnTo>
                    <a:pt x="79" y="225"/>
                  </a:lnTo>
                  <a:lnTo>
                    <a:pt x="73" y="227"/>
                  </a:lnTo>
                  <a:lnTo>
                    <a:pt x="66" y="230"/>
                  </a:lnTo>
                  <a:lnTo>
                    <a:pt x="62" y="235"/>
                  </a:lnTo>
                  <a:lnTo>
                    <a:pt x="58" y="240"/>
                  </a:lnTo>
                  <a:lnTo>
                    <a:pt x="58" y="240"/>
                  </a:lnTo>
                  <a:lnTo>
                    <a:pt x="48" y="257"/>
                  </a:lnTo>
                  <a:lnTo>
                    <a:pt x="40" y="273"/>
                  </a:lnTo>
                  <a:lnTo>
                    <a:pt x="32" y="290"/>
                  </a:lnTo>
                  <a:lnTo>
                    <a:pt x="25" y="308"/>
                  </a:lnTo>
                  <a:lnTo>
                    <a:pt x="17" y="325"/>
                  </a:lnTo>
                  <a:lnTo>
                    <a:pt x="11" y="343"/>
                  </a:lnTo>
                  <a:lnTo>
                    <a:pt x="5" y="360"/>
                  </a:lnTo>
                  <a:lnTo>
                    <a:pt x="1" y="378"/>
                  </a:lnTo>
                  <a:lnTo>
                    <a:pt x="1" y="378"/>
                  </a:lnTo>
                  <a:lnTo>
                    <a:pt x="0" y="385"/>
                  </a:lnTo>
                  <a:lnTo>
                    <a:pt x="0" y="392"/>
                  </a:lnTo>
                  <a:lnTo>
                    <a:pt x="2" y="399"/>
                  </a:lnTo>
                  <a:lnTo>
                    <a:pt x="5" y="404"/>
                  </a:lnTo>
                  <a:lnTo>
                    <a:pt x="5" y="404"/>
                  </a:lnTo>
                  <a:lnTo>
                    <a:pt x="10" y="410"/>
                  </a:lnTo>
                  <a:lnTo>
                    <a:pt x="15" y="414"/>
                  </a:lnTo>
                  <a:lnTo>
                    <a:pt x="20" y="416"/>
                  </a:lnTo>
                  <a:lnTo>
                    <a:pt x="28" y="418"/>
                  </a:lnTo>
                  <a:lnTo>
                    <a:pt x="28" y="418"/>
                  </a:lnTo>
                  <a:lnTo>
                    <a:pt x="35" y="419"/>
                  </a:lnTo>
                  <a:lnTo>
                    <a:pt x="44" y="421"/>
                  </a:lnTo>
                  <a:lnTo>
                    <a:pt x="51" y="425"/>
                  </a:lnTo>
                  <a:lnTo>
                    <a:pt x="59" y="428"/>
                  </a:lnTo>
                  <a:lnTo>
                    <a:pt x="66" y="432"/>
                  </a:lnTo>
                  <a:lnTo>
                    <a:pt x="73" y="437"/>
                  </a:lnTo>
                  <a:lnTo>
                    <a:pt x="78" y="442"/>
                  </a:lnTo>
                  <a:lnTo>
                    <a:pt x="85" y="448"/>
                  </a:lnTo>
                  <a:lnTo>
                    <a:pt x="89" y="455"/>
                  </a:lnTo>
                  <a:lnTo>
                    <a:pt x="93" y="461"/>
                  </a:lnTo>
                  <a:lnTo>
                    <a:pt x="97" y="469"/>
                  </a:lnTo>
                  <a:lnTo>
                    <a:pt x="101" y="475"/>
                  </a:lnTo>
                  <a:lnTo>
                    <a:pt x="104" y="484"/>
                  </a:lnTo>
                  <a:lnTo>
                    <a:pt x="105" y="491"/>
                  </a:lnTo>
                  <a:lnTo>
                    <a:pt x="106" y="500"/>
                  </a:lnTo>
                  <a:lnTo>
                    <a:pt x="107" y="508"/>
                  </a:lnTo>
                  <a:lnTo>
                    <a:pt x="107" y="508"/>
                  </a:lnTo>
                  <a:lnTo>
                    <a:pt x="106" y="517"/>
                  </a:lnTo>
                  <a:lnTo>
                    <a:pt x="105" y="524"/>
                  </a:lnTo>
                  <a:lnTo>
                    <a:pt x="104" y="533"/>
                  </a:lnTo>
                  <a:lnTo>
                    <a:pt x="101" y="540"/>
                  </a:lnTo>
                  <a:lnTo>
                    <a:pt x="97" y="548"/>
                  </a:lnTo>
                  <a:lnTo>
                    <a:pt x="93" y="554"/>
                  </a:lnTo>
                  <a:lnTo>
                    <a:pt x="89" y="562"/>
                  </a:lnTo>
                  <a:lnTo>
                    <a:pt x="85" y="567"/>
                  </a:lnTo>
                  <a:lnTo>
                    <a:pt x="78" y="574"/>
                  </a:lnTo>
                  <a:lnTo>
                    <a:pt x="73" y="579"/>
                  </a:lnTo>
                  <a:lnTo>
                    <a:pt x="66" y="583"/>
                  </a:lnTo>
                  <a:lnTo>
                    <a:pt x="59" y="588"/>
                  </a:lnTo>
                  <a:lnTo>
                    <a:pt x="51" y="591"/>
                  </a:lnTo>
                  <a:lnTo>
                    <a:pt x="44" y="594"/>
                  </a:lnTo>
                  <a:lnTo>
                    <a:pt x="35" y="596"/>
                  </a:lnTo>
                  <a:lnTo>
                    <a:pt x="28" y="598"/>
                  </a:lnTo>
                  <a:lnTo>
                    <a:pt x="28" y="598"/>
                  </a:lnTo>
                  <a:lnTo>
                    <a:pt x="20" y="599"/>
                  </a:lnTo>
                  <a:lnTo>
                    <a:pt x="15" y="603"/>
                  </a:lnTo>
                  <a:lnTo>
                    <a:pt x="10" y="606"/>
                  </a:lnTo>
                  <a:lnTo>
                    <a:pt x="5" y="611"/>
                  </a:lnTo>
                  <a:lnTo>
                    <a:pt x="5" y="611"/>
                  </a:lnTo>
                  <a:lnTo>
                    <a:pt x="2" y="618"/>
                  </a:lnTo>
                  <a:lnTo>
                    <a:pt x="0" y="624"/>
                  </a:lnTo>
                  <a:lnTo>
                    <a:pt x="0" y="631"/>
                  </a:lnTo>
                  <a:lnTo>
                    <a:pt x="1" y="637"/>
                  </a:lnTo>
                  <a:lnTo>
                    <a:pt x="1" y="637"/>
                  </a:lnTo>
                  <a:lnTo>
                    <a:pt x="5" y="655"/>
                  </a:lnTo>
                  <a:lnTo>
                    <a:pt x="11" y="673"/>
                  </a:lnTo>
                  <a:lnTo>
                    <a:pt x="17" y="691"/>
                  </a:lnTo>
                  <a:lnTo>
                    <a:pt x="25" y="708"/>
                  </a:lnTo>
                  <a:lnTo>
                    <a:pt x="32" y="725"/>
                  </a:lnTo>
                  <a:lnTo>
                    <a:pt x="40" y="742"/>
                  </a:lnTo>
                  <a:lnTo>
                    <a:pt x="48" y="759"/>
                  </a:lnTo>
                  <a:lnTo>
                    <a:pt x="58" y="775"/>
                  </a:lnTo>
                  <a:lnTo>
                    <a:pt x="58" y="775"/>
                  </a:lnTo>
                  <a:lnTo>
                    <a:pt x="62" y="781"/>
                  </a:lnTo>
                  <a:lnTo>
                    <a:pt x="66" y="785"/>
                  </a:lnTo>
                  <a:lnTo>
                    <a:pt x="73" y="788"/>
                  </a:lnTo>
                  <a:lnTo>
                    <a:pt x="79" y="790"/>
                  </a:lnTo>
                  <a:lnTo>
                    <a:pt x="79" y="790"/>
                  </a:lnTo>
                  <a:lnTo>
                    <a:pt x="86" y="790"/>
                  </a:lnTo>
                  <a:lnTo>
                    <a:pt x="92" y="790"/>
                  </a:lnTo>
                  <a:lnTo>
                    <a:pt x="99" y="788"/>
                  </a:lnTo>
                  <a:lnTo>
                    <a:pt x="104" y="784"/>
                  </a:lnTo>
                  <a:lnTo>
                    <a:pt x="104" y="784"/>
                  </a:lnTo>
                  <a:lnTo>
                    <a:pt x="111" y="780"/>
                  </a:lnTo>
                  <a:lnTo>
                    <a:pt x="118" y="775"/>
                  </a:lnTo>
                  <a:lnTo>
                    <a:pt x="125" y="772"/>
                  </a:lnTo>
                  <a:lnTo>
                    <a:pt x="134" y="770"/>
                  </a:lnTo>
                  <a:lnTo>
                    <a:pt x="141" y="768"/>
                  </a:lnTo>
                  <a:lnTo>
                    <a:pt x="150" y="767"/>
                  </a:lnTo>
                  <a:lnTo>
                    <a:pt x="158" y="766"/>
                  </a:lnTo>
                  <a:lnTo>
                    <a:pt x="166" y="766"/>
                  </a:lnTo>
                  <a:lnTo>
                    <a:pt x="174" y="767"/>
                  </a:lnTo>
                  <a:lnTo>
                    <a:pt x="182" y="768"/>
                  </a:lnTo>
                  <a:lnTo>
                    <a:pt x="190" y="770"/>
                  </a:lnTo>
                  <a:lnTo>
                    <a:pt x="197" y="773"/>
                  </a:lnTo>
                  <a:lnTo>
                    <a:pt x="205" y="776"/>
                  </a:lnTo>
                  <a:lnTo>
                    <a:pt x="211" y="781"/>
                  </a:lnTo>
                  <a:lnTo>
                    <a:pt x="219" y="786"/>
                  </a:lnTo>
                  <a:lnTo>
                    <a:pt x="224" y="791"/>
                  </a:lnTo>
                  <a:lnTo>
                    <a:pt x="224" y="791"/>
                  </a:lnTo>
                  <a:lnTo>
                    <a:pt x="231" y="798"/>
                  </a:lnTo>
                  <a:lnTo>
                    <a:pt x="235" y="804"/>
                  </a:lnTo>
                  <a:lnTo>
                    <a:pt x="239" y="812"/>
                  </a:lnTo>
                  <a:lnTo>
                    <a:pt x="243" y="818"/>
                  </a:lnTo>
                  <a:lnTo>
                    <a:pt x="246" y="826"/>
                  </a:lnTo>
                  <a:lnTo>
                    <a:pt x="248" y="834"/>
                  </a:lnTo>
                  <a:lnTo>
                    <a:pt x="250" y="842"/>
                  </a:lnTo>
                  <a:lnTo>
                    <a:pt x="251" y="849"/>
                  </a:lnTo>
                  <a:lnTo>
                    <a:pt x="251" y="858"/>
                  </a:lnTo>
                  <a:lnTo>
                    <a:pt x="250" y="866"/>
                  </a:lnTo>
                  <a:lnTo>
                    <a:pt x="249" y="874"/>
                  </a:lnTo>
                  <a:lnTo>
                    <a:pt x="247" y="882"/>
                  </a:lnTo>
                  <a:lnTo>
                    <a:pt x="244" y="890"/>
                  </a:lnTo>
                  <a:lnTo>
                    <a:pt x="240" y="898"/>
                  </a:lnTo>
                  <a:lnTo>
                    <a:pt x="237" y="904"/>
                  </a:lnTo>
                  <a:lnTo>
                    <a:pt x="232" y="912"/>
                  </a:lnTo>
                  <a:lnTo>
                    <a:pt x="232" y="912"/>
                  </a:lnTo>
                  <a:lnTo>
                    <a:pt x="228" y="917"/>
                  </a:lnTo>
                  <a:lnTo>
                    <a:pt x="226" y="923"/>
                  </a:lnTo>
                  <a:lnTo>
                    <a:pt x="225" y="930"/>
                  </a:lnTo>
                  <a:lnTo>
                    <a:pt x="225" y="936"/>
                  </a:lnTo>
                  <a:lnTo>
                    <a:pt x="225" y="936"/>
                  </a:lnTo>
                  <a:lnTo>
                    <a:pt x="227" y="943"/>
                  </a:lnTo>
                  <a:lnTo>
                    <a:pt x="231" y="949"/>
                  </a:lnTo>
                  <a:lnTo>
                    <a:pt x="235" y="955"/>
                  </a:lnTo>
                  <a:lnTo>
                    <a:pt x="240" y="958"/>
                  </a:lnTo>
                  <a:lnTo>
                    <a:pt x="240" y="958"/>
                  </a:lnTo>
                  <a:lnTo>
                    <a:pt x="257" y="967"/>
                  </a:lnTo>
                  <a:lnTo>
                    <a:pt x="273" y="976"/>
                  </a:lnTo>
                  <a:lnTo>
                    <a:pt x="291" y="985"/>
                  </a:lnTo>
                  <a:lnTo>
                    <a:pt x="308" y="992"/>
                  </a:lnTo>
                  <a:lnTo>
                    <a:pt x="325" y="999"/>
                  </a:lnTo>
                  <a:lnTo>
                    <a:pt x="342" y="1005"/>
                  </a:lnTo>
                  <a:lnTo>
                    <a:pt x="360" y="1010"/>
                  </a:lnTo>
                  <a:lnTo>
                    <a:pt x="379" y="1016"/>
                  </a:lnTo>
                  <a:lnTo>
                    <a:pt x="379" y="1016"/>
                  </a:lnTo>
                  <a:lnTo>
                    <a:pt x="386" y="1017"/>
                  </a:lnTo>
                  <a:lnTo>
                    <a:pt x="386" y="1017"/>
                  </a:lnTo>
                  <a:lnTo>
                    <a:pt x="391" y="1016"/>
                  </a:lnTo>
                  <a:lnTo>
                    <a:pt x="396" y="1015"/>
                  </a:lnTo>
                  <a:lnTo>
                    <a:pt x="400" y="1014"/>
                  </a:lnTo>
                  <a:lnTo>
                    <a:pt x="404" y="1010"/>
                  </a:lnTo>
                  <a:lnTo>
                    <a:pt x="404" y="1010"/>
                  </a:lnTo>
                  <a:lnTo>
                    <a:pt x="410" y="1006"/>
                  </a:lnTo>
                  <a:lnTo>
                    <a:pt x="414" y="1001"/>
                  </a:lnTo>
                  <a:lnTo>
                    <a:pt x="416" y="995"/>
                  </a:lnTo>
                  <a:lnTo>
                    <a:pt x="418" y="989"/>
                  </a:lnTo>
                  <a:lnTo>
                    <a:pt x="418" y="989"/>
                  </a:lnTo>
                  <a:lnTo>
                    <a:pt x="419" y="980"/>
                  </a:lnTo>
                  <a:lnTo>
                    <a:pt x="422" y="972"/>
                  </a:lnTo>
                  <a:lnTo>
                    <a:pt x="425" y="964"/>
                  </a:lnTo>
                  <a:lnTo>
                    <a:pt x="428" y="957"/>
                  </a:lnTo>
                  <a:lnTo>
                    <a:pt x="432" y="950"/>
                  </a:lnTo>
                  <a:lnTo>
                    <a:pt x="438" y="944"/>
                  </a:lnTo>
                  <a:lnTo>
                    <a:pt x="442" y="937"/>
                  </a:lnTo>
                  <a:lnTo>
                    <a:pt x="448" y="932"/>
                  </a:lnTo>
                  <a:lnTo>
                    <a:pt x="455" y="927"/>
                  </a:lnTo>
                  <a:lnTo>
                    <a:pt x="461" y="922"/>
                  </a:lnTo>
                  <a:lnTo>
                    <a:pt x="468" y="918"/>
                  </a:lnTo>
                  <a:lnTo>
                    <a:pt x="475" y="915"/>
                  </a:lnTo>
                  <a:lnTo>
                    <a:pt x="484" y="913"/>
                  </a:lnTo>
                  <a:lnTo>
                    <a:pt x="491" y="911"/>
                  </a:lnTo>
                  <a:lnTo>
                    <a:pt x="500" y="910"/>
                  </a:lnTo>
                  <a:lnTo>
                    <a:pt x="508" y="910"/>
                  </a:lnTo>
                  <a:lnTo>
                    <a:pt x="508" y="910"/>
                  </a:lnTo>
                  <a:lnTo>
                    <a:pt x="516" y="910"/>
                  </a:lnTo>
                  <a:lnTo>
                    <a:pt x="525" y="911"/>
                  </a:lnTo>
                  <a:lnTo>
                    <a:pt x="533" y="913"/>
                  </a:lnTo>
                  <a:lnTo>
                    <a:pt x="541" y="915"/>
                  </a:lnTo>
                  <a:lnTo>
                    <a:pt x="548" y="918"/>
                  </a:lnTo>
                  <a:lnTo>
                    <a:pt x="555" y="922"/>
                  </a:lnTo>
                  <a:lnTo>
                    <a:pt x="562" y="927"/>
                  </a:lnTo>
                  <a:lnTo>
                    <a:pt x="567" y="932"/>
                  </a:lnTo>
                  <a:lnTo>
                    <a:pt x="574" y="937"/>
                  </a:lnTo>
                  <a:lnTo>
                    <a:pt x="579" y="944"/>
                  </a:lnTo>
                  <a:lnTo>
                    <a:pt x="584" y="950"/>
                  </a:lnTo>
                  <a:lnTo>
                    <a:pt x="588" y="957"/>
                  </a:lnTo>
                  <a:lnTo>
                    <a:pt x="591" y="964"/>
                  </a:lnTo>
                  <a:lnTo>
                    <a:pt x="594" y="972"/>
                  </a:lnTo>
                  <a:lnTo>
                    <a:pt x="596" y="980"/>
                  </a:lnTo>
                  <a:lnTo>
                    <a:pt x="597" y="989"/>
                  </a:lnTo>
                  <a:lnTo>
                    <a:pt x="597" y="989"/>
                  </a:lnTo>
                  <a:lnTo>
                    <a:pt x="600" y="995"/>
                  </a:lnTo>
                  <a:lnTo>
                    <a:pt x="603" y="1001"/>
                  </a:lnTo>
                  <a:lnTo>
                    <a:pt x="606" y="1006"/>
                  </a:lnTo>
                  <a:lnTo>
                    <a:pt x="611" y="1010"/>
                  </a:lnTo>
                  <a:lnTo>
                    <a:pt x="611" y="1010"/>
                  </a:lnTo>
                  <a:lnTo>
                    <a:pt x="618" y="1014"/>
                  </a:lnTo>
                  <a:lnTo>
                    <a:pt x="624" y="1016"/>
                  </a:lnTo>
                  <a:lnTo>
                    <a:pt x="631" y="1017"/>
                  </a:lnTo>
                  <a:lnTo>
                    <a:pt x="637" y="1016"/>
                  </a:lnTo>
                  <a:lnTo>
                    <a:pt x="637" y="1016"/>
                  </a:lnTo>
                  <a:lnTo>
                    <a:pt x="655" y="1010"/>
                  </a:lnTo>
                  <a:lnTo>
                    <a:pt x="674" y="1005"/>
                  </a:lnTo>
                  <a:lnTo>
                    <a:pt x="691" y="999"/>
                  </a:lnTo>
                  <a:lnTo>
                    <a:pt x="708" y="992"/>
                  </a:lnTo>
                  <a:lnTo>
                    <a:pt x="725" y="985"/>
                  </a:lnTo>
                  <a:lnTo>
                    <a:pt x="742" y="976"/>
                  </a:lnTo>
                  <a:lnTo>
                    <a:pt x="760" y="967"/>
                  </a:lnTo>
                  <a:lnTo>
                    <a:pt x="776" y="958"/>
                  </a:lnTo>
                  <a:lnTo>
                    <a:pt x="776" y="958"/>
                  </a:lnTo>
                  <a:lnTo>
                    <a:pt x="781" y="955"/>
                  </a:lnTo>
                  <a:lnTo>
                    <a:pt x="785" y="949"/>
                  </a:lnTo>
                  <a:lnTo>
                    <a:pt x="788" y="944"/>
                  </a:lnTo>
                  <a:lnTo>
                    <a:pt x="791" y="936"/>
                  </a:lnTo>
                  <a:lnTo>
                    <a:pt x="791" y="936"/>
                  </a:lnTo>
                  <a:lnTo>
                    <a:pt x="791" y="930"/>
                  </a:lnTo>
                  <a:lnTo>
                    <a:pt x="791" y="923"/>
                  </a:lnTo>
                  <a:lnTo>
                    <a:pt x="787" y="917"/>
                  </a:lnTo>
                  <a:lnTo>
                    <a:pt x="784" y="912"/>
                  </a:lnTo>
                  <a:lnTo>
                    <a:pt x="784" y="912"/>
                  </a:lnTo>
                  <a:lnTo>
                    <a:pt x="780" y="904"/>
                  </a:lnTo>
                  <a:lnTo>
                    <a:pt x="776" y="898"/>
                  </a:lnTo>
                  <a:lnTo>
                    <a:pt x="772" y="890"/>
                  </a:lnTo>
                  <a:lnTo>
                    <a:pt x="769" y="882"/>
                  </a:lnTo>
                  <a:lnTo>
                    <a:pt x="767" y="874"/>
                  </a:lnTo>
                  <a:lnTo>
                    <a:pt x="766" y="866"/>
                  </a:lnTo>
                  <a:lnTo>
                    <a:pt x="765" y="858"/>
                  </a:lnTo>
                  <a:lnTo>
                    <a:pt x="766" y="849"/>
                  </a:lnTo>
                  <a:lnTo>
                    <a:pt x="766" y="842"/>
                  </a:lnTo>
                  <a:lnTo>
                    <a:pt x="768" y="834"/>
                  </a:lnTo>
                  <a:lnTo>
                    <a:pt x="770" y="826"/>
                  </a:lnTo>
                  <a:lnTo>
                    <a:pt x="773" y="818"/>
                  </a:lnTo>
                  <a:lnTo>
                    <a:pt x="777" y="812"/>
                  </a:lnTo>
                  <a:lnTo>
                    <a:pt x="781" y="804"/>
                  </a:lnTo>
                  <a:lnTo>
                    <a:pt x="786" y="798"/>
                  </a:lnTo>
                  <a:lnTo>
                    <a:pt x="792" y="791"/>
                  </a:lnTo>
                  <a:lnTo>
                    <a:pt x="792" y="791"/>
                  </a:lnTo>
                  <a:lnTo>
                    <a:pt x="798" y="786"/>
                  </a:lnTo>
                  <a:lnTo>
                    <a:pt x="805" y="781"/>
                  </a:lnTo>
                  <a:lnTo>
                    <a:pt x="811" y="776"/>
                  </a:lnTo>
                  <a:lnTo>
                    <a:pt x="819" y="773"/>
                  </a:lnTo>
                  <a:lnTo>
                    <a:pt x="826" y="770"/>
                  </a:lnTo>
                  <a:lnTo>
                    <a:pt x="835" y="768"/>
                  </a:lnTo>
                  <a:lnTo>
                    <a:pt x="842" y="767"/>
                  </a:lnTo>
                  <a:lnTo>
                    <a:pt x="851" y="766"/>
                  </a:lnTo>
                  <a:lnTo>
                    <a:pt x="858" y="766"/>
                  </a:lnTo>
                  <a:lnTo>
                    <a:pt x="867" y="767"/>
                  </a:lnTo>
                  <a:lnTo>
                    <a:pt x="874" y="768"/>
                  </a:lnTo>
                  <a:lnTo>
                    <a:pt x="883" y="770"/>
                  </a:lnTo>
                  <a:lnTo>
                    <a:pt x="890" y="772"/>
                  </a:lnTo>
                  <a:lnTo>
                    <a:pt x="898" y="775"/>
                  </a:lnTo>
                  <a:lnTo>
                    <a:pt x="904" y="780"/>
                  </a:lnTo>
                  <a:lnTo>
                    <a:pt x="912" y="784"/>
                  </a:lnTo>
                  <a:lnTo>
                    <a:pt x="912" y="784"/>
                  </a:lnTo>
                  <a:lnTo>
                    <a:pt x="917" y="788"/>
                  </a:lnTo>
                  <a:lnTo>
                    <a:pt x="924" y="790"/>
                  </a:lnTo>
                  <a:lnTo>
                    <a:pt x="930" y="790"/>
                  </a:lnTo>
                  <a:lnTo>
                    <a:pt x="937" y="790"/>
                  </a:lnTo>
                  <a:lnTo>
                    <a:pt x="937" y="790"/>
                  </a:lnTo>
                  <a:lnTo>
                    <a:pt x="943" y="788"/>
                  </a:lnTo>
                  <a:lnTo>
                    <a:pt x="949" y="785"/>
                  </a:lnTo>
                  <a:lnTo>
                    <a:pt x="955" y="781"/>
                  </a:lnTo>
                  <a:lnTo>
                    <a:pt x="958" y="775"/>
                  </a:lnTo>
                  <a:lnTo>
                    <a:pt x="958" y="775"/>
                  </a:lnTo>
                  <a:lnTo>
                    <a:pt x="968" y="759"/>
                  </a:lnTo>
                  <a:lnTo>
                    <a:pt x="976" y="742"/>
                  </a:lnTo>
                  <a:lnTo>
                    <a:pt x="985" y="725"/>
                  </a:lnTo>
                  <a:lnTo>
                    <a:pt x="992" y="708"/>
                  </a:lnTo>
                  <a:lnTo>
                    <a:pt x="999" y="691"/>
                  </a:lnTo>
                  <a:lnTo>
                    <a:pt x="1005" y="673"/>
                  </a:lnTo>
                  <a:lnTo>
                    <a:pt x="1011" y="655"/>
                  </a:lnTo>
                  <a:lnTo>
                    <a:pt x="1016" y="637"/>
                  </a:lnTo>
                  <a:lnTo>
                    <a:pt x="1016" y="637"/>
                  </a:lnTo>
                  <a:lnTo>
                    <a:pt x="1017" y="631"/>
                  </a:lnTo>
                  <a:lnTo>
                    <a:pt x="1016" y="624"/>
                  </a:lnTo>
                  <a:lnTo>
                    <a:pt x="1014" y="618"/>
                  </a:lnTo>
                  <a:lnTo>
                    <a:pt x="1011" y="611"/>
                  </a:lnTo>
                  <a:lnTo>
                    <a:pt x="1011" y="611"/>
                  </a:lnTo>
                  <a:lnTo>
                    <a:pt x="1006" y="606"/>
                  </a:lnTo>
                  <a:lnTo>
                    <a:pt x="1001" y="603"/>
                  </a:lnTo>
                  <a:lnTo>
                    <a:pt x="996" y="599"/>
                  </a:lnTo>
                  <a:lnTo>
                    <a:pt x="989" y="598"/>
                  </a:lnTo>
                  <a:lnTo>
                    <a:pt x="989" y="598"/>
                  </a:lnTo>
                  <a:close/>
                  <a:moveTo>
                    <a:pt x="919" y="715"/>
                  </a:moveTo>
                  <a:lnTo>
                    <a:pt x="919" y="715"/>
                  </a:lnTo>
                  <a:lnTo>
                    <a:pt x="908" y="711"/>
                  </a:lnTo>
                  <a:lnTo>
                    <a:pt x="897" y="707"/>
                  </a:lnTo>
                  <a:lnTo>
                    <a:pt x="885" y="705"/>
                  </a:lnTo>
                  <a:lnTo>
                    <a:pt x="874" y="702"/>
                  </a:lnTo>
                  <a:lnTo>
                    <a:pt x="863" y="702"/>
                  </a:lnTo>
                  <a:lnTo>
                    <a:pt x="851" y="702"/>
                  </a:lnTo>
                  <a:lnTo>
                    <a:pt x="840" y="702"/>
                  </a:lnTo>
                  <a:lnTo>
                    <a:pt x="828" y="705"/>
                  </a:lnTo>
                  <a:lnTo>
                    <a:pt x="816" y="707"/>
                  </a:lnTo>
                  <a:lnTo>
                    <a:pt x="806" y="710"/>
                  </a:lnTo>
                  <a:lnTo>
                    <a:pt x="795" y="714"/>
                  </a:lnTo>
                  <a:lnTo>
                    <a:pt x="784" y="720"/>
                  </a:lnTo>
                  <a:lnTo>
                    <a:pt x="775" y="725"/>
                  </a:lnTo>
                  <a:lnTo>
                    <a:pt x="765" y="731"/>
                  </a:lnTo>
                  <a:lnTo>
                    <a:pt x="755" y="739"/>
                  </a:lnTo>
                  <a:lnTo>
                    <a:pt x="747" y="746"/>
                  </a:lnTo>
                  <a:lnTo>
                    <a:pt x="747" y="746"/>
                  </a:lnTo>
                  <a:lnTo>
                    <a:pt x="738" y="755"/>
                  </a:lnTo>
                  <a:lnTo>
                    <a:pt x="732" y="765"/>
                  </a:lnTo>
                  <a:lnTo>
                    <a:pt x="724" y="774"/>
                  </a:lnTo>
                  <a:lnTo>
                    <a:pt x="719" y="785"/>
                  </a:lnTo>
                  <a:lnTo>
                    <a:pt x="714" y="796"/>
                  </a:lnTo>
                  <a:lnTo>
                    <a:pt x="710" y="807"/>
                  </a:lnTo>
                  <a:lnTo>
                    <a:pt x="707" y="817"/>
                  </a:lnTo>
                  <a:lnTo>
                    <a:pt x="704" y="828"/>
                  </a:lnTo>
                  <a:lnTo>
                    <a:pt x="703" y="840"/>
                  </a:lnTo>
                  <a:lnTo>
                    <a:pt x="702" y="852"/>
                  </a:lnTo>
                  <a:lnTo>
                    <a:pt x="702" y="862"/>
                  </a:lnTo>
                  <a:lnTo>
                    <a:pt x="703" y="874"/>
                  </a:lnTo>
                  <a:lnTo>
                    <a:pt x="705" y="886"/>
                  </a:lnTo>
                  <a:lnTo>
                    <a:pt x="707" y="897"/>
                  </a:lnTo>
                  <a:lnTo>
                    <a:pt x="711" y="907"/>
                  </a:lnTo>
                  <a:lnTo>
                    <a:pt x="716" y="919"/>
                  </a:lnTo>
                  <a:lnTo>
                    <a:pt x="716" y="919"/>
                  </a:lnTo>
                  <a:lnTo>
                    <a:pt x="684" y="933"/>
                  </a:lnTo>
                  <a:lnTo>
                    <a:pt x="652" y="945"/>
                  </a:lnTo>
                  <a:lnTo>
                    <a:pt x="652" y="945"/>
                  </a:lnTo>
                  <a:lnTo>
                    <a:pt x="648" y="934"/>
                  </a:lnTo>
                  <a:lnTo>
                    <a:pt x="643" y="923"/>
                  </a:lnTo>
                  <a:lnTo>
                    <a:pt x="636" y="914"/>
                  </a:lnTo>
                  <a:lnTo>
                    <a:pt x="630" y="904"/>
                  </a:lnTo>
                  <a:lnTo>
                    <a:pt x="622" y="896"/>
                  </a:lnTo>
                  <a:lnTo>
                    <a:pt x="614" y="888"/>
                  </a:lnTo>
                  <a:lnTo>
                    <a:pt x="605" y="881"/>
                  </a:lnTo>
                  <a:lnTo>
                    <a:pt x="596" y="873"/>
                  </a:lnTo>
                  <a:lnTo>
                    <a:pt x="587" y="867"/>
                  </a:lnTo>
                  <a:lnTo>
                    <a:pt x="576" y="861"/>
                  </a:lnTo>
                  <a:lnTo>
                    <a:pt x="565" y="857"/>
                  </a:lnTo>
                  <a:lnTo>
                    <a:pt x="555" y="853"/>
                  </a:lnTo>
                  <a:lnTo>
                    <a:pt x="544" y="849"/>
                  </a:lnTo>
                  <a:lnTo>
                    <a:pt x="532" y="847"/>
                  </a:lnTo>
                  <a:lnTo>
                    <a:pt x="520" y="846"/>
                  </a:lnTo>
                  <a:lnTo>
                    <a:pt x="508" y="845"/>
                  </a:lnTo>
                  <a:lnTo>
                    <a:pt x="508" y="845"/>
                  </a:lnTo>
                  <a:lnTo>
                    <a:pt x="496" y="846"/>
                  </a:lnTo>
                  <a:lnTo>
                    <a:pt x="484" y="847"/>
                  </a:lnTo>
                  <a:lnTo>
                    <a:pt x="473" y="849"/>
                  </a:lnTo>
                  <a:lnTo>
                    <a:pt x="461" y="853"/>
                  </a:lnTo>
                  <a:lnTo>
                    <a:pt x="450" y="857"/>
                  </a:lnTo>
                  <a:lnTo>
                    <a:pt x="440" y="861"/>
                  </a:lnTo>
                  <a:lnTo>
                    <a:pt x="430" y="867"/>
                  </a:lnTo>
                  <a:lnTo>
                    <a:pt x="420" y="873"/>
                  </a:lnTo>
                  <a:lnTo>
                    <a:pt x="411" y="881"/>
                  </a:lnTo>
                  <a:lnTo>
                    <a:pt x="402" y="888"/>
                  </a:lnTo>
                  <a:lnTo>
                    <a:pt x="395" y="896"/>
                  </a:lnTo>
                  <a:lnTo>
                    <a:pt x="387" y="904"/>
                  </a:lnTo>
                  <a:lnTo>
                    <a:pt x="380" y="914"/>
                  </a:lnTo>
                  <a:lnTo>
                    <a:pt x="374" y="923"/>
                  </a:lnTo>
                  <a:lnTo>
                    <a:pt x="369" y="934"/>
                  </a:lnTo>
                  <a:lnTo>
                    <a:pt x="364" y="945"/>
                  </a:lnTo>
                  <a:lnTo>
                    <a:pt x="364" y="945"/>
                  </a:lnTo>
                  <a:lnTo>
                    <a:pt x="331" y="933"/>
                  </a:lnTo>
                  <a:lnTo>
                    <a:pt x="301" y="919"/>
                  </a:lnTo>
                  <a:lnTo>
                    <a:pt x="301" y="919"/>
                  </a:lnTo>
                  <a:lnTo>
                    <a:pt x="306" y="907"/>
                  </a:lnTo>
                  <a:lnTo>
                    <a:pt x="309" y="897"/>
                  </a:lnTo>
                  <a:lnTo>
                    <a:pt x="311" y="886"/>
                  </a:lnTo>
                  <a:lnTo>
                    <a:pt x="313" y="874"/>
                  </a:lnTo>
                  <a:lnTo>
                    <a:pt x="314" y="862"/>
                  </a:lnTo>
                  <a:lnTo>
                    <a:pt x="314" y="852"/>
                  </a:lnTo>
                  <a:lnTo>
                    <a:pt x="313" y="840"/>
                  </a:lnTo>
                  <a:lnTo>
                    <a:pt x="312" y="828"/>
                  </a:lnTo>
                  <a:lnTo>
                    <a:pt x="310" y="817"/>
                  </a:lnTo>
                  <a:lnTo>
                    <a:pt x="307" y="807"/>
                  </a:lnTo>
                  <a:lnTo>
                    <a:pt x="302" y="796"/>
                  </a:lnTo>
                  <a:lnTo>
                    <a:pt x="297" y="785"/>
                  </a:lnTo>
                  <a:lnTo>
                    <a:pt x="292" y="774"/>
                  </a:lnTo>
                  <a:lnTo>
                    <a:pt x="285" y="765"/>
                  </a:lnTo>
                  <a:lnTo>
                    <a:pt x="278" y="755"/>
                  </a:lnTo>
                  <a:lnTo>
                    <a:pt x="269" y="746"/>
                  </a:lnTo>
                  <a:lnTo>
                    <a:pt x="269" y="746"/>
                  </a:lnTo>
                  <a:lnTo>
                    <a:pt x="258" y="737"/>
                  </a:lnTo>
                  <a:lnTo>
                    <a:pt x="246" y="727"/>
                  </a:lnTo>
                  <a:lnTo>
                    <a:pt x="233" y="720"/>
                  </a:lnTo>
                  <a:lnTo>
                    <a:pt x="220" y="713"/>
                  </a:lnTo>
                  <a:lnTo>
                    <a:pt x="206" y="708"/>
                  </a:lnTo>
                  <a:lnTo>
                    <a:pt x="191" y="705"/>
                  </a:lnTo>
                  <a:lnTo>
                    <a:pt x="176" y="702"/>
                  </a:lnTo>
                  <a:lnTo>
                    <a:pt x="161" y="701"/>
                  </a:lnTo>
                  <a:lnTo>
                    <a:pt x="161" y="701"/>
                  </a:lnTo>
                  <a:lnTo>
                    <a:pt x="145" y="702"/>
                  </a:lnTo>
                  <a:lnTo>
                    <a:pt x="128" y="705"/>
                  </a:lnTo>
                  <a:lnTo>
                    <a:pt x="113" y="709"/>
                  </a:lnTo>
                  <a:lnTo>
                    <a:pt x="97" y="715"/>
                  </a:lnTo>
                  <a:lnTo>
                    <a:pt x="97" y="715"/>
                  </a:lnTo>
                  <a:lnTo>
                    <a:pt x="90" y="699"/>
                  </a:lnTo>
                  <a:lnTo>
                    <a:pt x="82" y="684"/>
                  </a:lnTo>
                  <a:lnTo>
                    <a:pt x="71" y="652"/>
                  </a:lnTo>
                  <a:lnTo>
                    <a:pt x="71" y="652"/>
                  </a:lnTo>
                  <a:lnTo>
                    <a:pt x="81" y="648"/>
                  </a:lnTo>
                  <a:lnTo>
                    <a:pt x="92" y="642"/>
                  </a:lnTo>
                  <a:lnTo>
                    <a:pt x="102" y="636"/>
                  </a:lnTo>
                  <a:lnTo>
                    <a:pt x="111" y="629"/>
                  </a:lnTo>
                  <a:lnTo>
                    <a:pt x="120" y="622"/>
                  </a:lnTo>
                  <a:lnTo>
                    <a:pt x="129" y="613"/>
                  </a:lnTo>
                  <a:lnTo>
                    <a:pt x="136" y="605"/>
                  </a:lnTo>
                  <a:lnTo>
                    <a:pt x="143" y="596"/>
                  </a:lnTo>
                  <a:lnTo>
                    <a:pt x="149" y="587"/>
                  </a:lnTo>
                  <a:lnTo>
                    <a:pt x="154" y="576"/>
                  </a:lnTo>
                  <a:lnTo>
                    <a:pt x="160" y="565"/>
                  </a:lnTo>
                  <a:lnTo>
                    <a:pt x="163" y="554"/>
                  </a:lnTo>
                  <a:lnTo>
                    <a:pt x="166" y="544"/>
                  </a:lnTo>
                  <a:lnTo>
                    <a:pt x="168" y="532"/>
                  </a:lnTo>
                  <a:lnTo>
                    <a:pt x="170" y="520"/>
                  </a:lnTo>
                  <a:lnTo>
                    <a:pt x="170" y="508"/>
                  </a:lnTo>
                  <a:lnTo>
                    <a:pt x="170" y="508"/>
                  </a:lnTo>
                  <a:lnTo>
                    <a:pt x="170" y="495"/>
                  </a:lnTo>
                  <a:lnTo>
                    <a:pt x="168" y="484"/>
                  </a:lnTo>
                  <a:lnTo>
                    <a:pt x="166" y="473"/>
                  </a:lnTo>
                  <a:lnTo>
                    <a:pt x="163" y="461"/>
                  </a:lnTo>
                  <a:lnTo>
                    <a:pt x="160" y="450"/>
                  </a:lnTo>
                  <a:lnTo>
                    <a:pt x="154" y="440"/>
                  </a:lnTo>
                  <a:lnTo>
                    <a:pt x="149" y="430"/>
                  </a:lnTo>
                  <a:lnTo>
                    <a:pt x="143" y="420"/>
                  </a:lnTo>
                  <a:lnTo>
                    <a:pt x="136" y="411"/>
                  </a:lnTo>
                  <a:lnTo>
                    <a:pt x="129" y="402"/>
                  </a:lnTo>
                  <a:lnTo>
                    <a:pt x="120" y="395"/>
                  </a:lnTo>
                  <a:lnTo>
                    <a:pt x="111" y="387"/>
                  </a:lnTo>
                  <a:lnTo>
                    <a:pt x="102" y="379"/>
                  </a:lnTo>
                  <a:lnTo>
                    <a:pt x="92" y="374"/>
                  </a:lnTo>
                  <a:lnTo>
                    <a:pt x="81" y="369"/>
                  </a:lnTo>
                  <a:lnTo>
                    <a:pt x="71" y="363"/>
                  </a:lnTo>
                  <a:lnTo>
                    <a:pt x="71" y="363"/>
                  </a:lnTo>
                  <a:lnTo>
                    <a:pt x="82" y="332"/>
                  </a:lnTo>
                  <a:lnTo>
                    <a:pt x="90" y="316"/>
                  </a:lnTo>
                  <a:lnTo>
                    <a:pt x="97" y="301"/>
                  </a:lnTo>
                  <a:lnTo>
                    <a:pt x="97" y="301"/>
                  </a:lnTo>
                  <a:lnTo>
                    <a:pt x="113" y="307"/>
                  </a:lnTo>
                  <a:lnTo>
                    <a:pt x="129" y="311"/>
                  </a:lnTo>
                  <a:lnTo>
                    <a:pt x="145" y="313"/>
                  </a:lnTo>
                  <a:lnTo>
                    <a:pt x="161" y="314"/>
                  </a:lnTo>
                  <a:lnTo>
                    <a:pt x="161" y="314"/>
                  </a:lnTo>
                  <a:lnTo>
                    <a:pt x="176" y="314"/>
                  </a:lnTo>
                  <a:lnTo>
                    <a:pt x="191" y="311"/>
                  </a:lnTo>
                  <a:lnTo>
                    <a:pt x="206" y="308"/>
                  </a:lnTo>
                  <a:lnTo>
                    <a:pt x="220" y="302"/>
                  </a:lnTo>
                  <a:lnTo>
                    <a:pt x="233" y="296"/>
                  </a:lnTo>
                  <a:lnTo>
                    <a:pt x="246" y="288"/>
                  </a:lnTo>
                  <a:lnTo>
                    <a:pt x="258" y="280"/>
                  </a:lnTo>
                  <a:lnTo>
                    <a:pt x="269" y="269"/>
                  </a:lnTo>
                  <a:lnTo>
                    <a:pt x="269" y="269"/>
                  </a:lnTo>
                  <a:lnTo>
                    <a:pt x="278" y="260"/>
                  </a:lnTo>
                  <a:lnTo>
                    <a:pt x="285" y="251"/>
                  </a:lnTo>
                  <a:lnTo>
                    <a:pt x="292" y="241"/>
                  </a:lnTo>
                  <a:lnTo>
                    <a:pt x="297" y="231"/>
                  </a:lnTo>
                  <a:lnTo>
                    <a:pt x="302" y="221"/>
                  </a:lnTo>
                  <a:lnTo>
                    <a:pt x="307" y="210"/>
                  </a:lnTo>
                  <a:lnTo>
                    <a:pt x="310" y="198"/>
                  </a:lnTo>
                  <a:lnTo>
                    <a:pt x="312" y="187"/>
                  </a:lnTo>
                  <a:lnTo>
                    <a:pt x="313" y="176"/>
                  </a:lnTo>
                  <a:lnTo>
                    <a:pt x="314" y="165"/>
                  </a:lnTo>
                  <a:lnTo>
                    <a:pt x="314" y="153"/>
                  </a:lnTo>
                  <a:lnTo>
                    <a:pt x="313" y="141"/>
                  </a:lnTo>
                  <a:lnTo>
                    <a:pt x="311" y="131"/>
                  </a:lnTo>
                  <a:lnTo>
                    <a:pt x="309" y="119"/>
                  </a:lnTo>
                  <a:lnTo>
                    <a:pt x="306" y="108"/>
                  </a:lnTo>
                  <a:lnTo>
                    <a:pt x="301" y="97"/>
                  </a:lnTo>
                  <a:lnTo>
                    <a:pt x="301" y="97"/>
                  </a:lnTo>
                  <a:lnTo>
                    <a:pt x="331" y="82"/>
                  </a:lnTo>
                  <a:lnTo>
                    <a:pt x="364" y="70"/>
                  </a:lnTo>
                  <a:lnTo>
                    <a:pt x="364" y="70"/>
                  </a:lnTo>
                  <a:lnTo>
                    <a:pt x="369" y="81"/>
                  </a:lnTo>
                  <a:lnTo>
                    <a:pt x="374" y="92"/>
                  </a:lnTo>
                  <a:lnTo>
                    <a:pt x="380" y="102"/>
                  </a:lnTo>
                  <a:lnTo>
                    <a:pt x="387" y="111"/>
                  </a:lnTo>
                  <a:lnTo>
                    <a:pt x="395" y="120"/>
                  </a:lnTo>
                  <a:lnTo>
                    <a:pt x="402" y="128"/>
                  </a:lnTo>
                  <a:lnTo>
                    <a:pt x="411" y="136"/>
                  </a:lnTo>
                  <a:lnTo>
                    <a:pt x="420" y="142"/>
                  </a:lnTo>
                  <a:lnTo>
                    <a:pt x="430" y="149"/>
                  </a:lnTo>
                  <a:lnTo>
                    <a:pt x="440" y="154"/>
                  </a:lnTo>
                  <a:lnTo>
                    <a:pt x="450" y="160"/>
                  </a:lnTo>
                  <a:lnTo>
                    <a:pt x="461" y="163"/>
                  </a:lnTo>
                  <a:lnTo>
                    <a:pt x="473" y="166"/>
                  </a:lnTo>
                  <a:lnTo>
                    <a:pt x="484" y="168"/>
                  </a:lnTo>
                  <a:lnTo>
                    <a:pt x="496" y="170"/>
                  </a:lnTo>
                  <a:lnTo>
                    <a:pt x="508" y="170"/>
                  </a:lnTo>
                  <a:lnTo>
                    <a:pt x="508" y="170"/>
                  </a:lnTo>
                  <a:lnTo>
                    <a:pt x="520" y="170"/>
                  </a:lnTo>
                  <a:lnTo>
                    <a:pt x="532" y="168"/>
                  </a:lnTo>
                  <a:lnTo>
                    <a:pt x="544" y="166"/>
                  </a:lnTo>
                  <a:lnTo>
                    <a:pt x="555" y="163"/>
                  </a:lnTo>
                  <a:lnTo>
                    <a:pt x="565" y="160"/>
                  </a:lnTo>
                  <a:lnTo>
                    <a:pt x="576" y="154"/>
                  </a:lnTo>
                  <a:lnTo>
                    <a:pt x="587" y="149"/>
                  </a:lnTo>
                  <a:lnTo>
                    <a:pt x="596" y="142"/>
                  </a:lnTo>
                  <a:lnTo>
                    <a:pt x="605" y="136"/>
                  </a:lnTo>
                  <a:lnTo>
                    <a:pt x="614" y="128"/>
                  </a:lnTo>
                  <a:lnTo>
                    <a:pt x="622" y="120"/>
                  </a:lnTo>
                  <a:lnTo>
                    <a:pt x="630" y="111"/>
                  </a:lnTo>
                  <a:lnTo>
                    <a:pt x="636" y="102"/>
                  </a:lnTo>
                  <a:lnTo>
                    <a:pt x="643" y="92"/>
                  </a:lnTo>
                  <a:lnTo>
                    <a:pt x="648" y="81"/>
                  </a:lnTo>
                  <a:lnTo>
                    <a:pt x="652" y="70"/>
                  </a:lnTo>
                  <a:lnTo>
                    <a:pt x="652" y="70"/>
                  </a:lnTo>
                  <a:lnTo>
                    <a:pt x="684" y="82"/>
                  </a:lnTo>
                  <a:lnTo>
                    <a:pt x="716" y="97"/>
                  </a:lnTo>
                  <a:lnTo>
                    <a:pt x="716" y="97"/>
                  </a:lnTo>
                  <a:lnTo>
                    <a:pt x="711" y="108"/>
                  </a:lnTo>
                  <a:lnTo>
                    <a:pt x="707" y="119"/>
                  </a:lnTo>
                  <a:lnTo>
                    <a:pt x="705" y="131"/>
                  </a:lnTo>
                  <a:lnTo>
                    <a:pt x="703" y="141"/>
                  </a:lnTo>
                  <a:lnTo>
                    <a:pt x="702" y="153"/>
                  </a:lnTo>
                  <a:lnTo>
                    <a:pt x="702" y="165"/>
                  </a:lnTo>
                  <a:lnTo>
                    <a:pt x="703" y="176"/>
                  </a:lnTo>
                  <a:lnTo>
                    <a:pt x="704" y="187"/>
                  </a:lnTo>
                  <a:lnTo>
                    <a:pt x="707" y="198"/>
                  </a:lnTo>
                  <a:lnTo>
                    <a:pt x="710" y="210"/>
                  </a:lnTo>
                  <a:lnTo>
                    <a:pt x="713" y="221"/>
                  </a:lnTo>
                  <a:lnTo>
                    <a:pt x="719" y="231"/>
                  </a:lnTo>
                  <a:lnTo>
                    <a:pt x="724" y="241"/>
                  </a:lnTo>
                  <a:lnTo>
                    <a:pt x="732" y="251"/>
                  </a:lnTo>
                  <a:lnTo>
                    <a:pt x="738" y="260"/>
                  </a:lnTo>
                  <a:lnTo>
                    <a:pt x="747" y="269"/>
                  </a:lnTo>
                  <a:lnTo>
                    <a:pt x="747" y="269"/>
                  </a:lnTo>
                  <a:lnTo>
                    <a:pt x="758" y="280"/>
                  </a:lnTo>
                  <a:lnTo>
                    <a:pt x="770" y="288"/>
                  </a:lnTo>
                  <a:lnTo>
                    <a:pt x="783" y="296"/>
                  </a:lnTo>
                  <a:lnTo>
                    <a:pt x="797" y="302"/>
                  </a:lnTo>
                  <a:lnTo>
                    <a:pt x="811" y="308"/>
                  </a:lnTo>
                  <a:lnTo>
                    <a:pt x="825" y="311"/>
                  </a:lnTo>
                  <a:lnTo>
                    <a:pt x="840" y="314"/>
                  </a:lnTo>
                  <a:lnTo>
                    <a:pt x="855" y="314"/>
                  </a:lnTo>
                  <a:lnTo>
                    <a:pt x="855" y="314"/>
                  </a:lnTo>
                  <a:lnTo>
                    <a:pt x="872" y="313"/>
                  </a:lnTo>
                  <a:lnTo>
                    <a:pt x="888" y="311"/>
                  </a:lnTo>
                  <a:lnTo>
                    <a:pt x="903" y="307"/>
                  </a:lnTo>
                  <a:lnTo>
                    <a:pt x="919" y="301"/>
                  </a:lnTo>
                  <a:lnTo>
                    <a:pt x="919" y="301"/>
                  </a:lnTo>
                  <a:lnTo>
                    <a:pt x="933" y="332"/>
                  </a:lnTo>
                  <a:lnTo>
                    <a:pt x="940" y="347"/>
                  </a:lnTo>
                  <a:lnTo>
                    <a:pt x="945" y="363"/>
                  </a:lnTo>
                  <a:lnTo>
                    <a:pt x="945" y="363"/>
                  </a:lnTo>
                  <a:lnTo>
                    <a:pt x="934" y="369"/>
                  </a:lnTo>
                  <a:lnTo>
                    <a:pt x="924" y="374"/>
                  </a:lnTo>
                  <a:lnTo>
                    <a:pt x="914" y="379"/>
                  </a:lnTo>
                  <a:lnTo>
                    <a:pt x="904" y="387"/>
                  </a:lnTo>
                  <a:lnTo>
                    <a:pt x="896" y="395"/>
                  </a:lnTo>
                  <a:lnTo>
                    <a:pt x="888" y="402"/>
                  </a:lnTo>
                  <a:lnTo>
                    <a:pt x="881" y="411"/>
                  </a:lnTo>
                  <a:lnTo>
                    <a:pt x="873" y="420"/>
                  </a:lnTo>
                  <a:lnTo>
                    <a:pt x="867" y="430"/>
                  </a:lnTo>
                  <a:lnTo>
                    <a:pt x="861" y="440"/>
                  </a:lnTo>
                  <a:lnTo>
                    <a:pt x="857" y="450"/>
                  </a:lnTo>
                  <a:lnTo>
                    <a:pt x="853" y="461"/>
                  </a:lnTo>
                  <a:lnTo>
                    <a:pt x="850" y="473"/>
                  </a:lnTo>
                  <a:lnTo>
                    <a:pt x="847" y="484"/>
                  </a:lnTo>
                  <a:lnTo>
                    <a:pt x="846" y="495"/>
                  </a:lnTo>
                  <a:lnTo>
                    <a:pt x="845" y="508"/>
                  </a:lnTo>
                  <a:lnTo>
                    <a:pt x="845" y="508"/>
                  </a:lnTo>
                  <a:lnTo>
                    <a:pt x="846" y="520"/>
                  </a:lnTo>
                  <a:lnTo>
                    <a:pt x="847" y="532"/>
                  </a:lnTo>
                  <a:lnTo>
                    <a:pt x="850" y="544"/>
                  </a:lnTo>
                  <a:lnTo>
                    <a:pt x="853" y="554"/>
                  </a:lnTo>
                  <a:lnTo>
                    <a:pt x="857" y="565"/>
                  </a:lnTo>
                  <a:lnTo>
                    <a:pt x="861" y="576"/>
                  </a:lnTo>
                  <a:lnTo>
                    <a:pt x="867" y="587"/>
                  </a:lnTo>
                  <a:lnTo>
                    <a:pt x="873" y="596"/>
                  </a:lnTo>
                  <a:lnTo>
                    <a:pt x="881" y="605"/>
                  </a:lnTo>
                  <a:lnTo>
                    <a:pt x="888" y="613"/>
                  </a:lnTo>
                  <a:lnTo>
                    <a:pt x="896" y="622"/>
                  </a:lnTo>
                  <a:lnTo>
                    <a:pt x="904" y="629"/>
                  </a:lnTo>
                  <a:lnTo>
                    <a:pt x="914" y="636"/>
                  </a:lnTo>
                  <a:lnTo>
                    <a:pt x="924" y="642"/>
                  </a:lnTo>
                  <a:lnTo>
                    <a:pt x="934" y="648"/>
                  </a:lnTo>
                  <a:lnTo>
                    <a:pt x="945" y="652"/>
                  </a:lnTo>
                  <a:lnTo>
                    <a:pt x="945" y="652"/>
                  </a:lnTo>
                  <a:lnTo>
                    <a:pt x="933" y="684"/>
                  </a:lnTo>
                  <a:lnTo>
                    <a:pt x="927" y="699"/>
                  </a:lnTo>
                  <a:lnTo>
                    <a:pt x="919" y="715"/>
                  </a:lnTo>
                  <a:lnTo>
                    <a:pt x="919" y="715"/>
                  </a:lnTo>
                  <a:close/>
                  <a:moveTo>
                    <a:pt x="508" y="357"/>
                  </a:moveTo>
                  <a:lnTo>
                    <a:pt x="508" y="357"/>
                  </a:lnTo>
                  <a:lnTo>
                    <a:pt x="492" y="358"/>
                  </a:lnTo>
                  <a:lnTo>
                    <a:pt x="477" y="360"/>
                  </a:lnTo>
                  <a:lnTo>
                    <a:pt x="463" y="363"/>
                  </a:lnTo>
                  <a:lnTo>
                    <a:pt x="449" y="369"/>
                  </a:lnTo>
                  <a:lnTo>
                    <a:pt x="437" y="375"/>
                  </a:lnTo>
                  <a:lnTo>
                    <a:pt x="424" y="383"/>
                  </a:lnTo>
                  <a:lnTo>
                    <a:pt x="412" y="391"/>
                  </a:lnTo>
                  <a:lnTo>
                    <a:pt x="401" y="401"/>
                  </a:lnTo>
                  <a:lnTo>
                    <a:pt x="391" y="412"/>
                  </a:lnTo>
                  <a:lnTo>
                    <a:pt x="383" y="423"/>
                  </a:lnTo>
                  <a:lnTo>
                    <a:pt x="375" y="436"/>
                  </a:lnTo>
                  <a:lnTo>
                    <a:pt x="369" y="449"/>
                  </a:lnTo>
                  <a:lnTo>
                    <a:pt x="364" y="463"/>
                  </a:lnTo>
                  <a:lnTo>
                    <a:pt x="360" y="477"/>
                  </a:lnTo>
                  <a:lnTo>
                    <a:pt x="358" y="492"/>
                  </a:lnTo>
                  <a:lnTo>
                    <a:pt x="357" y="508"/>
                  </a:lnTo>
                  <a:lnTo>
                    <a:pt x="357" y="508"/>
                  </a:lnTo>
                  <a:lnTo>
                    <a:pt x="358" y="523"/>
                  </a:lnTo>
                  <a:lnTo>
                    <a:pt x="360" y="538"/>
                  </a:lnTo>
                  <a:lnTo>
                    <a:pt x="364" y="552"/>
                  </a:lnTo>
                  <a:lnTo>
                    <a:pt x="369" y="566"/>
                  </a:lnTo>
                  <a:lnTo>
                    <a:pt x="375" y="580"/>
                  </a:lnTo>
                  <a:lnTo>
                    <a:pt x="383" y="592"/>
                  </a:lnTo>
                  <a:lnTo>
                    <a:pt x="391" y="604"/>
                  </a:lnTo>
                  <a:lnTo>
                    <a:pt x="401" y="614"/>
                  </a:lnTo>
                  <a:lnTo>
                    <a:pt x="412" y="624"/>
                  </a:lnTo>
                  <a:lnTo>
                    <a:pt x="424" y="633"/>
                  </a:lnTo>
                  <a:lnTo>
                    <a:pt x="437" y="640"/>
                  </a:lnTo>
                  <a:lnTo>
                    <a:pt x="449" y="647"/>
                  </a:lnTo>
                  <a:lnTo>
                    <a:pt x="463" y="652"/>
                  </a:lnTo>
                  <a:lnTo>
                    <a:pt x="477" y="655"/>
                  </a:lnTo>
                  <a:lnTo>
                    <a:pt x="492" y="657"/>
                  </a:lnTo>
                  <a:lnTo>
                    <a:pt x="508" y="658"/>
                  </a:lnTo>
                  <a:lnTo>
                    <a:pt x="508" y="658"/>
                  </a:lnTo>
                  <a:lnTo>
                    <a:pt x="523" y="657"/>
                  </a:lnTo>
                  <a:lnTo>
                    <a:pt x="538" y="655"/>
                  </a:lnTo>
                  <a:lnTo>
                    <a:pt x="552" y="652"/>
                  </a:lnTo>
                  <a:lnTo>
                    <a:pt x="566" y="647"/>
                  </a:lnTo>
                  <a:lnTo>
                    <a:pt x="580" y="640"/>
                  </a:lnTo>
                  <a:lnTo>
                    <a:pt x="592" y="633"/>
                  </a:lnTo>
                  <a:lnTo>
                    <a:pt x="604" y="624"/>
                  </a:lnTo>
                  <a:lnTo>
                    <a:pt x="615" y="614"/>
                  </a:lnTo>
                  <a:lnTo>
                    <a:pt x="624" y="604"/>
                  </a:lnTo>
                  <a:lnTo>
                    <a:pt x="633" y="592"/>
                  </a:lnTo>
                  <a:lnTo>
                    <a:pt x="640" y="580"/>
                  </a:lnTo>
                  <a:lnTo>
                    <a:pt x="647" y="566"/>
                  </a:lnTo>
                  <a:lnTo>
                    <a:pt x="652" y="552"/>
                  </a:lnTo>
                  <a:lnTo>
                    <a:pt x="655" y="538"/>
                  </a:lnTo>
                  <a:lnTo>
                    <a:pt x="658" y="523"/>
                  </a:lnTo>
                  <a:lnTo>
                    <a:pt x="659" y="508"/>
                  </a:lnTo>
                  <a:lnTo>
                    <a:pt x="659" y="508"/>
                  </a:lnTo>
                  <a:lnTo>
                    <a:pt x="658" y="492"/>
                  </a:lnTo>
                  <a:lnTo>
                    <a:pt x="655" y="477"/>
                  </a:lnTo>
                  <a:lnTo>
                    <a:pt x="652" y="463"/>
                  </a:lnTo>
                  <a:lnTo>
                    <a:pt x="647" y="449"/>
                  </a:lnTo>
                  <a:lnTo>
                    <a:pt x="640" y="436"/>
                  </a:lnTo>
                  <a:lnTo>
                    <a:pt x="633" y="423"/>
                  </a:lnTo>
                  <a:lnTo>
                    <a:pt x="624" y="412"/>
                  </a:lnTo>
                  <a:lnTo>
                    <a:pt x="615" y="401"/>
                  </a:lnTo>
                  <a:lnTo>
                    <a:pt x="604" y="391"/>
                  </a:lnTo>
                  <a:lnTo>
                    <a:pt x="592" y="383"/>
                  </a:lnTo>
                  <a:lnTo>
                    <a:pt x="580" y="375"/>
                  </a:lnTo>
                  <a:lnTo>
                    <a:pt x="566" y="369"/>
                  </a:lnTo>
                  <a:lnTo>
                    <a:pt x="552" y="363"/>
                  </a:lnTo>
                  <a:lnTo>
                    <a:pt x="538" y="360"/>
                  </a:lnTo>
                  <a:lnTo>
                    <a:pt x="523" y="358"/>
                  </a:lnTo>
                  <a:lnTo>
                    <a:pt x="508" y="357"/>
                  </a:lnTo>
                  <a:lnTo>
                    <a:pt x="508" y="357"/>
                  </a:lnTo>
                  <a:close/>
                  <a:moveTo>
                    <a:pt x="508" y="567"/>
                  </a:moveTo>
                  <a:lnTo>
                    <a:pt x="508" y="567"/>
                  </a:lnTo>
                  <a:lnTo>
                    <a:pt x="496" y="566"/>
                  </a:lnTo>
                  <a:lnTo>
                    <a:pt x="485" y="563"/>
                  </a:lnTo>
                  <a:lnTo>
                    <a:pt x="475" y="558"/>
                  </a:lnTo>
                  <a:lnTo>
                    <a:pt x="466" y="550"/>
                  </a:lnTo>
                  <a:lnTo>
                    <a:pt x="459" y="541"/>
                  </a:lnTo>
                  <a:lnTo>
                    <a:pt x="454" y="531"/>
                  </a:lnTo>
                  <a:lnTo>
                    <a:pt x="449" y="520"/>
                  </a:lnTo>
                  <a:lnTo>
                    <a:pt x="448" y="508"/>
                  </a:lnTo>
                  <a:lnTo>
                    <a:pt x="448" y="508"/>
                  </a:lnTo>
                  <a:lnTo>
                    <a:pt x="449" y="495"/>
                  </a:lnTo>
                  <a:lnTo>
                    <a:pt x="454" y="485"/>
                  </a:lnTo>
                  <a:lnTo>
                    <a:pt x="459" y="475"/>
                  </a:lnTo>
                  <a:lnTo>
                    <a:pt x="466" y="465"/>
                  </a:lnTo>
                  <a:lnTo>
                    <a:pt x="475" y="459"/>
                  </a:lnTo>
                  <a:lnTo>
                    <a:pt x="485" y="454"/>
                  </a:lnTo>
                  <a:lnTo>
                    <a:pt x="496" y="449"/>
                  </a:lnTo>
                  <a:lnTo>
                    <a:pt x="508" y="448"/>
                  </a:lnTo>
                  <a:lnTo>
                    <a:pt x="508" y="448"/>
                  </a:lnTo>
                  <a:lnTo>
                    <a:pt x="520" y="449"/>
                  </a:lnTo>
                  <a:lnTo>
                    <a:pt x="531" y="454"/>
                  </a:lnTo>
                  <a:lnTo>
                    <a:pt x="542" y="459"/>
                  </a:lnTo>
                  <a:lnTo>
                    <a:pt x="550" y="465"/>
                  </a:lnTo>
                  <a:lnTo>
                    <a:pt x="558" y="475"/>
                  </a:lnTo>
                  <a:lnTo>
                    <a:pt x="563" y="485"/>
                  </a:lnTo>
                  <a:lnTo>
                    <a:pt x="566" y="495"/>
                  </a:lnTo>
                  <a:lnTo>
                    <a:pt x="567" y="508"/>
                  </a:lnTo>
                  <a:lnTo>
                    <a:pt x="567" y="508"/>
                  </a:lnTo>
                  <a:lnTo>
                    <a:pt x="566" y="520"/>
                  </a:lnTo>
                  <a:lnTo>
                    <a:pt x="563" y="531"/>
                  </a:lnTo>
                  <a:lnTo>
                    <a:pt x="558" y="541"/>
                  </a:lnTo>
                  <a:lnTo>
                    <a:pt x="550" y="550"/>
                  </a:lnTo>
                  <a:lnTo>
                    <a:pt x="542" y="558"/>
                  </a:lnTo>
                  <a:lnTo>
                    <a:pt x="531" y="563"/>
                  </a:lnTo>
                  <a:lnTo>
                    <a:pt x="520" y="566"/>
                  </a:lnTo>
                  <a:lnTo>
                    <a:pt x="508" y="567"/>
                  </a:lnTo>
                  <a:lnTo>
                    <a:pt x="508" y="5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9481299" y="2682785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4CB4D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策略推行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A4CB4D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135297" y="2507451"/>
            <a:ext cx="1800000" cy="720000"/>
            <a:chOff x="5021580" y="2911780"/>
            <a:chExt cx="2156460" cy="777240"/>
          </a:xfrm>
          <a:solidFill>
            <a:schemeClr val="accent3"/>
          </a:solidFill>
        </p:grpSpPr>
        <p:cxnSp>
          <p:nvCxnSpPr>
            <p:cNvPr id="45" name="直接连接符 44"/>
            <p:cNvCxnSpPr/>
            <p:nvPr/>
          </p:nvCxnSpPr>
          <p:spPr>
            <a:xfrm>
              <a:off x="5021580" y="2911780"/>
              <a:ext cx="2156460" cy="0"/>
            </a:xfrm>
            <a:prstGeom prst="lin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021580" y="3689020"/>
              <a:ext cx="2156460" cy="0"/>
            </a:xfrm>
            <a:prstGeom prst="lin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8319957" y="2507451"/>
            <a:ext cx="720000" cy="720000"/>
            <a:chOff x="8030869" y="1939082"/>
            <a:chExt cx="720000" cy="720000"/>
          </a:xfrm>
        </p:grpSpPr>
        <p:sp>
          <p:nvSpPr>
            <p:cNvPr id="44" name="矩形 43"/>
            <p:cNvSpPr/>
            <p:nvPr/>
          </p:nvSpPr>
          <p:spPr>
            <a:xfrm>
              <a:off x="8030869" y="1939082"/>
              <a:ext cx="720000" cy="720000"/>
            </a:xfrm>
            <a:prstGeom prst="rect">
              <a:avLst/>
            </a:prstGeom>
            <a:solidFill>
              <a:schemeClr val="accent3"/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6" name="Freeform 80"/>
            <p:cNvSpPr>
              <a:spLocks noEditPoints="1"/>
            </p:cNvSpPr>
            <p:nvPr/>
          </p:nvSpPr>
          <p:spPr bwMode="auto">
            <a:xfrm>
              <a:off x="8229738" y="2137157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2418046" y="4366959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4C8C8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市场分析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64C8C8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072044" y="4191625"/>
            <a:ext cx="1800000" cy="720000"/>
            <a:chOff x="5021580" y="2911780"/>
            <a:chExt cx="2156460" cy="777240"/>
          </a:xfrm>
          <a:solidFill>
            <a:schemeClr val="accent4"/>
          </a:solidFill>
        </p:grpSpPr>
        <p:cxnSp>
          <p:nvCxnSpPr>
            <p:cNvPr id="50" name="直接连接符 49"/>
            <p:cNvCxnSpPr/>
            <p:nvPr/>
          </p:nvCxnSpPr>
          <p:spPr>
            <a:xfrm>
              <a:off x="5021580" y="2911780"/>
              <a:ext cx="2156460" cy="0"/>
            </a:xfrm>
            <a:prstGeom prst="lin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021580" y="3689020"/>
              <a:ext cx="2156460" cy="0"/>
            </a:xfrm>
            <a:prstGeom prst="lin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1256704" y="4191625"/>
            <a:ext cx="720000" cy="720000"/>
            <a:chOff x="967616" y="3623256"/>
            <a:chExt cx="720000" cy="720000"/>
          </a:xfrm>
        </p:grpSpPr>
        <p:sp>
          <p:nvSpPr>
            <p:cNvPr id="49" name="矩形 48"/>
            <p:cNvSpPr/>
            <p:nvPr/>
          </p:nvSpPr>
          <p:spPr>
            <a:xfrm>
              <a:off x="967616" y="3623256"/>
              <a:ext cx="720000" cy="720000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7" name="Freeform 7"/>
            <p:cNvSpPr>
              <a:spLocks noEditPoints="1"/>
            </p:cNvSpPr>
            <p:nvPr/>
          </p:nvSpPr>
          <p:spPr bwMode="auto">
            <a:xfrm>
              <a:off x="1166485" y="3821331"/>
              <a:ext cx="322263" cy="323850"/>
            </a:xfrm>
            <a:custGeom>
              <a:avLst/>
              <a:gdLst>
                <a:gd name="T0" fmla="*/ 618 w 1018"/>
                <a:gd name="T1" fmla="*/ 573 h 1018"/>
                <a:gd name="T2" fmla="*/ 635 w 1018"/>
                <a:gd name="T3" fmla="*/ 492 h 1018"/>
                <a:gd name="T4" fmla="*/ 579 w 1018"/>
                <a:gd name="T5" fmla="*/ 402 h 1018"/>
                <a:gd name="T6" fmla="*/ 674 w 1018"/>
                <a:gd name="T7" fmla="*/ 249 h 1018"/>
                <a:gd name="T8" fmla="*/ 742 w 1018"/>
                <a:gd name="T9" fmla="*/ 198 h 1018"/>
                <a:gd name="T10" fmla="*/ 764 w 1018"/>
                <a:gd name="T11" fmla="*/ 128 h 1018"/>
                <a:gd name="T12" fmla="*/ 735 w 1018"/>
                <a:gd name="T13" fmla="*/ 46 h 1018"/>
                <a:gd name="T14" fmla="*/ 662 w 1018"/>
                <a:gd name="T15" fmla="*/ 2 h 1018"/>
                <a:gd name="T16" fmla="*/ 587 w 1018"/>
                <a:gd name="T17" fmla="*/ 10 h 1018"/>
                <a:gd name="T18" fmla="*/ 525 w 1018"/>
                <a:gd name="T19" fmla="*/ 67 h 1018"/>
                <a:gd name="T20" fmla="*/ 511 w 1018"/>
                <a:gd name="T21" fmla="*/ 144 h 1018"/>
                <a:gd name="T22" fmla="*/ 568 w 1018"/>
                <a:gd name="T23" fmla="*/ 234 h 1018"/>
                <a:gd name="T24" fmla="*/ 471 w 1018"/>
                <a:gd name="T25" fmla="*/ 387 h 1018"/>
                <a:gd name="T26" fmla="*/ 404 w 1018"/>
                <a:gd name="T27" fmla="*/ 438 h 1018"/>
                <a:gd name="T28" fmla="*/ 382 w 1018"/>
                <a:gd name="T29" fmla="*/ 509 h 1018"/>
                <a:gd name="T30" fmla="*/ 221 w 1018"/>
                <a:gd name="T31" fmla="*/ 646 h 1018"/>
                <a:gd name="T32" fmla="*/ 128 w 1018"/>
                <a:gd name="T33" fmla="*/ 604 h 1018"/>
                <a:gd name="T34" fmla="*/ 57 w 1018"/>
                <a:gd name="T35" fmla="*/ 626 h 1018"/>
                <a:gd name="T36" fmla="*/ 7 w 1018"/>
                <a:gd name="T37" fmla="*/ 694 h 1018"/>
                <a:gd name="T38" fmla="*/ 7 w 1018"/>
                <a:gd name="T39" fmla="*/ 769 h 1018"/>
                <a:gd name="T40" fmla="*/ 57 w 1018"/>
                <a:gd name="T41" fmla="*/ 837 h 1018"/>
                <a:gd name="T42" fmla="*/ 128 w 1018"/>
                <a:gd name="T43" fmla="*/ 858 h 1018"/>
                <a:gd name="T44" fmla="*/ 208 w 1018"/>
                <a:gd name="T45" fmla="*/ 829 h 1018"/>
                <a:gd name="T46" fmla="*/ 252 w 1018"/>
                <a:gd name="T47" fmla="*/ 757 h 1018"/>
                <a:gd name="T48" fmla="*/ 425 w 1018"/>
                <a:gd name="T49" fmla="*/ 603 h 1018"/>
                <a:gd name="T50" fmla="*/ 497 w 1018"/>
                <a:gd name="T51" fmla="*/ 635 h 1018"/>
                <a:gd name="T52" fmla="*/ 782 w 1018"/>
                <a:gd name="T53" fmla="*/ 826 h 1018"/>
                <a:gd name="T54" fmla="*/ 764 w 1018"/>
                <a:gd name="T55" fmla="*/ 903 h 1018"/>
                <a:gd name="T56" fmla="*/ 802 w 1018"/>
                <a:gd name="T57" fmla="*/ 981 h 1018"/>
                <a:gd name="T58" fmla="*/ 878 w 1018"/>
                <a:gd name="T59" fmla="*/ 1017 h 1018"/>
                <a:gd name="T60" fmla="*/ 952 w 1018"/>
                <a:gd name="T61" fmla="*/ 1002 h 1018"/>
                <a:gd name="T62" fmla="*/ 1009 w 1018"/>
                <a:gd name="T63" fmla="*/ 940 h 1018"/>
                <a:gd name="T64" fmla="*/ 1015 w 1018"/>
                <a:gd name="T65" fmla="*/ 865 h 1018"/>
                <a:gd name="T66" fmla="*/ 972 w 1018"/>
                <a:gd name="T67" fmla="*/ 792 h 1018"/>
                <a:gd name="T68" fmla="*/ 891 w 1018"/>
                <a:gd name="T69" fmla="*/ 763 h 1018"/>
                <a:gd name="T70" fmla="*/ 93 w 1018"/>
                <a:gd name="T71" fmla="*/ 784 h 1018"/>
                <a:gd name="T72" fmla="*/ 65 w 1018"/>
                <a:gd name="T73" fmla="*/ 732 h 1018"/>
                <a:gd name="T74" fmla="*/ 103 w 1018"/>
                <a:gd name="T75" fmla="*/ 673 h 1018"/>
                <a:gd name="T76" fmla="*/ 153 w 1018"/>
                <a:gd name="T77" fmla="*/ 673 h 1018"/>
                <a:gd name="T78" fmla="*/ 191 w 1018"/>
                <a:gd name="T79" fmla="*/ 732 h 1018"/>
                <a:gd name="T80" fmla="*/ 163 w 1018"/>
                <a:gd name="T81" fmla="*/ 784 h 1018"/>
                <a:gd name="T82" fmla="*/ 510 w 1018"/>
                <a:gd name="T83" fmla="*/ 573 h 1018"/>
                <a:gd name="T84" fmla="*/ 451 w 1018"/>
                <a:gd name="T85" fmla="*/ 533 h 1018"/>
                <a:gd name="T86" fmla="*/ 451 w 1018"/>
                <a:gd name="T87" fmla="*/ 484 h 1018"/>
                <a:gd name="T88" fmla="*/ 510 w 1018"/>
                <a:gd name="T89" fmla="*/ 445 h 1018"/>
                <a:gd name="T90" fmla="*/ 562 w 1018"/>
                <a:gd name="T91" fmla="*/ 473 h 1018"/>
                <a:gd name="T92" fmla="*/ 572 w 1018"/>
                <a:gd name="T93" fmla="*/ 521 h 1018"/>
                <a:gd name="T94" fmla="*/ 516 w 1018"/>
                <a:gd name="T95" fmla="*/ 572 h 1018"/>
                <a:gd name="T96" fmla="*/ 579 w 1018"/>
                <a:gd name="T97" fmla="*/ 102 h 1018"/>
                <a:gd name="T98" fmla="*/ 636 w 1018"/>
                <a:gd name="T99" fmla="*/ 63 h 1018"/>
                <a:gd name="T100" fmla="*/ 689 w 1018"/>
                <a:gd name="T101" fmla="*/ 91 h 1018"/>
                <a:gd name="T102" fmla="*/ 699 w 1018"/>
                <a:gd name="T103" fmla="*/ 139 h 1018"/>
                <a:gd name="T104" fmla="*/ 643 w 1018"/>
                <a:gd name="T105" fmla="*/ 191 h 1018"/>
                <a:gd name="T106" fmla="*/ 591 w 1018"/>
                <a:gd name="T107" fmla="*/ 172 h 1018"/>
                <a:gd name="T108" fmla="*/ 891 w 1018"/>
                <a:gd name="T109" fmla="*/ 954 h 1018"/>
                <a:gd name="T110" fmla="*/ 838 w 1018"/>
                <a:gd name="T111" fmla="*/ 926 h 1018"/>
                <a:gd name="T112" fmla="*/ 829 w 1018"/>
                <a:gd name="T113" fmla="*/ 878 h 1018"/>
                <a:gd name="T114" fmla="*/ 884 w 1018"/>
                <a:gd name="T115" fmla="*/ 827 h 1018"/>
                <a:gd name="T116" fmla="*/ 936 w 1018"/>
                <a:gd name="T117" fmla="*/ 845 h 1018"/>
                <a:gd name="T118" fmla="*/ 954 w 1018"/>
                <a:gd name="T119" fmla="*/ 897 h 1018"/>
                <a:gd name="T120" fmla="*/ 904 w 1018"/>
                <a:gd name="T121" fmla="*/ 95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8" h="1018">
                  <a:moveTo>
                    <a:pt x="891" y="763"/>
                  </a:moveTo>
                  <a:lnTo>
                    <a:pt x="891" y="763"/>
                  </a:lnTo>
                  <a:lnTo>
                    <a:pt x="874" y="765"/>
                  </a:lnTo>
                  <a:lnTo>
                    <a:pt x="858" y="768"/>
                  </a:lnTo>
                  <a:lnTo>
                    <a:pt x="841" y="774"/>
                  </a:lnTo>
                  <a:lnTo>
                    <a:pt x="826" y="781"/>
                  </a:lnTo>
                  <a:lnTo>
                    <a:pt x="618" y="573"/>
                  </a:lnTo>
                  <a:lnTo>
                    <a:pt x="618" y="573"/>
                  </a:lnTo>
                  <a:lnTo>
                    <a:pt x="626" y="558"/>
                  </a:lnTo>
                  <a:lnTo>
                    <a:pt x="632" y="543"/>
                  </a:lnTo>
                  <a:lnTo>
                    <a:pt x="635" y="526"/>
                  </a:lnTo>
                  <a:lnTo>
                    <a:pt x="636" y="509"/>
                  </a:lnTo>
                  <a:lnTo>
                    <a:pt x="636" y="509"/>
                  </a:lnTo>
                  <a:lnTo>
                    <a:pt x="635" y="492"/>
                  </a:lnTo>
                  <a:lnTo>
                    <a:pt x="632" y="476"/>
                  </a:lnTo>
                  <a:lnTo>
                    <a:pt x="628" y="461"/>
                  </a:lnTo>
                  <a:lnTo>
                    <a:pt x="620" y="447"/>
                  </a:lnTo>
                  <a:lnTo>
                    <a:pt x="612" y="435"/>
                  </a:lnTo>
                  <a:lnTo>
                    <a:pt x="602" y="422"/>
                  </a:lnTo>
                  <a:lnTo>
                    <a:pt x="591" y="412"/>
                  </a:lnTo>
                  <a:lnTo>
                    <a:pt x="579" y="402"/>
                  </a:lnTo>
                  <a:lnTo>
                    <a:pt x="628" y="253"/>
                  </a:lnTo>
                  <a:lnTo>
                    <a:pt x="628" y="253"/>
                  </a:lnTo>
                  <a:lnTo>
                    <a:pt x="636" y="254"/>
                  </a:lnTo>
                  <a:lnTo>
                    <a:pt x="636" y="254"/>
                  </a:lnTo>
                  <a:lnTo>
                    <a:pt x="649" y="253"/>
                  </a:lnTo>
                  <a:lnTo>
                    <a:pt x="662" y="252"/>
                  </a:lnTo>
                  <a:lnTo>
                    <a:pt x="674" y="249"/>
                  </a:lnTo>
                  <a:lnTo>
                    <a:pt x="686" y="245"/>
                  </a:lnTo>
                  <a:lnTo>
                    <a:pt x="698" y="239"/>
                  </a:lnTo>
                  <a:lnTo>
                    <a:pt x="707" y="233"/>
                  </a:lnTo>
                  <a:lnTo>
                    <a:pt x="718" y="225"/>
                  </a:lnTo>
                  <a:lnTo>
                    <a:pt x="727" y="217"/>
                  </a:lnTo>
                  <a:lnTo>
                    <a:pt x="735" y="208"/>
                  </a:lnTo>
                  <a:lnTo>
                    <a:pt x="742" y="198"/>
                  </a:lnTo>
                  <a:lnTo>
                    <a:pt x="748" y="188"/>
                  </a:lnTo>
                  <a:lnTo>
                    <a:pt x="753" y="177"/>
                  </a:lnTo>
                  <a:lnTo>
                    <a:pt x="758" y="165"/>
                  </a:lnTo>
                  <a:lnTo>
                    <a:pt x="761" y="152"/>
                  </a:lnTo>
                  <a:lnTo>
                    <a:pt x="763" y="141"/>
                  </a:lnTo>
                  <a:lnTo>
                    <a:pt x="764" y="128"/>
                  </a:lnTo>
                  <a:lnTo>
                    <a:pt x="764" y="128"/>
                  </a:lnTo>
                  <a:lnTo>
                    <a:pt x="763" y="114"/>
                  </a:lnTo>
                  <a:lnTo>
                    <a:pt x="761" y="102"/>
                  </a:lnTo>
                  <a:lnTo>
                    <a:pt x="758" y="89"/>
                  </a:lnTo>
                  <a:lnTo>
                    <a:pt x="753" y="77"/>
                  </a:lnTo>
                  <a:lnTo>
                    <a:pt x="748" y="67"/>
                  </a:lnTo>
                  <a:lnTo>
                    <a:pt x="742" y="56"/>
                  </a:lnTo>
                  <a:lnTo>
                    <a:pt x="735" y="46"/>
                  </a:lnTo>
                  <a:lnTo>
                    <a:pt x="727" y="38"/>
                  </a:lnTo>
                  <a:lnTo>
                    <a:pt x="718" y="29"/>
                  </a:lnTo>
                  <a:lnTo>
                    <a:pt x="707" y="21"/>
                  </a:lnTo>
                  <a:lnTo>
                    <a:pt x="698" y="15"/>
                  </a:lnTo>
                  <a:lnTo>
                    <a:pt x="686" y="10"/>
                  </a:lnTo>
                  <a:lnTo>
                    <a:pt x="674" y="5"/>
                  </a:lnTo>
                  <a:lnTo>
                    <a:pt x="662" y="2"/>
                  </a:lnTo>
                  <a:lnTo>
                    <a:pt x="649" y="1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24" y="1"/>
                  </a:lnTo>
                  <a:lnTo>
                    <a:pt x="611" y="2"/>
                  </a:lnTo>
                  <a:lnTo>
                    <a:pt x="599" y="5"/>
                  </a:lnTo>
                  <a:lnTo>
                    <a:pt x="587" y="10"/>
                  </a:lnTo>
                  <a:lnTo>
                    <a:pt x="576" y="15"/>
                  </a:lnTo>
                  <a:lnTo>
                    <a:pt x="566" y="21"/>
                  </a:lnTo>
                  <a:lnTo>
                    <a:pt x="556" y="29"/>
                  </a:lnTo>
                  <a:lnTo>
                    <a:pt x="546" y="38"/>
                  </a:lnTo>
                  <a:lnTo>
                    <a:pt x="539" y="46"/>
                  </a:lnTo>
                  <a:lnTo>
                    <a:pt x="531" y="56"/>
                  </a:lnTo>
                  <a:lnTo>
                    <a:pt x="525" y="67"/>
                  </a:lnTo>
                  <a:lnTo>
                    <a:pt x="520" y="77"/>
                  </a:lnTo>
                  <a:lnTo>
                    <a:pt x="515" y="89"/>
                  </a:lnTo>
                  <a:lnTo>
                    <a:pt x="512" y="102"/>
                  </a:lnTo>
                  <a:lnTo>
                    <a:pt x="510" y="114"/>
                  </a:lnTo>
                  <a:lnTo>
                    <a:pt x="510" y="128"/>
                  </a:lnTo>
                  <a:lnTo>
                    <a:pt x="510" y="128"/>
                  </a:lnTo>
                  <a:lnTo>
                    <a:pt x="511" y="144"/>
                  </a:lnTo>
                  <a:lnTo>
                    <a:pt x="514" y="160"/>
                  </a:lnTo>
                  <a:lnTo>
                    <a:pt x="518" y="175"/>
                  </a:lnTo>
                  <a:lnTo>
                    <a:pt x="526" y="189"/>
                  </a:lnTo>
                  <a:lnTo>
                    <a:pt x="533" y="202"/>
                  </a:lnTo>
                  <a:lnTo>
                    <a:pt x="544" y="214"/>
                  </a:lnTo>
                  <a:lnTo>
                    <a:pt x="555" y="224"/>
                  </a:lnTo>
                  <a:lnTo>
                    <a:pt x="568" y="234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10" y="382"/>
                  </a:lnTo>
                  <a:lnTo>
                    <a:pt x="510" y="382"/>
                  </a:lnTo>
                  <a:lnTo>
                    <a:pt x="497" y="382"/>
                  </a:lnTo>
                  <a:lnTo>
                    <a:pt x="484" y="384"/>
                  </a:lnTo>
                  <a:lnTo>
                    <a:pt x="471" y="387"/>
                  </a:lnTo>
                  <a:lnTo>
                    <a:pt x="461" y="392"/>
                  </a:lnTo>
                  <a:lnTo>
                    <a:pt x="449" y="397"/>
                  </a:lnTo>
                  <a:lnTo>
                    <a:pt x="438" y="403"/>
                  </a:lnTo>
                  <a:lnTo>
                    <a:pt x="428" y="411"/>
                  </a:lnTo>
                  <a:lnTo>
                    <a:pt x="420" y="418"/>
                  </a:lnTo>
                  <a:lnTo>
                    <a:pt x="411" y="428"/>
                  </a:lnTo>
                  <a:lnTo>
                    <a:pt x="404" y="438"/>
                  </a:lnTo>
                  <a:lnTo>
                    <a:pt x="397" y="448"/>
                  </a:lnTo>
                  <a:lnTo>
                    <a:pt x="392" y="459"/>
                  </a:lnTo>
                  <a:lnTo>
                    <a:pt x="388" y="471"/>
                  </a:lnTo>
                  <a:lnTo>
                    <a:pt x="384" y="483"/>
                  </a:lnTo>
                  <a:lnTo>
                    <a:pt x="383" y="496"/>
                  </a:lnTo>
                  <a:lnTo>
                    <a:pt x="382" y="509"/>
                  </a:lnTo>
                  <a:lnTo>
                    <a:pt x="382" y="509"/>
                  </a:lnTo>
                  <a:lnTo>
                    <a:pt x="383" y="519"/>
                  </a:lnTo>
                  <a:lnTo>
                    <a:pt x="384" y="530"/>
                  </a:lnTo>
                  <a:lnTo>
                    <a:pt x="386" y="541"/>
                  </a:lnTo>
                  <a:lnTo>
                    <a:pt x="390" y="550"/>
                  </a:lnTo>
                  <a:lnTo>
                    <a:pt x="230" y="657"/>
                  </a:lnTo>
                  <a:lnTo>
                    <a:pt x="230" y="657"/>
                  </a:lnTo>
                  <a:lnTo>
                    <a:pt x="221" y="646"/>
                  </a:lnTo>
                  <a:lnTo>
                    <a:pt x="211" y="635"/>
                  </a:lnTo>
                  <a:lnTo>
                    <a:pt x="199" y="627"/>
                  </a:lnTo>
                  <a:lnTo>
                    <a:pt x="186" y="619"/>
                  </a:lnTo>
                  <a:lnTo>
                    <a:pt x="173" y="613"/>
                  </a:lnTo>
                  <a:lnTo>
                    <a:pt x="158" y="608"/>
                  </a:lnTo>
                  <a:lnTo>
                    <a:pt x="143" y="605"/>
                  </a:lnTo>
                  <a:lnTo>
                    <a:pt x="128" y="604"/>
                  </a:lnTo>
                  <a:lnTo>
                    <a:pt x="128" y="604"/>
                  </a:lnTo>
                  <a:lnTo>
                    <a:pt x="115" y="605"/>
                  </a:lnTo>
                  <a:lnTo>
                    <a:pt x="102" y="607"/>
                  </a:lnTo>
                  <a:lnTo>
                    <a:pt x="90" y="610"/>
                  </a:lnTo>
                  <a:lnTo>
                    <a:pt x="79" y="614"/>
                  </a:lnTo>
                  <a:lnTo>
                    <a:pt x="67" y="619"/>
                  </a:lnTo>
                  <a:lnTo>
                    <a:pt x="57" y="626"/>
                  </a:lnTo>
                  <a:lnTo>
                    <a:pt x="47" y="633"/>
                  </a:lnTo>
                  <a:lnTo>
                    <a:pt x="38" y="642"/>
                  </a:lnTo>
                  <a:lnTo>
                    <a:pt x="29" y="650"/>
                  </a:lnTo>
                  <a:lnTo>
                    <a:pt x="23" y="660"/>
                  </a:lnTo>
                  <a:lnTo>
                    <a:pt x="16" y="671"/>
                  </a:lnTo>
                  <a:lnTo>
                    <a:pt x="11" y="682"/>
                  </a:lnTo>
                  <a:lnTo>
                    <a:pt x="7" y="694"/>
                  </a:lnTo>
                  <a:lnTo>
                    <a:pt x="3" y="706"/>
                  </a:lnTo>
                  <a:lnTo>
                    <a:pt x="1" y="719"/>
                  </a:lnTo>
                  <a:lnTo>
                    <a:pt x="0" y="732"/>
                  </a:lnTo>
                  <a:lnTo>
                    <a:pt x="0" y="732"/>
                  </a:lnTo>
                  <a:lnTo>
                    <a:pt x="1" y="745"/>
                  </a:lnTo>
                  <a:lnTo>
                    <a:pt x="3" y="757"/>
                  </a:lnTo>
                  <a:lnTo>
                    <a:pt x="7" y="769"/>
                  </a:lnTo>
                  <a:lnTo>
                    <a:pt x="11" y="781"/>
                  </a:lnTo>
                  <a:lnTo>
                    <a:pt x="16" y="792"/>
                  </a:lnTo>
                  <a:lnTo>
                    <a:pt x="23" y="803"/>
                  </a:lnTo>
                  <a:lnTo>
                    <a:pt x="29" y="812"/>
                  </a:lnTo>
                  <a:lnTo>
                    <a:pt x="38" y="822"/>
                  </a:lnTo>
                  <a:lnTo>
                    <a:pt x="47" y="829"/>
                  </a:lnTo>
                  <a:lnTo>
                    <a:pt x="57" y="837"/>
                  </a:lnTo>
                  <a:lnTo>
                    <a:pt x="67" y="843"/>
                  </a:lnTo>
                  <a:lnTo>
                    <a:pt x="79" y="849"/>
                  </a:lnTo>
                  <a:lnTo>
                    <a:pt x="90" y="853"/>
                  </a:lnTo>
                  <a:lnTo>
                    <a:pt x="102" y="856"/>
                  </a:lnTo>
                  <a:lnTo>
                    <a:pt x="115" y="858"/>
                  </a:lnTo>
                  <a:lnTo>
                    <a:pt x="128" y="858"/>
                  </a:lnTo>
                  <a:lnTo>
                    <a:pt x="128" y="858"/>
                  </a:lnTo>
                  <a:lnTo>
                    <a:pt x="141" y="858"/>
                  </a:lnTo>
                  <a:lnTo>
                    <a:pt x="154" y="856"/>
                  </a:lnTo>
                  <a:lnTo>
                    <a:pt x="165" y="853"/>
                  </a:lnTo>
                  <a:lnTo>
                    <a:pt x="177" y="849"/>
                  </a:lnTo>
                  <a:lnTo>
                    <a:pt x="188" y="843"/>
                  </a:lnTo>
                  <a:lnTo>
                    <a:pt x="199" y="837"/>
                  </a:lnTo>
                  <a:lnTo>
                    <a:pt x="208" y="829"/>
                  </a:lnTo>
                  <a:lnTo>
                    <a:pt x="218" y="822"/>
                  </a:lnTo>
                  <a:lnTo>
                    <a:pt x="226" y="812"/>
                  </a:lnTo>
                  <a:lnTo>
                    <a:pt x="233" y="803"/>
                  </a:lnTo>
                  <a:lnTo>
                    <a:pt x="239" y="792"/>
                  </a:lnTo>
                  <a:lnTo>
                    <a:pt x="245" y="781"/>
                  </a:lnTo>
                  <a:lnTo>
                    <a:pt x="249" y="769"/>
                  </a:lnTo>
                  <a:lnTo>
                    <a:pt x="252" y="757"/>
                  </a:lnTo>
                  <a:lnTo>
                    <a:pt x="255" y="745"/>
                  </a:lnTo>
                  <a:lnTo>
                    <a:pt x="255" y="732"/>
                  </a:lnTo>
                  <a:lnTo>
                    <a:pt x="255" y="732"/>
                  </a:lnTo>
                  <a:lnTo>
                    <a:pt x="255" y="724"/>
                  </a:lnTo>
                  <a:lnTo>
                    <a:pt x="253" y="718"/>
                  </a:lnTo>
                  <a:lnTo>
                    <a:pt x="425" y="603"/>
                  </a:lnTo>
                  <a:lnTo>
                    <a:pt x="425" y="603"/>
                  </a:lnTo>
                  <a:lnTo>
                    <a:pt x="434" y="610"/>
                  </a:lnTo>
                  <a:lnTo>
                    <a:pt x="443" y="617"/>
                  </a:lnTo>
                  <a:lnTo>
                    <a:pt x="453" y="622"/>
                  </a:lnTo>
                  <a:lnTo>
                    <a:pt x="464" y="628"/>
                  </a:lnTo>
                  <a:lnTo>
                    <a:pt x="474" y="631"/>
                  </a:lnTo>
                  <a:lnTo>
                    <a:pt x="485" y="634"/>
                  </a:lnTo>
                  <a:lnTo>
                    <a:pt x="497" y="635"/>
                  </a:lnTo>
                  <a:lnTo>
                    <a:pt x="510" y="636"/>
                  </a:lnTo>
                  <a:lnTo>
                    <a:pt x="510" y="636"/>
                  </a:lnTo>
                  <a:lnTo>
                    <a:pt x="527" y="635"/>
                  </a:lnTo>
                  <a:lnTo>
                    <a:pt x="543" y="631"/>
                  </a:lnTo>
                  <a:lnTo>
                    <a:pt x="559" y="626"/>
                  </a:lnTo>
                  <a:lnTo>
                    <a:pt x="573" y="618"/>
                  </a:lnTo>
                  <a:lnTo>
                    <a:pt x="782" y="826"/>
                  </a:lnTo>
                  <a:lnTo>
                    <a:pt x="782" y="826"/>
                  </a:lnTo>
                  <a:lnTo>
                    <a:pt x="775" y="841"/>
                  </a:lnTo>
                  <a:lnTo>
                    <a:pt x="768" y="856"/>
                  </a:lnTo>
                  <a:lnTo>
                    <a:pt x="765" y="873"/>
                  </a:lnTo>
                  <a:lnTo>
                    <a:pt x="764" y="891"/>
                  </a:lnTo>
                  <a:lnTo>
                    <a:pt x="764" y="891"/>
                  </a:lnTo>
                  <a:lnTo>
                    <a:pt x="764" y="903"/>
                  </a:lnTo>
                  <a:lnTo>
                    <a:pt x="766" y="916"/>
                  </a:lnTo>
                  <a:lnTo>
                    <a:pt x="770" y="928"/>
                  </a:lnTo>
                  <a:lnTo>
                    <a:pt x="774" y="940"/>
                  </a:lnTo>
                  <a:lnTo>
                    <a:pt x="779" y="951"/>
                  </a:lnTo>
                  <a:lnTo>
                    <a:pt x="786" y="961"/>
                  </a:lnTo>
                  <a:lnTo>
                    <a:pt x="793" y="971"/>
                  </a:lnTo>
                  <a:lnTo>
                    <a:pt x="802" y="981"/>
                  </a:lnTo>
                  <a:lnTo>
                    <a:pt x="810" y="988"/>
                  </a:lnTo>
                  <a:lnTo>
                    <a:pt x="820" y="996"/>
                  </a:lnTo>
                  <a:lnTo>
                    <a:pt x="831" y="1002"/>
                  </a:lnTo>
                  <a:lnTo>
                    <a:pt x="841" y="1007"/>
                  </a:lnTo>
                  <a:lnTo>
                    <a:pt x="853" y="1012"/>
                  </a:lnTo>
                  <a:lnTo>
                    <a:pt x="865" y="1015"/>
                  </a:lnTo>
                  <a:lnTo>
                    <a:pt x="878" y="1017"/>
                  </a:lnTo>
                  <a:lnTo>
                    <a:pt x="891" y="1018"/>
                  </a:lnTo>
                  <a:lnTo>
                    <a:pt x="891" y="1018"/>
                  </a:lnTo>
                  <a:lnTo>
                    <a:pt x="904" y="1017"/>
                  </a:lnTo>
                  <a:lnTo>
                    <a:pt x="917" y="1015"/>
                  </a:lnTo>
                  <a:lnTo>
                    <a:pt x="929" y="1012"/>
                  </a:lnTo>
                  <a:lnTo>
                    <a:pt x="940" y="1007"/>
                  </a:lnTo>
                  <a:lnTo>
                    <a:pt x="952" y="1002"/>
                  </a:lnTo>
                  <a:lnTo>
                    <a:pt x="963" y="996"/>
                  </a:lnTo>
                  <a:lnTo>
                    <a:pt x="972" y="988"/>
                  </a:lnTo>
                  <a:lnTo>
                    <a:pt x="981" y="981"/>
                  </a:lnTo>
                  <a:lnTo>
                    <a:pt x="989" y="971"/>
                  </a:lnTo>
                  <a:lnTo>
                    <a:pt x="997" y="961"/>
                  </a:lnTo>
                  <a:lnTo>
                    <a:pt x="1003" y="951"/>
                  </a:lnTo>
                  <a:lnTo>
                    <a:pt x="1009" y="940"/>
                  </a:lnTo>
                  <a:lnTo>
                    <a:pt x="1013" y="928"/>
                  </a:lnTo>
                  <a:lnTo>
                    <a:pt x="1015" y="916"/>
                  </a:lnTo>
                  <a:lnTo>
                    <a:pt x="1017" y="903"/>
                  </a:lnTo>
                  <a:lnTo>
                    <a:pt x="1018" y="891"/>
                  </a:lnTo>
                  <a:lnTo>
                    <a:pt x="1018" y="891"/>
                  </a:lnTo>
                  <a:lnTo>
                    <a:pt x="1017" y="878"/>
                  </a:lnTo>
                  <a:lnTo>
                    <a:pt x="1015" y="865"/>
                  </a:lnTo>
                  <a:lnTo>
                    <a:pt x="1013" y="853"/>
                  </a:lnTo>
                  <a:lnTo>
                    <a:pt x="1009" y="841"/>
                  </a:lnTo>
                  <a:lnTo>
                    <a:pt x="1003" y="829"/>
                  </a:lnTo>
                  <a:lnTo>
                    <a:pt x="997" y="820"/>
                  </a:lnTo>
                  <a:lnTo>
                    <a:pt x="989" y="810"/>
                  </a:lnTo>
                  <a:lnTo>
                    <a:pt x="981" y="800"/>
                  </a:lnTo>
                  <a:lnTo>
                    <a:pt x="972" y="792"/>
                  </a:lnTo>
                  <a:lnTo>
                    <a:pt x="963" y="785"/>
                  </a:lnTo>
                  <a:lnTo>
                    <a:pt x="952" y="779"/>
                  </a:lnTo>
                  <a:lnTo>
                    <a:pt x="940" y="774"/>
                  </a:lnTo>
                  <a:lnTo>
                    <a:pt x="929" y="769"/>
                  </a:lnTo>
                  <a:lnTo>
                    <a:pt x="917" y="766"/>
                  </a:lnTo>
                  <a:lnTo>
                    <a:pt x="904" y="764"/>
                  </a:lnTo>
                  <a:lnTo>
                    <a:pt x="891" y="763"/>
                  </a:lnTo>
                  <a:lnTo>
                    <a:pt x="891" y="763"/>
                  </a:lnTo>
                  <a:close/>
                  <a:moveTo>
                    <a:pt x="128" y="795"/>
                  </a:moveTo>
                  <a:lnTo>
                    <a:pt x="128" y="795"/>
                  </a:lnTo>
                  <a:lnTo>
                    <a:pt x="121" y="795"/>
                  </a:lnTo>
                  <a:lnTo>
                    <a:pt x="115" y="794"/>
                  </a:lnTo>
                  <a:lnTo>
                    <a:pt x="103" y="790"/>
                  </a:lnTo>
                  <a:lnTo>
                    <a:pt x="93" y="784"/>
                  </a:lnTo>
                  <a:lnTo>
                    <a:pt x="83" y="777"/>
                  </a:lnTo>
                  <a:lnTo>
                    <a:pt x="75" y="767"/>
                  </a:lnTo>
                  <a:lnTo>
                    <a:pt x="69" y="756"/>
                  </a:lnTo>
                  <a:lnTo>
                    <a:pt x="66" y="745"/>
                  </a:lnTo>
                  <a:lnTo>
                    <a:pt x="65" y="738"/>
                  </a:lnTo>
                  <a:lnTo>
                    <a:pt x="65" y="732"/>
                  </a:lnTo>
                  <a:lnTo>
                    <a:pt x="65" y="732"/>
                  </a:lnTo>
                  <a:lnTo>
                    <a:pt x="65" y="725"/>
                  </a:lnTo>
                  <a:lnTo>
                    <a:pt x="66" y="719"/>
                  </a:lnTo>
                  <a:lnTo>
                    <a:pt x="69" y="707"/>
                  </a:lnTo>
                  <a:lnTo>
                    <a:pt x="75" y="696"/>
                  </a:lnTo>
                  <a:lnTo>
                    <a:pt x="83" y="687"/>
                  </a:lnTo>
                  <a:lnTo>
                    <a:pt x="93" y="679"/>
                  </a:lnTo>
                  <a:lnTo>
                    <a:pt x="103" y="673"/>
                  </a:lnTo>
                  <a:lnTo>
                    <a:pt x="115" y="669"/>
                  </a:lnTo>
                  <a:lnTo>
                    <a:pt x="121" y="668"/>
                  </a:lnTo>
                  <a:lnTo>
                    <a:pt x="128" y="667"/>
                  </a:lnTo>
                  <a:lnTo>
                    <a:pt x="128" y="667"/>
                  </a:lnTo>
                  <a:lnTo>
                    <a:pt x="134" y="668"/>
                  </a:lnTo>
                  <a:lnTo>
                    <a:pt x="141" y="669"/>
                  </a:lnTo>
                  <a:lnTo>
                    <a:pt x="153" y="673"/>
                  </a:lnTo>
                  <a:lnTo>
                    <a:pt x="163" y="679"/>
                  </a:lnTo>
                  <a:lnTo>
                    <a:pt x="173" y="687"/>
                  </a:lnTo>
                  <a:lnTo>
                    <a:pt x="180" y="696"/>
                  </a:lnTo>
                  <a:lnTo>
                    <a:pt x="187" y="707"/>
                  </a:lnTo>
                  <a:lnTo>
                    <a:pt x="190" y="719"/>
                  </a:lnTo>
                  <a:lnTo>
                    <a:pt x="191" y="725"/>
                  </a:lnTo>
                  <a:lnTo>
                    <a:pt x="191" y="732"/>
                  </a:lnTo>
                  <a:lnTo>
                    <a:pt x="191" y="732"/>
                  </a:lnTo>
                  <a:lnTo>
                    <a:pt x="191" y="738"/>
                  </a:lnTo>
                  <a:lnTo>
                    <a:pt x="190" y="745"/>
                  </a:lnTo>
                  <a:lnTo>
                    <a:pt x="187" y="756"/>
                  </a:lnTo>
                  <a:lnTo>
                    <a:pt x="180" y="767"/>
                  </a:lnTo>
                  <a:lnTo>
                    <a:pt x="173" y="777"/>
                  </a:lnTo>
                  <a:lnTo>
                    <a:pt x="163" y="784"/>
                  </a:lnTo>
                  <a:lnTo>
                    <a:pt x="153" y="790"/>
                  </a:lnTo>
                  <a:lnTo>
                    <a:pt x="141" y="794"/>
                  </a:lnTo>
                  <a:lnTo>
                    <a:pt x="134" y="795"/>
                  </a:lnTo>
                  <a:lnTo>
                    <a:pt x="128" y="795"/>
                  </a:lnTo>
                  <a:lnTo>
                    <a:pt x="128" y="795"/>
                  </a:lnTo>
                  <a:close/>
                  <a:moveTo>
                    <a:pt x="510" y="573"/>
                  </a:moveTo>
                  <a:lnTo>
                    <a:pt x="510" y="573"/>
                  </a:lnTo>
                  <a:lnTo>
                    <a:pt x="503" y="572"/>
                  </a:lnTo>
                  <a:lnTo>
                    <a:pt x="497" y="571"/>
                  </a:lnTo>
                  <a:lnTo>
                    <a:pt x="485" y="568"/>
                  </a:lnTo>
                  <a:lnTo>
                    <a:pt x="474" y="561"/>
                  </a:lnTo>
                  <a:lnTo>
                    <a:pt x="465" y="554"/>
                  </a:lnTo>
                  <a:lnTo>
                    <a:pt x="456" y="544"/>
                  </a:lnTo>
                  <a:lnTo>
                    <a:pt x="451" y="533"/>
                  </a:lnTo>
                  <a:lnTo>
                    <a:pt x="448" y="521"/>
                  </a:lnTo>
                  <a:lnTo>
                    <a:pt x="447" y="515"/>
                  </a:lnTo>
                  <a:lnTo>
                    <a:pt x="446" y="509"/>
                  </a:lnTo>
                  <a:lnTo>
                    <a:pt x="446" y="509"/>
                  </a:lnTo>
                  <a:lnTo>
                    <a:pt x="447" y="502"/>
                  </a:lnTo>
                  <a:lnTo>
                    <a:pt x="448" y="496"/>
                  </a:lnTo>
                  <a:lnTo>
                    <a:pt x="451" y="484"/>
                  </a:lnTo>
                  <a:lnTo>
                    <a:pt x="456" y="473"/>
                  </a:lnTo>
                  <a:lnTo>
                    <a:pt x="465" y="463"/>
                  </a:lnTo>
                  <a:lnTo>
                    <a:pt x="474" y="456"/>
                  </a:lnTo>
                  <a:lnTo>
                    <a:pt x="485" y="451"/>
                  </a:lnTo>
                  <a:lnTo>
                    <a:pt x="497" y="446"/>
                  </a:lnTo>
                  <a:lnTo>
                    <a:pt x="503" y="445"/>
                  </a:lnTo>
                  <a:lnTo>
                    <a:pt x="510" y="445"/>
                  </a:lnTo>
                  <a:lnTo>
                    <a:pt x="510" y="445"/>
                  </a:lnTo>
                  <a:lnTo>
                    <a:pt x="516" y="445"/>
                  </a:lnTo>
                  <a:lnTo>
                    <a:pt x="523" y="446"/>
                  </a:lnTo>
                  <a:lnTo>
                    <a:pt x="535" y="451"/>
                  </a:lnTo>
                  <a:lnTo>
                    <a:pt x="545" y="456"/>
                  </a:lnTo>
                  <a:lnTo>
                    <a:pt x="555" y="463"/>
                  </a:lnTo>
                  <a:lnTo>
                    <a:pt x="562" y="473"/>
                  </a:lnTo>
                  <a:lnTo>
                    <a:pt x="568" y="484"/>
                  </a:lnTo>
                  <a:lnTo>
                    <a:pt x="572" y="496"/>
                  </a:lnTo>
                  <a:lnTo>
                    <a:pt x="573" y="502"/>
                  </a:lnTo>
                  <a:lnTo>
                    <a:pt x="573" y="509"/>
                  </a:lnTo>
                  <a:lnTo>
                    <a:pt x="573" y="509"/>
                  </a:lnTo>
                  <a:lnTo>
                    <a:pt x="573" y="515"/>
                  </a:lnTo>
                  <a:lnTo>
                    <a:pt x="572" y="521"/>
                  </a:lnTo>
                  <a:lnTo>
                    <a:pt x="568" y="533"/>
                  </a:lnTo>
                  <a:lnTo>
                    <a:pt x="562" y="544"/>
                  </a:lnTo>
                  <a:lnTo>
                    <a:pt x="555" y="554"/>
                  </a:lnTo>
                  <a:lnTo>
                    <a:pt x="545" y="561"/>
                  </a:lnTo>
                  <a:lnTo>
                    <a:pt x="535" y="568"/>
                  </a:lnTo>
                  <a:lnTo>
                    <a:pt x="523" y="571"/>
                  </a:lnTo>
                  <a:lnTo>
                    <a:pt x="516" y="572"/>
                  </a:lnTo>
                  <a:lnTo>
                    <a:pt x="510" y="573"/>
                  </a:lnTo>
                  <a:lnTo>
                    <a:pt x="510" y="573"/>
                  </a:lnTo>
                  <a:close/>
                  <a:moveTo>
                    <a:pt x="573" y="128"/>
                  </a:moveTo>
                  <a:lnTo>
                    <a:pt x="573" y="128"/>
                  </a:lnTo>
                  <a:lnTo>
                    <a:pt x="573" y="120"/>
                  </a:lnTo>
                  <a:lnTo>
                    <a:pt x="574" y="115"/>
                  </a:lnTo>
                  <a:lnTo>
                    <a:pt x="579" y="102"/>
                  </a:lnTo>
                  <a:lnTo>
                    <a:pt x="584" y="91"/>
                  </a:lnTo>
                  <a:lnTo>
                    <a:pt x="591" y="83"/>
                  </a:lnTo>
                  <a:lnTo>
                    <a:pt x="601" y="74"/>
                  </a:lnTo>
                  <a:lnTo>
                    <a:pt x="612" y="69"/>
                  </a:lnTo>
                  <a:lnTo>
                    <a:pt x="624" y="64"/>
                  </a:lnTo>
                  <a:lnTo>
                    <a:pt x="630" y="64"/>
                  </a:lnTo>
                  <a:lnTo>
                    <a:pt x="636" y="63"/>
                  </a:lnTo>
                  <a:lnTo>
                    <a:pt x="636" y="63"/>
                  </a:lnTo>
                  <a:lnTo>
                    <a:pt x="643" y="64"/>
                  </a:lnTo>
                  <a:lnTo>
                    <a:pt x="649" y="64"/>
                  </a:lnTo>
                  <a:lnTo>
                    <a:pt x="661" y="69"/>
                  </a:lnTo>
                  <a:lnTo>
                    <a:pt x="672" y="74"/>
                  </a:lnTo>
                  <a:lnTo>
                    <a:pt x="682" y="83"/>
                  </a:lnTo>
                  <a:lnTo>
                    <a:pt x="689" y="91"/>
                  </a:lnTo>
                  <a:lnTo>
                    <a:pt x="696" y="102"/>
                  </a:lnTo>
                  <a:lnTo>
                    <a:pt x="699" y="115"/>
                  </a:lnTo>
                  <a:lnTo>
                    <a:pt x="700" y="120"/>
                  </a:lnTo>
                  <a:lnTo>
                    <a:pt x="700" y="128"/>
                  </a:lnTo>
                  <a:lnTo>
                    <a:pt x="700" y="128"/>
                  </a:lnTo>
                  <a:lnTo>
                    <a:pt x="700" y="134"/>
                  </a:lnTo>
                  <a:lnTo>
                    <a:pt x="699" y="139"/>
                  </a:lnTo>
                  <a:lnTo>
                    <a:pt x="696" y="152"/>
                  </a:lnTo>
                  <a:lnTo>
                    <a:pt x="689" y="163"/>
                  </a:lnTo>
                  <a:lnTo>
                    <a:pt x="682" y="172"/>
                  </a:lnTo>
                  <a:lnTo>
                    <a:pt x="672" y="180"/>
                  </a:lnTo>
                  <a:lnTo>
                    <a:pt x="661" y="186"/>
                  </a:lnTo>
                  <a:lnTo>
                    <a:pt x="649" y="190"/>
                  </a:lnTo>
                  <a:lnTo>
                    <a:pt x="643" y="191"/>
                  </a:lnTo>
                  <a:lnTo>
                    <a:pt x="636" y="191"/>
                  </a:lnTo>
                  <a:lnTo>
                    <a:pt x="636" y="191"/>
                  </a:lnTo>
                  <a:lnTo>
                    <a:pt x="630" y="191"/>
                  </a:lnTo>
                  <a:lnTo>
                    <a:pt x="624" y="190"/>
                  </a:lnTo>
                  <a:lnTo>
                    <a:pt x="612" y="186"/>
                  </a:lnTo>
                  <a:lnTo>
                    <a:pt x="601" y="180"/>
                  </a:lnTo>
                  <a:lnTo>
                    <a:pt x="591" y="172"/>
                  </a:lnTo>
                  <a:lnTo>
                    <a:pt x="584" y="163"/>
                  </a:lnTo>
                  <a:lnTo>
                    <a:pt x="579" y="152"/>
                  </a:lnTo>
                  <a:lnTo>
                    <a:pt x="574" y="139"/>
                  </a:lnTo>
                  <a:lnTo>
                    <a:pt x="573" y="134"/>
                  </a:lnTo>
                  <a:lnTo>
                    <a:pt x="573" y="128"/>
                  </a:lnTo>
                  <a:lnTo>
                    <a:pt x="573" y="128"/>
                  </a:lnTo>
                  <a:close/>
                  <a:moveTo>
                    <a:pt x="891" y="954"/>
                  </a:moveTo>
                  <a:lnTo>
                    <a:pt x="891" y="954"/>
                  </a:lnTo>
                  <a:lnTo>
                    <a:pt x="884" y="954"/>
                  </a:lnTo>
                  <a:lnTo>
                    <a:pt x="878" y="953"/>
                  </a:lnTo>
                  <a:lnTo>
                    <a:pt x="866" y="950"/>
                  </a:lnTo>
                  <a:lnTo>
                    <a:pt x="855" y="943"/>
                  </a:lnTo>
                  <a:lnTo>
                    <a:pt x="846" y="936"/>
                  </a:lnTo>
                  <a:lnTo>
                    <a:pt x="838" y="926"/>
                  </a:lnTo>
                  <a:lnTo>
                    <a:pt x="833" y="915"/>
                  </a:lnTo>
                  <a:lnTo>
                    <a:pt x="829" y="903"/>
                  </a:lnTo>
                  <a:lnTo>
                    <a:pt x="827" y="897"/>
                  </a:lnTo>
                  <a:lnTo>
                    <a:pt x="827" y="891"/>
                  </a:lnTo>
                  <a:lnTo>
                    <a:pt x="827" y="891"/>
                  </a:lnTo>
                  <a:lnTo>
                    <a:pt x="827" y="884"/>
                  </a:lnTo>
                  <a:lnTo>
                    <a:pt x="829" y="878"/>
                  </a:lnTo>
                  <a:lnTo>
                    <a:pt x="833" y="866"/>
                  </a:lnTo>
                  <a:lnTo>
                    <a:pt x="838" y="855"/>
                  </a:lnTo>
                  <a:lnTo>
                    <a:pt x="846" y="845"/>
                  </a:lnTo>
                  <a:lnTo>
                    <a:pt x="855" y="838"/>
                  </a:lnTo>
                  <a:lnTo>
                    <a:pt x="866" y="832"/>
                  </a:lnTo>
                  <a:lnTo>
                    <a:pt x="878" y="828"/>
                  </a:lnTo>
                  <a:lnTo>
                    <a:pt x="884" y="827"/>
                  </a:lnTo>
                  <a:lnTo>
                    <a:pt x="891" y="827"/>
                  </a:lnTo>
                  <a:lnTo>
                    <a:pt x="891" y="827"/>
                  </a:lnTo>
                  <a:lnTo>
                    <a:pt x="897" y="827"/>
                  </a:lnTo>
                  <a:lnTo>
                    <a:pt x="904" y="828"/>
                  </a:lnTo>
                  <a:lnTo>
                    <a:pt x="915" y="832"/>
                  </a:lnTo>
                  <a:lnTo>
                    <a:pt x="926" y="838"/>
                  </a:lnTo>
                  <a:lnTo>
                    <a:pt x="936" y="845"/>
                  </a:lnTo>
                  <a:lnTo>
                    <a:pt x="943" y="855"/>
                  </a:lnTo>
                  <a:lnTo>
                    <a:pt x="950" y="866"/>
                  </a:lnTo>
                  <a:lnTo>
                    <a:pt x="953" y="878"/>
                  </a:lnTo>
                  <a:lnTo>
                    <a:pt x="954" y="884"/>
                  </a:lnTo>
                  <a:lnTo>
                    <a:pt x="955" y="891"/>
                  </a:lnTo>
                  <a:lnTo>
                    <a:pt x="955" y="891"/>
                  </a:lnTo>
                  <a:lnTo>
                    <a:pt x="954" y="897"/>
                  </a:lnTo>
                  <a:lnTo>
                    <a:pt x="953" y="903"/>
                  </a:lnTo>
                  <a:lnTo>
                    <a:pt x="950" y="915"/>
                  </a:lnTo>
                  <a:lnTo>
                    <a:pt x="943" y="926"/>
                  </a:lnTo>
                  <a:lnTo>
                    <a:pt x="936" y="936"/>
                  </a:lnTo>
                  <a:lnTo>
                    <a:pt x="926" y="943"/>
                  </a:lnTo>
                  <a:lnTo>
                    <a:pt x="915" y="950"/>
                  </a:lnTo>
                  <a:lnTo>
                    <a:pt x="904" y="953"/>
                  </a:lnTo>
                  <a:lnTo>
                    <a:pt x="897" y="954"/>
                  </a:lnTo>
                  <a:lnTo>
                    <a:pt x="891" y="954"/>
                  </a:lnTo>
                  <a:lnTo>
                    <a:pt x="891" y="9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949672" y="4366959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82B4DC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团队建设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82B4DC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603670" y="4191625"/>
            <a:ext cx="1800000" cy="720000"/>
            <a:chOff x="5021580" y="2911780"/>
            <a:chExt cx="2156460" cy="777240"/>
          </a:xfrm>
          <a:solidFill>
            <a:schemeClr val="accent5"/>
          </a:solidFill>
        </p:grpSpPr>
        <p:cxnSp>
          <p:nvCxnSpPr>
            <p:cNvPr id="55" name="直接连接符 54"/>
            <p:cNvCxnSpPr/>
            <p:nvPr/>
          </p:nvCxnSpPr>
          <p:spPr>
            <a:xfrm>
              <a:off x="5021580" y="2911780"/>
              <a:ext cx="2156460" cy="0"/>
            </a:xfrm>
            <a:prstGeom prst="line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5021580" y="3689020"/>
              <a:ext cx="2156460" cy="0"/>
            </a:xfrm>
            <a:prstGeom prst="line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4788330" y="4191625"/>
            <a:ext cx="720000" cy="720000"/>
            <a:chOff x="4584639" y="3623256"/>
            <a:chExt cx="720000" cy="720000"/>
          </a:xfrm>
        </p:grpSpPr>
        <p:sp>
          <p:nvSpPr>
            <p:cNvPr id="54" name="矩形 53"/>
            <p:cNvSpPr/>
            <p:nvPr/>
          </p:nvSpPr>
          <p:spPr>
            <a:xfrm>
              <a:off x="4584639" y="3623256"/>
              <a:ext cx="720000" cy="720000"/>
            </a:xfrm>
            <a:prstGeom prst="rect">
              <a:avLst/>
            </a:prstGeom>
            <a:solidFill>
              <a:schemeClr val="accent5"/>
            </a:solidFill>
            <a:ln w="63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8" name="Freeform 99"/>
            <p:cNvSpPr>
              <a:spLocks noEditPoints="1"/>
            </p:cNvSpPr>
            <p:nvPr/>
          </p:nvSpPr>
          <p:spPr bwMode="auto">
            <a:xfrm>
              <a:off x="4783508" y="3821331"/>
              <a:ext cx="322263" cy="323850"/>
            </a:xfrm>
            <a:custGeom>
              <a:avLst/>
              <a:gdLst>
                <a:gd name="T0" fmla="*/ 543 w 1018"/>
                <a:gd name="T1" fmla="*/ 682 h 1018"/>
                <a:gd name="T2" fmla="*/ 671 w 1018"/>
                <a:gd name="T3" fmla="*/ 548 h 1018"/>
                <a:gd name="T4" fmla="*/ 689 w 1018"/>
                <a:gd name="T5" fmla="*/ 324 h 1018"/>
                <a:gd name="T6" fmla="*/ 565 w 1018"/>
                <a:gd name="T7" fmla="*/ 148 h 1018"/>
                <a:gd name="T8" fmla="*/ 462 w 1018"/>
                <a:gd name="T9" fmla="*/ 120 h 1018"/>
                <a:gd name="T10" fmla="*/ 368 w 1018"/>
                <a:gd name="T11" fmla="*/ 142 h 1018"/>
                <a:gd name="T12" fmla="*/ 290 w 1018"/>
                <a:gd name="T13" fmla="*/ 207 h 1018"/>
                <a:gd name="T14" fmla="*/ 223 w 1018"/>
                <a:gd name="T15" fmla="*/ 409 h 1018"/>
                <a:gd name="T16" fmla="*/ 309 w 1018"/>
                <a:gd name="T17" fmla="*/ 634 h 1018"/>
                <a:gd name="T18" fmla="*/ 425 w 1018"/>
                <a:gd name="T19" fmla="*/ 696 h 1018"/>
                <a:gd name="T20" fmla="*/ 513 w 1018"/>
                <a:gd name="T21" fmla="*/ 193 h 1018"/>
                <a:gd name="T22" fmla="*/ 623 w 1018"/>
                <a:gd name="T23" fmla="*/ 321 h 1018"/>
                <a:gd name="T24" fmla="*/ 623 w 1018"/>
                <a:gd name="T25" fmla="*/ 497 h 1018"/>
                <a:gd name="T26" fmla="*/ 513 w 1018"/>
                <a:gd name="T27" fmla="*/ 626 h 1018"/>
                <a:gd name="T28" fmla="*/ 378 w 1018"/>
                <a:gd name="T29" fmla="*/ 609 h 1018"/>
                <a:gd name="T30" fmla="*/ 290 w 1018"/>
                <a:gd name="T31" fmla="*/ 456 h 1018"/>
                <a:gd name="T32" fmla="*/ 316 w 1018"/>
                <a:gd name="T33" fmla="*/ 283 h 1018"/>
                <a:gd name="T34" fmla="*/ 444 w 1018"/>
                <a:gd name="T35" fmla="*/ 184 h 1018"/>
                <a:gd name="T36" fmla="*/ 636 w 1018"/>
                <a:gd name="T37" fmla="*/ 682 h 1018"/>
                <a:gd name="T38" fmla="*/ 644 w 1018"/>
                <a:gd name="T39" fmla="*/ 726 h 1018"/>
                <a:gd name="T40" fmla="*/ 756 w 1018"/>
                <a:gd name="T41" fmla="*/ 755 h 1018"/>
                <a:gd name="T42" fmla="*/ 854 w 1018"/>
                <a:gd name="T43" fmla="*/ 889 h 1018"/>
                <a:gd name="T44" fmla="*/ 844 w 1018"/>
                <a:gd name="T45" fmla="*/ 952 h 1018"/>
                <a:gd name="T46" fmla="*/ 68 w 1018"/>
                <a:gd name="T47" fmla="*/ 943 h 1018"/>
                <a:gd name="T48" fmla="*/ 87 w 1018"/>
                <a:gd name="T49" fmla="*/ 834 h 1018"/>
                <a:gd name="T50" fmla="*/ 221 w 1018"/>
                <a:gd name="T51" fmla="*/ 736 h 1018"/>
                <a:gd name="T52" fmla="*/ 290 w 1018"/>
                <a:gd name="T53" fmla="*/ 712 h 1018"/>
                <a:gd name="T54" fmla="*/ 273 w 1018"/>
                <a:gd name="T55" fmla="*/ 670 h 1018"/>
                <a:gd name="T56" fmla="*/ 184 w 1018"/>
                <a:gd name="T57" fmla="*/ 680 h 1018"/>
                <a:gd name="T58" fmla="*/ 21 w 1018"/>
                <a:gd name="T59" fmla="*/ 827 h 1018"/>
                <a:gd name="T60" fmla="*/ 0 w 1018"/>
                <a:gd name="T61" fmla="*/ 937 h 1018"/>
                <a:gd name="T62" fmla="*/ 39 w 1018"/>
                <a:gd name="T63" fmla="*/ 1003 h 1018"/>
                <a:gd name="T64" fmla="*/ 843 w 1018"/>
                <a:gd name="T65" fmla="*/ 1018 h 1018"/>
                <a:gd name="T66" fmla="*/ 907 w 1018"/>
                <a:gd name="T67" fmla="*/ 978 h 1018"/>
                <a:gd name="T68" fmla="*/ 921 w 1018"/>
                <a:gd name="T69" fmla="*/ 902 h 1018"/>
                <a:gd name="T70" fmla="*/ 846 w 1018"/>
                <a:gd name="T71" fmla="*/ 744 h 1018"/>
                <a:gd name="T72" fmla="*/ 688 w 1018"/>
                <a:gd name="T73" fmla="*/ 669 h 1018"/>
                <a:gd name="T74" fmla="*/ 557 w 1018"/>
                <a:gd name="T75" fmla="*/ 64 h 1018"/>
                <a:gd name="T76" fmla="*/ 681 w 1018"/>
                <a:gd name="T77" fmla="*/ 130 h 1018"/>
                <a:gd name="T78" fmla="*/ 732 w 1018"/>
                <a:gd name="T79" fmla="*/ 290 h 1018"/>
                <a:gd name="T80" fmla="*/ 728 w 1018"/>
                <a:gd name="T81" fmla="*/ 379 h 1018"/>
                <a:gd name="T82" fmla="*/ 765 w 1018"/>
                <a:gd name="T83" fmla="*/ 393 h 1018"/>
                <a:gd name="T84" fmla="*/ 793 w 1018"/>
                <a:gd name="T85" fmla="*/ 331 h 1018"/>
                <a:gd name="T86" fmla="*/ 755 w 1018"/>
                <a:gd name="T87" fmla="*/ 128 h 1018"/>
                <a:gd name="T88" fmla="*/ 628 w 1018"/>
                <a:gd name="T89" fmla="*/ 14 h 1018"/>
                <a:gd name="T90" fmla="*/ 529 w 1018"/>
                <a:gd name="T91" fmla="*/ 2 h 1018"/>
                <a:gd name="T92" fmla="*/ 442 w 1018"/>
                <a:gd name="T93" fmla="*/ 37 h 1018"/>
                <a:gd name="T94" fmla="*/ 450 w 1018"/>
                <a:gd name="T95" fmla="*/ 82 h 1018"/>
                <a:gd name="T96" fmla="*/ 763 w 1018"/>
                <a:gd name="T97" fmla="*/ 540 h 1018"/>
                <a:gd name="T98" fmla="*/ 732 w 1018"/>
                <a:gd name="T99" fmla="*/ 573 h 1018"/>
                <a:gd name="T100" fmla="*/ 763 w 1018"/>
                <a:gd name="T101" fmla="*/ 605 h 1018"/>
                <a:gd name="T102" fmla="*/ 911 w 1018"/>
                <a:gd name="T103" fmla="*/ 678 h 1018"/>
                <a:gd name="T104" fmla="*/ 954 w 1018"/>
                <a:gd name="T105" fmla="*/ 809 h 1018"/>
                <a:gd name="T106" fmla="*/ 963 w 1018"/>
                <a:gd name="T107" fmla="*/ 853 h 1018"/>
                <a:gd name="T108" fmla="*/ 1003 w 1018"/>
                <a:gd name="T109" fmla="*/ 851 h 1018"/>
                <a:gd name="T110" fmla="*/ 1018 w 1018"/>
                <a:gd name="T111" fmla="*/ 803 h 1018"/>
                <a:gd name="T112" fmla="*/ 945 w 1018"/>
                <a:gd name="T113" fmla="*/ 619 h 1018"/>
                <a:gd name="T114" fmla="*/ 803 w 1018"/>
                <a:gd name="T115" fmla="*/ 544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8" h="1018">
                  <a:moveTo>
                    <a:pt x="462" y="700"/>
                  </a:moveTo>
                  <a:lnTo>
                    <a:pt x="462" y="700"/>
                  </a:lnTo>
                  <a:lnTo>
                    <a:pt x="474" y="699"/>
                  </a:lnTo>
                  <a:lnTo>
                    <a:pt x="485" y="698"/>
                  </a:lnTo>
                  <a:lnTo>
                    <a:pt x="497" y="696"/>
                  </a:lnTo>
                  <a:lnTo>
                    <a:pt x="509" y="694"/>
                  </a:lnTo>
                  <a:lnTo>
                    <a:pt x="521" y="691"/>
                  </a:lnTo>
                  <a:lnTo>
                    <a:pt x="533" y="686"/>
                  </a:lnTo>
                  <a:lnTo>
                    <a:pt x="543" y="682"/>
                  </a:lnTo>
                  <a:lnTo>
                    <a:pt x="554" y="677"/>
                  </a:lnTo>
                  <a:lnTo>
                    <a:pt x="565" y="671"/>
                  </a:lnTo>
                  <a:lnTo>
                    <a:pt x="576" y="665"/>
                  </a:lnTo>
                  <a:lnTo>
                    <a:pt x="595" y="650"/>
                  </a:lnTo>
                  <a:lnTo>
                    <a:pt x="613" y="634"/>
                  </a:lnTo>
                  <a:lnTo>
                    <a:pt x="630" y="614"/>
                  </a:lnTo>
                  <a:lnTo>
                    <a:pt x="645" y="594"/>
                  </a:lnTo>
                  <a:lnTo>
                    <a:pt x="659" y="571"/>
                  </a:lnTo>
                  <a:lnTo>
                    <a:pt x="671" y="548"/>
                  </a:lnTo>
                  <a:lnTo>
                    <a:pt x="681" y="522"/>
                  </a:lnTo>
                  <a:lnTo>
                    <a:pt x="689" y="495"/>
                  </a:lnTo>
                  <a:lnTo>
                    <a:pt x="695" y="467"/>
                  </a:lnTo>
                  <a:lnTo>
                    <a:pt x="699" y="439"/>
                  </a:lnTo>
                  <a:lnTo>
                    <a:pt x="700" y="409"/>
                  </a:lnTo>
                  <a:lnTo>
                    <a:pt x="700" y="409"/>
                  </a:lnTo>
                  <a:lnTo>
                    <a:pt x="699" y="379"/>
                  </a:lnTo>
                  <a:lnTo>
                    <a:pt x="695" y="352"/>
                  </a:lnTo>
                  <a:lnTo>
                    <a:pt x="689" y="324"/>
                  </a:lnTo>
                  <a:lnTo>
                    <a:pt x="681" y="297"/>
                  </a:lnTo>
                  <a:lnTo>
                    <a:pt x="671" y="271"/>
                  </a:lnTo>
                  <a:lnTo>
                    <a:pt x="659" y="247"/>
                  </a:lnTo>
                  <a:lnTo>
                    <a:pt x="645" y="225"/>
                  </a:lnTo>
                  <a:lnTo>
                    <a:pt x="630" y="205"/>
                  </a:lnTo>
                  <a:lnTo>
                    <a:pt x="613" y="185"/>
                  </a:lnTo>
                  <a:lnTo>
                    <a:pt x="595" y="169"/>
                  </a:lnTo>
                  <a:lnTo>
                    <a:pt x="576" y="154"/>
                  </a:lnTo>
                  <a:lnTo>
                    <a:pt x="565" y="148"/>
                  </a:lnTo>
                  <a:lnTo>
                    <a:pt x="554" y="142"/>
                  </a:lnTo>
                  <a:lnTo>
                    <a:pt x="543" y="137"/>
                  </a:lnTo>
                  <a:lnTo>
                    <a:pt x="533" y="133"/>
                  </a:lnTo>
                  <a:lnTo>
                    <a:pt x="521" y="128"/>
                  </a:lnTo>
                  <a:lnTo>
                    <a:pt x="509" y="125"/>
                  </a:lnTo>
                  <a:lnTo>
                    <a:pt x="497" y="123"/>
                  </a:lnTo>
                  <a:lnTo>
                    <a:pt x="485" y="121"/>
                  </a:lnTo>
                  <a:lnTo>
                    <a:pt x="474" y="120"/>
                  </a:lnTo>
                  <a:lnTo>
                    <a:pt x="462" y="120"/>
                  </a:lnTo>
                  <a:lnTo>
                    <a:pt x="462" y="120"/>
                  </a:lnTo>
                  <a:lnTo>
                    <a:pt x="449" y="120"/>
                  </a:lnTo>
                  <a:lnTo>
                    <a:pt x="437" y="121"/>
                  </a:lnTo>
                  <a:lnTo>
                    <a:pt x="425" y="123"/>
                  </a:lnTo>
                  <a:lnTo>
                    <a:pt x="414" y="125"/>
                  </a:lnTo>
                  <a:lnTo>
                    <a:pt x="402" y="128"/>
                  </a:lnTo>
                  <a:lnTo>
                    <a:pt x="391" y="132"/>
                  </a:lnTo>
                  <a:lnTo>
                    <a:pt x="379" y="137"/>
                  </a:lnTo>
                  <a:lnTo>
                    <a:pt x="368" y="142"/>
                  </a:lnTo>
                  <a:lnTo>
                    <a:pt x="358" y="148"/>
                  </a:lnTo>
                  <a:lnTo>
                    <a:pt x="347" y="154"/>
                  </a:lnTo>
                  <a:lnTo>
                    <a:pt x="337" y="162"/>
                  </a:lnTo>
                  <a:lnTo>
                    <a:pt x="327" y="169"/>
                  </a:lnTo>
                  <a:lnTo>
                    <a:pt x="317" y="178"/>
                  </a:lnTo>
                  <a:lnTo>
                    <a:pt x="308" y="187"/>
                  </a:lnTo>
                  <a:lnTo>
                    <a:pt x="299" y="197"/>
                  </a:lnTo>
                  <a:lnTo>
                    <a:pt x="290" y="207"/>
                  </a:lnTo>
                  <a:lnTo>
                    <a:pt x="290" y="207"/>
                  </a:lnTo>
                  <a:lnTo>
                    <a:pt x="275" y="228"/>
                  </a:lnTo>
                  <a:lnTo>
                    <a:pt x="261" y="251"/>
                  </a:lnTo>
                  <a:lnTo>
                    <a:pt x="249" y="274"/>
                  </a:lnTo>
                  <a:lnTo>
                    <a:pt x="241" y="300"/>
                  </a:lnTo>
                  <a:lnTo>
                    <a:pt x="233" y="326"/>
                  </a:lnTo>
                  <a:lnTo>
                    <a:pt x="227" y="354"/>
                  </a:lnTo>
                  <a:lnTo>
                    <a:pt x="224" y="382"/>
                  </a:lnTo>
                  <a:lnTo>
                    <a:pt x="223" y="409"/>
                  </a:lnTo>
                  <a:lnTo>
                    <a:pt x="223" y="409"/>
                  </a:lnTo>
                  <a:lnTo>
                    <a:pt x="224" y="439"/>
                  </a:lnTo>
                  <a:lnTo>
                    <a:pt x="228" y="467"/>
                  </a:lnTo>
                  <a:lnTo>
                    <a:pt x="233" y="495"/>
                  </a:lnTo>
                  <a:lnTo>
                    <a:pt x="242" y="522"/>
                  </a:lnTo>
                  <a:lnTo>
                    <a:pt x="251" y="548"/>
                  </a:lnTo>
                  <a:lnTo>
                    <a:pt x="263" y="571"/>
                  </a:lnTo>
                  <a:lnTo>
                    <a:pt x="277" y="594"/>
                  </a:lnTo>
                  <a:lnTo>
                    <a:pt x="293" y="614"/>
                  </a:lnTo>
                  <a:lnTo>
                    <a:pt x="309" y="634"/>
                  </a:lnTo>
                  <a:lnTo>
                    <a:pt x="328" y="650"/>
                  </a:lnTo>
                  <a:lnTo>
                    <a:pt x="348" y="665"/>
                  </a:lnTo>
                  <a:lnTo>
                    <a:pt x="358" y="671"/>
                  </a:lnTo>
                  <a:lnTo>
                    <a:pt x="368" y="677"/>
                  </a:lnTo>
                  <a:lnTo>
                    <a:pt x="379" y="682"/>
                  </a:lnTo>
                  <a:lnTo>
                    <a:pt x="391" y="686"/>
                  </a:lnTo>
                  <a:lnTo>
                    <a:pt x="402" y="691"/>
                  </a:lnTo>
                  <a:lnTo>
                    <a:pt x="414" y="694"/>
                  </a:lnTo>
                  <a:lnTo>
                    <a:pt x="425" y="696"/>
                  </a:lnTo>
                  <a:lnTo>
                    <a:pt x="437" y="698"/>
                  </a:lnTo>
                  <a:lnTo>
                    <a:pt x="449" y="699"/>
                  </a:lnTo>
                  <a:lnTo>
                    <a:pt x="462" y="700"/>
                  </a:lnTo>
                  <a:lnTo>
                    <a:pt x="462" y="700"/>
                  </a:lnTo>
                  <a:close/>
                  <a:moveTo>
                    <a:pt x="462" y="183"/>
                  </a:moveTo>
                  <a:lnTo>
                    <a:pt x="462" y="183"/>
                  </a:lnTo>
                  <a:lnTo>
                    <a:pt x="479" y="184"/>
                  </a:lnTo>
                  <a:lnTo>
                    <a:pt x="496" y="187"/>
                  </a:lnTo>
                  <a:lnTo>
                    <a:pt x="513" y="193"/>
                  </a:lnTo>
                  <a:lnTo>
                    <a:pt x="529" y="200"/>
                  </a:lnTo>
                  <a:lnTo>
                    <a:pt x="544" y="210"/>
                  </a:lnTo>
                  <a:lnTo>
                    <a:pt x="559" y="222"/>
                  </a:lnTo>
                  <a:lnTo>
                    <a:pt x="572" y="235"/>
                  </a:lnTo>
                  <a:lnTo>
                    <a:pt x="585" y="250"/>
                  </a:lnTo>
                  <a:lnTo>
                    <a:pt x="596" y="266"/>
                  </a:lnTo>
                  <a:lnTo>
                    <a:pt x="607" y="283"/>
                  </a:lnTo>
                  <a:lnTo>
                    <a:pt x="615" y="301"/>
                  </a:lnTo>
                  <a:lnTo>
                    <a:pt x="623" y="321"/>
                  </a:lnTo>
                  <a:lnTo>
                    <a:pt x="628" y="342"/>
                  </a:lnTo>
                  <a:lnTo>
                    <a:pt x="632" y="363"/>
                  </a:lnTo>
                  <a:lnTo>
                    <a:pt x="636" y="386"/>
                  </a:lnTo>
                  <a:lnTo>
                    <a:pt x="637" y="409"/>
                  </a:lnTo>
                  <a:lnTo>
                    <a:pt x="637" y="409"/>
                  </a:lnTo>
                  <a:lnTo>
                    <a:pt x="636" y="433"/>
                  </a:lnTo>
                  <a:lnTo>
                    <a:pt x="632" y="456"/>
                  </a:lnTo>
                  <a:lnTo>
                    <a:pt x="628" y="477"/>
                  </a:lnTo>
                  <a:lnTo>
                    <a:pt x="623" y="497"/>
                  </a:lnTo>
                  <a:lnTo>
                    <a:pt x="615" y="518"/>
                  </a:lnTo>
                  <a:lnTo>
                    <a:pt x="607" y="536"/>
                  </a:lnTo>
                  <a:lnTo>
                    <a:pt x="596" y="553"/>
                  </a:lnTo>
                  <a:lnTo>
                    <a:pt x="585" y="569"/>
                  </a:lnTo>
                  <a:lnTo>
                    <a:pt x="572" y="584"/>
                  </a:lnTo>
                  <a:lnTo>
                    <a:pt x="559" y="597"/>
                  </a:lnTo>
                  <a:lnTo>
                    <a:pt x="544" y="609"/>
                  </a:lnTo>
                  <a:lnTo>
                    <a:pt x="529" y="619"/>
                  </a:lnTo>
                  <a:lnTo>
                    <a:pt x="513" y="626"/>
                  </a:lnTo>
                  <a:lnTo>
                    <a:pt x="496" y="632"/>
                  </a:lnTo>
                  <a:lnTo>
                    <a:pt x="479" y="635"/>
                  </a:lnTo>
                  <a:lnTo>
                    <a:pt x="462" y="636"/>
                  </a:lnTo>
                  <a:lnTo>
                    <a:pt x="462" y="636"/>
                  </a:lnTo>
                  <a:lnTo>
                    <a:pt x="444" y="635"/>
                  </a:lnTo>
                  <a:lnTo>
                    <a:pt x="426" y="632"/>
                  </a:lnTo>
                  <a:lnTo>
                    <a:pt x="409" y="626"/>
                  </a:lnTo>
                  <a:lnTo>
                    <a:pt x="393" y="619"/>
                  </a:lnTo>
                  <a:lnTo>
                    <a:pt x="378" y="609"/>
                  </a:lnTo>
                  <a:lnTo>
                    <a:pt x="364" y="597"/>
                  </a:lnTo>
                  <a:lnTo>
                    <a:pt x="350" y="584"/>
                  </a:lnTo>
                  <a:lnTo>
                    <a:pt x="337" y="569"/>
                  </a:lnTo>
                  <a:lnTo>
                    <a:pt x="327" y="553"/>
                  </a:lnTo>
                  <a:lnTo>
                    <a:pt x="316" y="536"/>
                  </a:lnTo>
                  <a:lnTo>
                    <a:pt x="307" y="518"/>
                  </a:lnTo>
                  <a:lnTo>
                    <a:pt x="300" y="497"/>
                  </a:lnTo>
                  <a:lnTo>
                    <a:pt x="294" y="477"/>
                  </a:lnTo>
                  <a:lnTo>
                    <a:pt x="290" y="456"/>
                  </a:lnTo>
                  <a:lnTo>
                    <a:pt x="287" y="433"/>
                  </a:lnTo>
                  <a:lnTo>
                    <a:pt x="287" y="409"/>
                  </a:lnTo>
                  <a:lnTo>
                    <a:pt x="287" y="409"/>
                  </a:lnTo>
                  <a:lnTo>
                    <a:pt x="287" y="386"/>
                  </a:lnTo>
                  <a:lnTo>
                    <a:pt x="290" y="363"/>
                  </a:lnTo>
                  <a:lnTo>
                    <a:pt x="294" y="342"/>
                  </a:lnTo>
                  <a:lnTo>
                    <a:pt x="300" y="321"/>
                  </a:lnTo>
                  <a:lnTo>
                    <a:pt x="307" y="301"/>
                  </a:lnTo>
                  <a:lnTo>
                    <a:pt x="316" y="283"/>
                  </a:lnTo>
                  <a:lnTo>
                    <a:pt x="327" y="266"/>
                  </a:lnTo>
                  <a:lnTo>
                    <a:pt x="337" y="250"/>
                  </a:lnTo>
                  <a:lnTo>
                    <a:pt x="350" y="235"/>
                  </a:lnTo>
                  <a:lnTo>
                    <a:pt x="364" y="222"/>
                  </a:lnTo>
                  <a:lnTo>
                    <a:pt x="378" y="210"/>
                  </a:lnTo>
                  <a:lnTo>
                    <a:pt x="393" y="200"/>
                  </a:lnTo>
                  <a:lnTo>
                    <a:pt x="409" y="193"/>
                  </a:lnTo>
                  <a:lnTo>
                    <a:pt x="426" y="187"/>
                  </a:lnTo>
                  <a:lnTo>
                    <a:pt x="444" y="184"/>
                  </a:lnTo>
                  <a:lnTo>
                    <a:pt x="462" y="183"/>
                  </a:lnTo>
                  <a:lnTo>
                    <a:pt x="462" y="183"/>
                  </a:lnTo>
                  <a:close/>
                  <a:moveTo>
                    <a:pt x="661" y="668"/>
                  </a:moveTo>
                  <a:lnTo>
                    <a:pt x="661" y="668"/>
                  </a:lnTo>
                  <a:lnTo>
                    <a:pt x="655" y="668"/>
                  </a:lnTo>
                  <a:lnTo>
                    <a:pt x="650" y="670"/>
                  </a:lnTo>
                  <a:lnTo>
                    <a:pt x="644" y="673"/>
                  </a:lnTo>
                  <a:lnTo>
                    <a:pt x="639" y="678"/>
                  </a:lnTo>
                  <a:lnTo>
                    <a:pt x="636" y="682"/>
                  </a:lnTo>
                  <a:lnTo>
                    <a:pt x="632" y="687"/>
                  </a:lnTo>
                  <a:lnTo>
                    <a:pt x="630" y="694"/>
                  </a:lnTo>
                  <a:lnTo>
                    <a:pt x="630" y="700"/>
                  </a:lnTo>
                  <a:lnTo>
                    <a:pt x="630" y="700"/>
                  </a:lnTo>
                  <a:lnTo>
                    <a:pt x="630" y="706"/>
                  </a:lnTo>
                  <a:lnTo>
                    <a:pt x="632" y="712"/>
                  </a:lnTo>
                  <a:lnTo>
                    <a:pt x="636" y="717"/>
                  </a:lnTo>
                  <a:lnTo>
                    <a:pt x="639" y="722"/>
                  </a:lnTo>
                  <a:lnTo>
                    <a:pt x="644" y="726"/>
                  </a:lnTo>
                  <a:lnTo>
                    <a:pt x="650" y="729"/>
                  </a:lnTo>
                  <a:lnTo>
                    <a:pt x="655" y="731"/>
                  </a:lnTo>
                  <a:lnTo>
                    <a:pt x="661" y="731"/>
                  </a:lnTo>
                  <a:lnTo>
                    <a:pt x="661" y="731"/>
                  </a:lnTo>
                  <a:lnTo>
                    <a:pt x="682" y="732"/>
                  </a:lnTo>
                  <a:lnTo>
                    <a:pt x="701" y="736"/>
                  </a:lnTo>
                  <a:lnTo>
                    <a:pt x="720" y="740"/>
                  </a:lnTo>
                  <a:lnTo>
                    <a:pt x="739" y="747"/>
                  </a:lnTo>
                  <a:lnTo>
                    <a:pt x="756" y="755"/>
                  </a:lnTo>
                  <a:lnTo>
                    <a:pt x="772" y="766"/>
                  </a:lnTo>
                  <a:lnTo>
                    <a:pt x="787" y="776"/>
                  </a:lnTo>
                  <a:lnTo>
                    <a:pt x="801" y="789"/>
                  </a:lnTo>
                  <a:lnTo>
                    <a:pt x="814" y="803"/>
                  </a:lnTo>
                  <a:lnTo>
                    <a:pt x="826" y="818"/>
                  </a:lnTo>
                  <a:lnTo>
                    <a:pt x="835" y="834"/>
                  </a:lnTo>
                  <a:lnTo>
                    <a:pt x="844" y="851"/>
                  </a:lnTo>
                  <a:lnTo>
                    <a:pt x="850" y="870"/>
                  </a:lnTo>
                  <a:lnTo>
                    <a:pt x="854" y="889"/>
                  </a:lnTo>
                  <a:lnTo>
                    <a:pt x="858" y="908"/>
                  </a:lnTo>
                  <a:lnTo>
                    <a:pt x="859" y="929"/>
                  </a:lnTo>
                  <a:lnTo>
                    <a:pt x="859" y="929"/>
                  </a:lnTo>
                  <a:lnTo>
                    <a:pt x="859" y="934"/>
                  </a:lnTo>
                  <a:lnTo>
                    <a:pt x="857" y="938"/>
                  </a:lnTo>
                  <a:lnTo>
                    <a:pt x="854" y="943"/>
                  </a:lnTo>
                  <a:lnTo>
                    <a:pt x="851" y="947"/>
                  </a:lnTo>
                  <a:lnTo>
                    <a:pt x="848" y="950"/>
                  </a:lnTo>
                  <a:lnTo>
                    <a:pt x="844" y="952"/>
                  </a:lnTo>
                  <a:lnTo>
                    <a:pt x="838" y="953"/>
                  </a:lnTo>
                  <a:lnTo>
                    <a:pt x="833" y="954"/>
                  </a:lnTo>
                  <a:lnTo>
                    <a:pt x="89" y="954"/>
                  </a:lnTo>
                  <a:lnTo>
                    <a:pt x="89" y="954"/>
                  </a:lnTo>
                  <a:lnTo>
                    <a:pt x="84" y="953"/>
                  </a:lnTo>
                  <a:lnTo>
                    <a:pt x="80" y="952"/>
                  </a:lnTo>
                  <a:lnTo>
                    <a:pt x="76" y="950"/>
                  </a:lnTo>
                  <a:lnTo>
                    <a:pt x="71" y="947"/>
                  </a:lnTo>
                  <a:lnTo>
                    <a:pt x="68" y="943"/>
                  </a:lnTo>
                  <a:lnTo>
                    <a:pt x="66" y="938"/>
                  </a:lnTo>
                  <a:lnTo>
                    <a:pt x="65" y="934"/>
                  </a:lnTo>
                  <a:lnTo>
                    <a:pt x="64" y="929"/>
                  </a:lnTo>
                  <a:lnTo>
                    <a:pt x="64" y="929"/>
                  </a:lnTo>
                  <a:lnTo>
                    <a:pt x="65" y="908"/>
                  </a:lnTo>
                  <a:lnTo>
                    <a:pt x="68" y="889"/>
                  </a:lnTo>
                  <a:lnTo>
                    <a:pt x="72" y="870"/>
                  </a:lnTo>
                  <a:lnTo>
                    <a:pt x="80" y="851"/>
                  </a:lnTo>
                  <a:lnTo>
                    <a:pt x="87" y="834"/>
                  </a:lnTo>
                  <a:lnTo>
                    <a:pt x="98" y="818"/>
                  </a:lnTo>
                  <a:lnTo>
                    <a:pt x="109" y="803"/>
                  </a:lnTo>
                  <a:lnTo>
                    <a:pt x="122" y="789"/>
                  </a:lnTo>
                  <a:lnTo>
                    <a:pt x="136" y="776"/>
                  </a:lnTo>
                  <a:lnTo>
                    <a:pt x="151" y="766"/>
                  </a:lnTo>
                  <a:lnTo>
                    <a:pt x="167" y="755"/>
                  </a:lnTo>
                  <a:lnTo>
                    <a:pt x="184" y="747"/>
                  </a:lnTo>
                  <a:lnTo>
                    <a:pt x="202" y="740"/>
                  </a:lnTo>
                  <a:lnTo>
                    <a:pt x="221" y="736"/>
                  </a:lnTo>
                  <a:lnTo>
                    <a:pt x="241" y="732"/>
                  </a:lnTo>
                  <a:lnTo>
                    <a:pt x="261" y="731"/>
                  </a:lnTo>
                  <a:lnTo>
                    <a:pt x="261" y="731"/>
                  </a:lnTo>
                  <a:lnTo>
                    <a:pt x="268" y="731"/>
                  </a:lnTo>
                  <a:lnTo>
                    <a:pt x="273" y="729"/>
                  </a:lnTo>
                  <a:lnTo>
                    <a:pt x="278" y="726"/>
                  </a:lnTo>
                  <a:lnTo>
                    <a:pt x="284" y="722"/>
                  </a:lnTo>
                  <a:lnTo>
                    <a:pt x="287" y="717"/>
                  </a:lnTo>
                  <a:lnTo>
                    <a:pt x="290" y="712"/>
                  </a:lnTo>
                  <a:lnTo>
                    <a:pt x="292" y="706"/>
                  </a:lnTo>
                  <a:lnTo>
                    <a:pt x="293" y="700"/>
                  </a:lnTo>
                  <a:lnTo>
                    <a:pt x="293" y="700"/>
                  </a:lnTo>
                  <a:lnTo>
                    <a:pt x="292" y="694"/>
                  </a:lnTo>
                  <a:lnTo>
                    <a:pt x="290" y="687"/>
                  </a:lnTo>
                  <a:lnTo>
                    <a:pt x="287" y="682"/>
                  </a:lnTo>
                  <a:lnTo>
                    <a:pt x="284" y="678"/>
                  </a:lnTo>
                  <a:lnTo>
                    <a:pt x="278" y="673"/>
                  </a:lnTo>
                  <a:lnTo>
                    <a:pt x="273" y="670"/>
                  </a:lnTo>
                  <a:lnTo>
                    <a:pt x="268" y="668"/>
                  </a:lnTo>
                  <a:lnTo>
                    <a:pt x="261" y="668"/>
                  </a:lnTo>
                  <a:lnTo>
                    <a:pt x="261" y="668"/>
                  </a:lnTo>
                  <a:lnTo>
                    <a:pt x="247" y="668"/>
                  </a:lnTo>
                  <a:lnTo>
                    <a:pt x="234" y="669"/>
                  </a:lnTo>
                  <a:lnTo>
                    <a:pt x="221" y="671"/>
                  </a:lnTo>
                  <a:lnTo>
                    <a:pt x="209" y="673"/>
                  </a:lnTo>
                  <a:lnTo>
                    <a:pt x="196" y="677"/>
                  </a:lnTo>
                  <a:lnTo>
                    <a:pt x="184" y="680"/>
                  </a:lnTo>
                  <a:lnTo>
                    <a:pt x="159" y="688"/>
                  </a:lnTo>
                  <a:lnTo>
                    <a:pt x="137" y="699"/>
                  </a:lnTo>
                  <a:lnTo>
                    <a:pt x="115" y="712"/>
                  </a:lnTo>
                  <a:lnTo>
                    <a:pt x="95" y="727"/>
                  </a:lnTo>
                  <a:lnTo>
                    <a:pt x="77" y="744"/>
                  </a:lnTo>
                  <a:lnTo>
                    <a:pt x="59" y="762"/>
                  </a:lnTo>
                  <a:lnTo>
                    <a:pt x="44" y="783"/>
                  </a:lnTo>
                  <a:lnTo>
                    <a:pt x="32" y="804"/>
                  </a:lnTo>
                  <a:lnTo>
                    <a:pt x="21" y="827"/>
                  </a:lnTo>
                  <a:lnTo>
                    <a:pt x="12" y="851"/>
                  </a:lnTo>
                  <a:lnTo>
                    <a:pt x="8" y="863"/>
                  </a:lnTo>
                  <a:lnTo>
                    <a:pt x="6" y="876"/>
                  </a:lnTo>
                  <a:lnTo>
                    <a:pt x="4" y="889"/>
                  </a:lnTo>
                  <a:lnTo>
                    <a:pt x="1" y="902"/>
                  </a:lnTo>
                  <a:lnTo>
                    <a:pt x="0" y="915"/>
                  </a:lnTo>
                  <a:lnTo>
                    <a:pt x="0" y="929"/>
                  </a:lnTo>
                  <a:lnTo>
                    <a:pt x="0" y="929"/>
                  </a:lnTo>
                  <a:lnTo>
                    <a:pt x="0" y="937"/>
                  </a:lnTo>
                  <a:lnTo>
                    <a:pt x="3" y="947"/>
                  </a:lnTo>
                  <a:lnTo>
                    <a:pt x="5" y="956"/>
                  </a:lnTo>
                  <a:lnTo>
                    <a:pt x="7" y="963"/>
                  </a:lnTo>
                  <a:lnTo>
                    <a:pt x="11" y="971"/>
                  </a:lnTo>
                  <a:lnTo>
                    <a:pt x="15" y="978"/>
                  </a:lnTo>
                  <a:lnTo>
                    <a:pt x="21" y="986"/>
                  </a:lnTo>
                  <a:lnTo>
                    <a:pt x="26" y="992"/>
                  </a:lnTo>
                  <a:lnTo>
                    <a:pt x="33" y="997"/>
                  </a:lnTo>
                  <a:lnTo>
                    <a:pt x="39" y="1003"/>
                  </a:lnTo>
                  <a:lnTo>
                    <a:pt x="47" y="1007"/>
                  </a:lnTo>
                  <a:lnTo>
                    <a:pt x="55" y="1010"/>
                  </a:lnTo>
                  <a:lnTo>
                    <a:pt x="63" y="1014"/>
                  </a:lnTo>
                  <a:lnTo>
                    <a:pt x="71" y="1016"/>
                  </a:lnTo>
                  <a:lnTo>
                    <a:pt x="80" y="1018"/>
                  </a:lnTo>
                  <a:lnTo>
                    <a:pt x="89" y="1018"/>
                  </a:lnTo>
                  <a:lnTo>
                    <a:pt x="833" y="1018"/>
                  </a:lnTo>
                  <a:lnTo>
                    <a:pt x="833" y="1018"/>
                  </a:lnTo>
                  <a:lnTo>
                    <a:pt x="843" y="1018"/>
                  </a:lnTo>
                  <a:lnTo>
                    <a:pt x="851" y="1016"/>
                  </a:lnTo>
                  <a:lnTo>
                    <a:pt x="860" y="1014"/>
                  </a:lnTo>
                  <a:lnTo>
                    <a:pt x="868" y="1010"/>
                  </a:lnTo>
                  <a:lnTo>
                    <a:pt x="876" y="1007"/>
                  </a:lnTo>
                  <a:lnTo>
                    <a:pt x="883" y="1003"/>
                  </a:lnTo>
                  <a:lnTo>
                    <a:pt x="890" y="997"/>
                  </a:lnTo>
                  <a:lnTo>
                    <a:pt x="896" y="992"/>
                  </a:lnTo>
                  <a:lnTo>
                    <a:pt x="902" y="986"/>
                  </a:lnTo>
                  <a:lnTo>
                    <a:pt x="907" y="978"/>
                  </a:lnTo>
                  <a:lnTo>
                    <a:pt x="911" y="971"/>
                  </a:lnTo>
                  <a:lnTo>
                    <a:pt x="916" y="963"/>
                  </a:lnTo>
                  <a:lnTo>
                    <a:pt x="919" y="956"/>
                  </a:lnTo>
                  <a:lnTo>
                    <a:pt x="921" y="947"/>
                  </a:lnTo>
                  <a:lnTo>
                    <a:pt x="922" y="937"/>
                  </a:lnTo>
                  <a:lnTo>
                    <a:pt x="922" y="929"/>
                  </a:lnTo>
                  <a:lnTo>
                    <a:pt x="922" y="929"/>
                  </a:lnTo>
                  <a:lnTo>
                    <a:pt x="922" y="915"/>
                  </a:lnTo>
                  <a:lnTo>
                    <a:pt x="921" y="902"/>
                  </a:lnTo>
                  <a:lnTo>
                    <a:pt x="920" y="889"/>
                  </a:lnTo>
                  <a:lnTo>
                    <a:pt x="918" y="876"/>
                  </a:lnTo>
                  <a:lnTo>
                    <a:pt x="915" y="863"/>
                  </a:lnTo>
                  <a:lnTo>
                    <a:pt x="911" y="851"/>
                  </a:lnTo>
                  <a:lnTo>
                    <a:pt x="902" y="827"/>
                  </a:lnTo>
                  <a:lnTo>
                    <a:pt x="891" y="804"/>
                  </a:lnTo>
                  <a:lnTo>
                    <a:pt x="878" y="783"/>
                  </a:lnTo>
                  <a:lnTo>
                    <a:pt x="863" y="762"/>
                  </a:lnTo>
                  <a:lnTo>
                    <a:pt x="846" y="744"/>
                  </a:lnTo>
                  <a:lnTo>
                    <a:pt x="828" y="727"/>
                  </a:lnTo>
                  <a:lnTo>
                    <a:pt x="807" y="712"/>
                  </a:lnTo>
                  <a:lnTo>
                    <a:pt x="786" y="699"/>
                  </a:lnTo>
                  <a:lnTo>
                    <a:pt x="763" y="688"/>
                  </a:lnTo>
                  <a:lnTo>
                    <a:pt x="740" y="680"/>
                  </a:lnTo>
                  <a:lnTo>
                    <a:pt x="727" y="677"/>
                  </a:lnTo>
                  <a:lnTo>
                    <a:pt x="714" y="673"/>
                  </a:lnTo>
                  <a:lnTo>
                    <a:pt x="701" y="671"/>
                  </a:lnTo>
                  <a:lnTo>
                    <a:pt x="688" y="669"/>
                  </a:lnTo>
                  <a:lnTo>
                    <a:pt x="675" y="668"/>
                  </a:lnTo>
                  <a:lnTo>
                    <a:pt x="661" y="668"/>
                  </a:lnTo>
                  <a:lnTo>
                    <a:pt x="661" y="668"/>
                  </a:lnTo>
                  <a:close/>
                  <a:moveTo>
                    <a:pt x="484" y="84"/>
                  </a:moveTo>
                  <a:lnTo>
                    <a:pt x="484" y="84"/>
                  </a:lnTo>
                  <a:lnTo>
                    <a:pt x="501" y="75"/>
                  </a:lnTo>
                  <a:lnTo>
                    <a:pt x="520" y="68"/>
                  </a:lnTo>
                  <a:lnTo>
                    <a:pt x="538" y="65"/>
                  </a:lnTo>
                  <a:lnTo>
                    <a:pt x="557" y="64"/>
                  </a:lnTo>
                  <a:lnTo>
                    <a:pt x="557" y="64"/>
                  </a:lnTo>
                  <a:lnTo>
                    <a:pt x="574" y="65"/>
                  </a:lnTo>
                  <a:lnTo>
                    <a:pt x="592" y="68"/>
                  </a:lnTo>
                  <a:lnTo>
                    <a:pt x="609" y="74"/>
                  </a:lnTo>
                  <a:lnTo>
                    <a:pt x="625" y="81"/>
                  </a:lnTo>
                  <a:lnTo>
                    <a:pt x="640" y="91"/>
                  </a:lnTo>
                  <a:lnTo>
                    <a:pt x="655" y="103"/>
                  </a:lnTo>
                  <a:lnTo>
                    <a:pt x="668" y="115"/>
                  </a:lnTo>
                  <a:lnTo>
                    <a:pt x="681" y="130"/>
                  </a:lnTo>
                  <a:lnTo>
                    <a:pt x="691" y="147"/>
                  </a:lnTo>
                  <a:lnTo>
                    <a:pt x="702" y="164"/>
                  </a:lnTo>
                  <a:lnTo>
                    <a:pt x="711" y="182"/>
                  </a:lnTo>
                  <a:lnTo>
                    <a:pt x="718" y="202"/>
                  </a:lnTo>
                  <a:lnTo>
                    <a:pt x="724" y="223"/>
                  </a:lnTo>
                  <a:lnTo>
                    <a:pt x="728" y="244"/>
                  </a:lnTo>
                  <a:lnTo>
                    <a:pt x="731" y="267"/>
                  </a:lnTo>
                  <a:lnTo>
                    <a:pt x="732" y="290"/>
                  </a:lnTo>
                  <a:lnTo>
                    <a:pt x="732" y="290"/>
                  </a:lnTo>
                  <a:lnTo>
                    <a:pt x="731" y="306"/>
                  </a:lnTo>
                  <a:lnTo>
                    <a:pt x="730" y="324"/>
                  </a:lnTo>
                  <a:lnTo>
                    <a:pt x="728" y="340"/>
                  </a:lnTo>
                  <a:lnTo>
                    <a:pt x="725" y="356"/>
                  </a:lnTo>
                  <a:lnTo>
                    <a:pt x="725" y="356"/>
                  </a:lnTo>
                  <a:lnTo>
                    <a:pt x="724" y="362"/>
                  </a:lnTo>
                  <a:lnTo>
                    <a:pt x="724" y="369"/>
                  </a:lnTo>
                  <a:lnTo>
                    <a:pt x="726" y="374"/>
                  </a:lnTo>
                  <a:lnTo>
                    <a:pt x="728" y="379"/>
                  </a:lnTo>
                  <a:lnTo>
                    <a:pt x="732" y="385"/>
                  </a:lnTo>
                  <a:lnTo>
                    <a:pt x="736" y="389"/>
                  </a:lnTo>
                  <a:lnTo>
                    <a:pt x="742" y="391"/>
                  </a:lnTo>
                  <a:lnTo>
                    <a:pt x="748" y="393"/>
                  </a:lnTo>
                  <a:lnTo>
                    <a:pt x="748" y="393"/>
                  </a:lnTo>
                  <a:lnTo>
                    <a:pt x="756" y="394"/>
                  </a:lnTo>
                  <a:lnTo>
                    <a:pt x="756" y="394"/>
                  </a:lnTo>
                  <a:lnTo>
                    <a:pt x="761" y="394"/>
                  </a:lnTo>
                  <a:lnTo>
                    <a:pt x="765" y="393"/>
                  </a:lnTo>
                  <a:lnTo>
                    <a:pt x="771" y="391"/>
                  </a:lnTo>
                  <a:lnTo>
                    <a:pt x="775" y="388"/>
                  </a:lnTo>
                  <a:lnTo>
                    <a:pt x="778" y="385"/>
                  </a:lnTo>
                  <a:lnTo>
                    <a:pt x="782" y="380"/>
                  </a:lnTo>
                  <a:lnTo>
                    <a:pt x="785" y="375"/>
                  </a:lnTo>
                  <a:lnTo>
                    <a:pt x="786" y="370"/>
                  </a:lnTo>
                  <a:lnTo>
                    <a:pt x="786" y="370"/>
                  </a:lnTo>
                  <a:lnTo>
                    <a:pt x="790" y="350"/>
                  </a:lnTo>
                  <a:lnTo>
                    <a:pt x="793" y="331"/>
                  </a:lnTo>
                  <a:lnTo>
                    <a:pt x="794" y="311"/>
                  </a:lnTo>
                  <a:lnTo>
                    <a:pt x="795" y="290"/>
                  </a:lnTo>
                  <a:lnTo>
                    <a:pt x="795" y="290"/>
                  </a:lnTo>
                  <a:lnTo>
                    <a:pt x="794" y="260"/>
                  </a:lnTo>
                  <a:lnTo>
                    <a:pt x="790" y="231"/>
                  </a:lnTo>
                  <a:lnTo>
                    <a:pt x="785" y="203"/>
                  </a:lnTo>
                  <a:lnTo>
                    <a:pt x="776" y="178"/>
                  </a:lnTo>
                  <a:lnTo>
                    <a:pt x="767" y="152"/>
                  </a:lnTo>
                  <a:lnTo>
                    <a:pt x="755" y="128"/>
                  </a:lnTo>
                  <a:lnTo>
                    <a:pt x="741" y="106"/>
                  </a:lnTo>
                  <a:lnTo>
                    <a:pt x="726" y="85"/>
                  </a:lnTo>
                  <a:lnTo>
                    <a:pt x="709" y="66"/>
                  </a:lnTo>
                  <a:lnTo>
                    <a:pt x="690" y="50"/>
                  </a:lnTo>
                  <a:lnTo>
                    <a:pt x="670" y="35"/>
                  </a:lnTo>
                  <a:lnTo>
                    <a:pt x="660" y="29"/>
                  </a:lnTo>
                  <a:lnTo>
                    <a:pt x="650" y="23"/>
                  </a:lnTo>
                  <a:lnTo>
                    <a:pt x="639" y="18"/>
                  </a:lnTo>
                  <a:lnTo>
                    <a:pt x="628" y="14"/>
                  </a:lnTo>
                  <a:lnTo>
                    <a:pt x="616" y="9"/>
                  </a:lnTo>
                  <a:lnTo>
                    <a:pt x="604" y="6"/>
                  </a:lnTo>
                  <a:lnTo>
                    <a:pt x="593" y="3"/>
                  </a:lnTo>
                  <a:lnTo>
                    <a:pt x="581" y="2"/>
                  </a:lnTo>
                  <a:lnTo>
                    <a:pt x="569" y="1"/>
                  </a:lnTo>
                  <a:lnTo>
                    <a:pt x="557" y="0"/>
                  </a:lnTo>
                  <a:lnTo>
                    <a:pt x="557" y="0"/>
                  </a:lnTo>
                  <a:lnTo>
                    <a:pt x="543" y="1"/>
                  </a:lnTo>
                  <a:lnTo>
                    <a:pt x="529" y="2"/>
                  </a:lnTo>
                  <a:lnTo>
                    <a:pt x="517" y="4"/>
                  </a:lnTo>
                  <a:lnTo>
                    <a:pt x="503" y="7"/>
                  </a:lnTo>
                  <a:lnTo>
                    <a:pt x="490" y="11"/>
                  </a:lnTo>
                  <a:lnTo>
                    <a:pt x="477" y="17"/>
                  </a:lnTo>
                  <a:lnTo>
                    <a:pt x="465" y="22"/>
                  </a:lnTo>
                  <a:lnTo>
                    <a:pt x="452" y="30"/>
                  </a:lnTo>
                  <a:lnTo>
                    <a:pt x="452" y="30"/>
                  </a:lnTo>
                  <a:lnTo>
                    <a:pt x="447" y="33"/>
                  </a:lnTo>
                  <a:lnTo>
                    <a:pt x="442" y="37"/>
                  </a:lnTo>
                  <a:lnTo>
                    <a:pt x="439" y="43"/>
                  </a:lnTo>
                  <a:lnTo>
                    <a:pt x="438" y="49"/>
                  </a:lnTo>
                  <a:lnTo>
                    <a:pt x="437" y="54"/>
                  </a:lnTo>
                  <a:lnTo>
                    <a:pt x="437" y="61"/>
                  </a:lnTo>
                  <a:lnTo>
                    <a:pt x="438" y="67"/>
                  </a:lnTo>
                  <a:lnTo>
                    <a:pt x="441" y="73"/>
                  </a:lnTo>
                  <a:lnTo>
                    <a:pt x="441" y="73"/>
                  </a:lnTo>
                  <a:lnTo>
                    <a:pt x="445" y="78"/>
                  </a:lnTo>
                  <a:lnTo>
                    <a:pt x="450" y="82"/>
                  </a:lnTo>
                  <a:lnTo>
                    <a:pt x="455" y="85"/>
                  </a:lnTo>
                  <a:lnTo>
                    <a:pt x="461" y="88"/>
                  </a:lnTo>
                  <a:lnTo>
                    <a:pt x="467" y="89"/>
                  </a:lnTo>
                  <a:lnTo>
                    <a:pt x="473" y="88"/>
                  </a:lnTo>
                  <a:lnTo>
                    <a:pt x="479" y="87"/>
                  </a:lnTo>
                  <a:lnTo>
                    <a:pt x="484" y="84"/>
                  </a:lnTo>
                  <a:lnTo>
                    <a:pt x="484" y="84"/>
                  </a:lnTo>
                  <a:close/>
                  <a:moveTo>
                    <a:pt x="763" y="540"/>
                  </a:moveTo>
                  <a:lnTo>
                    <a:pt x="763" y="540"/>
                  </a:lnTo>
                  <a:lnTo>
                    <a:pt x="757" y="541"/>
                  </a:lnTo>
                  <a:lnTo>
                    <a:pt x="751" y="544"/>
                  </a:lnTo>
                  <a:lnTo>
                    <a:pt x="746" y="546"/>
                  </a:lnTo>
                  <a:lnTo>
                    <a:pt x="741" y="550"/>
                  </a:lnTo>
                  <a:lnTo>
                    <a:pt x="738" y="554"/>
                  </a:lnTo>
                  <a:lnTo>
                    <a:pt x="734" y="560"/>
                  </a:lnTo>
                  <a:lnTo>
                    <a:pt x="732" y="566"/>
                  </a:lnTo>
                  <a:lnTo>
                    <a:pt x="732" y="573"/>
                  </a:lnTo>
                  <a:lnTo>
                    <a:pt x="732" y="573"/>
                  </a:lnTo>
                  <a:lnTo>
                    <a:pt x="732" y="579"/>
                  </a:lnTo>
                  <a:lnTo>
                    <a:pt x="734" y="584"/>
                  </a:lnTo>
                  <a:lnTo>
                    <a:pt x="738" y="590"/>
                  </a:lnTo>
                  <a:lnTo>
                    <a:pt x="741" y="595"/>
                  </a:lnTo>
                  <a:lnTo>
                    <a:pt x="746" y="598"/>
                  </a:lnTo>
                  <a:lnTo>
                    <a:pt x="751" y="602"/>
                  </a:lnTo>
                  <a:lnTo>
                    <a:pt x="757" y="604"/>
                  </a:lnTo>
                  <a:lnTo>
                    <a:pt x="763" y="605"/>
                  </a:lnTo>
                  <a:lnTo>
                    <a:pt x="763" y="605"/>
                  </a:lnTo>
                  <a:lnTo>
                    <a:pt x="784" y="606"/>
                  </a:lnTo>
                  <a:lnTo>
                    <a:pt x="803" y="608"/>
                  </a:lnTo>
                  <a:lnTo>
                    <a:pt x="821" y="613"/>
                  </a:lnTo>
                  <a:lnTo>
                    <a:pt x="839" y="620"/>
                  </a:lnTo>
                  <a:lnTo>
                    <a:pt x="856" y="628"/>
                  </a:lnTo>
                  <a:lnTo>
                    <a:pt x="872" y="639"/>
                  </a:lnTo>
                  <a:lnTo>
                    <a:pt x="887" y="650"/>
                  </a:lnTo>
                  <a:lnTo>
                    <a:pt x="900" y="663"/>
                  </a:lnTo>
                  <a:lnTo>
                    <a:pt x="911" y="678"/>
                  </a:lnTo>
                  <a:lnTo>
                    <a:pt x="923" y="693"/>
                  </a:lnTo>
                  <a:lnTo>
                    <a:pt x="932" y="709"/>
                  </a:lnTo>
                  <a:lnTo>
                    <a:pt x="940" y="727"/>
                  </a:lnTo>
                  <a:lnTo>
                    <a:pt x="946" y="745"/>
                  </a:lnTo>
                  <a:lnTo>
                    <a:pt x="951" y="764"/>
                  </a:lnTo>
                  <a:lnTo>
                    <a:pt x="953" y="784"/>
                  </a:lnTo>
                  <a:lnTo>
                    <a:pt x="954" y="803"/>
                  </a:lnTo>
                  <a:lnTo>
                    <a:pt x="954" y="803"/>
                  </a:lnTo>
                  <a:lnTo>
                    <a:pt x="954" y="809"/>
                  </a:lnTo>
                  <a:lnTo>
                    <a:pt x="952" y="814"/>
                  </a:lnTo>
                  <a:lnTo>
                    <a:pt x="952" y="814"/>
                  </a:lnTo>
                  <a:lnTo>
                    <a:pt x="950" y="820"/>
                  </a:lnTo>
                  <a:lnTo>
                    <a:pt x="950" y="827"/>
                  </a:lnTo>
                  <a:lnTo>
                    <a:pt x="950" y="832"/>
                  </a:lnTo>
                  <a:lnTo>
                    <a:pt x="952" y="839"/>
                  </a:lnTo>
                  <a:lnTo>
                    <a:pt x="954" y="844"/>
                  </a:lnTo>
                  <a:lnTo>
                    <a:pt x="959" y="848"/>
                  </a:lnTo>
                  <a:lnTo>
                    <a:pt x="963" y="853"/>
                  </a:lnTo>
                  <a:lnTo>
                    <a:pt x="968" y="856"/>
                  </a:lnTo>
                  <a:lnTo>
                    <a:pt x="968" y="856"/>
                  </a:lnTo>
                  <a:lnTo>
                    <a:pt x="975" y="858"/>
                  </a:lnTo>
                  <a:lnTo>
                    <a:pt x="981" y="859"/>
                  </a:lnTo>
                  <a:lnTo>
                    <a:pt x="981" y="859"/>
                  </a:lnTo>
                  <a:lnTo>
                    <a:pt x="985" y="858"/>
                  </a:lnTo>
                  <a:lnTo>
                    <a:pt x="990" y="857"/>
                  </a:lnTo>
                  <a:lnTo>
                    <a:pt x="998" y="854"/>
                  </a:lnTo>
                  <a:lnTo>
                    <a:pt x="1003" y="851"/>
                  </a:lnTo>
                  <a:lnTo>
                    <a:pt x="1006" y="848"/>
                  </a:lnTo>
                  <a:lnTo>
                    <a:pt x="1008" y="844"/>
                  </a:lnTo>
                  <a:lnTo>
                    <a:pt x="1010" y="840"/>
                  </a:lnTo>
                  <a:lnTo>
                    <a:pt x="1010" y="840"/>
                  </a:lnTo>
                  <a:lnTo>
                    <a:pt x="1013" y="831"/>
                  </a:lnTo>
                  <a:lnTo>
                    <a:pt x="1017" y="823"/>
                  </a:lnTo>
                  <a:lnTo>
                    <a:pt x="1018" y="813"/>
                  </a:lnTo>
                  <a:lnTo>
                    <a:pt x="1018" y="803"/>
                  </a:lnTo>
                  <a:lnTo>
                    <a:pt x="1018" y="803"/>
                  </a:lnTo>
                  <a:lnTo>
                    <a:pt x="1018" y="790"/>
                  </a:lnTo>
                  <a:lnTo>
                    <a:pt x="1017" y="777"/>
                  </a:lnTo>
                  <a:lnTo>
                    <a:pt x="1013" y="751"/>
                  </a:lnTo>
                  <a:lnTo>
                    <a:pt x="1007" y="726"/>
                  </a:lnTo>
                  <a:lnTo>
                    <a:pt x="998" y="702"/>
                  </a:lnTo>
                  <a:lnTo>
                    <a:pt x="988" y="679"/>
                  </a:lnTo>
                  <a:lnTo>
                    <a:pt x="976" y="657"/>
                  </a:lnTo>
                  <a:lnTo>
                    <a:pt x="961" y="637"/>
                  </a:lnTo>
                  <a:lnTo>
                    <a:pt x="945" y="619"/>
                  </a:lnTo>
                  <a:lnTo>
                    <a:pt x="926" y="602"/>
                  </a:lnTo>
                  <a:lnTo>
                    <a:pt x="907" y="585"/>
                  </a:lnTo>
                  <a:lnTo>
                    <a:pt x="887" y="573"/>
                  </a:lnTo>
                  <a:lnTo>
                    <a:pt x="864" y="562"/>
                  </a:lnTo>
                  <a:lnTo>
                    <a:pt x="852" y="556"/>
                  </a:lnTo>
                  <a:lnTo>
                    <a:pt x="841" y="552"/>
                  </a:lnTo>
                  <a:lnTo>
                    <a:pt x="829" y="549"/>
                  </a:lnTo>
                  <a:lnTo>
                    <a:pt x="816" y="546"/>
                  </a:lnTo>
                  <a:lnTo>
                    <a:pt x="803" y="544"/>
                  </a:lnTo>
                  <a:lnTo>
                    <a:pt x="790" y="542"/>
                  </a:lnTo>
                  <a:lnTo>
                    <a:pt x="777" y="541"/>
                  </a:lnTo>
                  <a:lnTo>
                    <a:pt x="763" y="540"/>
                  </a:lnTo>
                  <a:lnTo>
                    <a:pt x="763" y="5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135297" y="4191625"/>
            <a:ext cx="1800000" cy="720000"/>
            <a:chOff x="5021580" y="2911780"/>
            <a:chExt cx="2156460" cy="777240"/>
          </a:xfrm>
          <a:solidFill>
            <a:schemeClr val="accent6"/>
          </a:solidFill>
        </p:grpSpPr>
        <p:cxnSp>
          <p:nvCxnSpPr>
            <p:cNvPr id="60" name="直接连接符 59"/>
            <p:cNvCxnSpPr/>
            <p:nvPr/>
          </p:nvCxnSpPr>
          <p:spPr>
            <a:xfrm>
              <a:off x="5021580" y="2911780"/>
              <a:ext cx="2156460" cy="0"/>
            </a:xfrm>
            <a:prstGeom prst="line">
              <a:avLst/>
            </a:prstGeom>
            <a:grpFill/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5021580" y="3689020"/>
              <a:ext cx="2156460" cy="0"/>
            </a:xfrm>
            <a:prstGeom prst="line">
              <a:avLst/>
            </a:prstGeom>
            <a:grpFill/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/>
          <p:cNvSpPr/>
          <p:nvPr/>
        </p:nvSpPr>
        <p:spPr>
          <a:xfrm>
            <a:off x="9481300" y="436695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296B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迈向世界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D296B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8319957" y="4191625"/>
            <a:ext cx="720000" cy="720000"/>
            <a:chOff x="8030869" y="3623256"/>
            <a:chExt cx="720000" cy="720000"/>
          </a:xfrm>
        </p:grpSpPr>
        <p:sp>
          <p:nvSpPr>
            <p:cNvPr id="59" name="矩形 58"/>
            <p:cNvSpPr/>
            <p:nvPr/>
          </p:nvSpPr>
          <p:spPr>
            <a:xfrm>
              <a:off x="8030869" y="3623256"/>
              <a:ext cx="720000" cy="720000"/>
            </a:xfrm>
            <a:prstGeom prst="rect">
              <a:avLst/>
            </a:prstGeom>
            <a:solidFill>
              <a:schemeClr val="accent6"/>
            </a:solidFill>
            <a:ln w="63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9" name="Freeform 92"/>
            <p:cNvSpPr>
              <a:spLocks noEditPoints="1"/>
            </p:cNvSpPr>
            <p:nvPr/>
          </p:nvSpPr>
          <p:spPr bwMode="auto">
            <a:xfrm>
              <a:off x="8228944" y="3841969"/>
              <a:ext cx="323850" cy="282575"/>
            </a:xfrm>
            <a:custGeom>
              <a:avLst/>
              <a:gdLst>
                <a:gd name="T0" fmla="*/ 359 w 1018"/>
                <a:gd name="T1" fmla="*/ 20 h 890"/>
                <a:gd name="T2" fmla="*/ 186 w 1018"/>
                <a:gd name="T3" fmla="*/ 102 h 890"/>
                <a:gd name="T4" fmla="*/ 62 w 1018"/>
                <a:gd name="T5" fmla="*/ 233 h 890"/>
                <a:gd name="T6" fmla="*/ 3 w 1018"/>
                <a:gd name="T7" fmla="*/ 400 h 890"/>
                <a:gd name="T8" fmla="*/ 16 w 1018"/>
                <a:gd name="T9" fmla="*/ 557 h 890"/>
                <a:gd name="T10" fmla="*/ 102 w 1018"/>
                <a:gd name="T11" fmla="*/ 711 h 890"/>
                <a:gd name="T12" fmla="*/ 246 w 1018"/>
                <a:gd name="T13" fmla="*/ 826 h 890"/>
                <a:gd name="T14" fmla="*/ 433 w 1018"/>
                <a:gd name="T15" fmla="*/ 885 h 890"/>
                <a:gd name="T16" fmla="*/ 612 w 1018"/>
                <a:gd name="T17" fmla="*/ 882 h 890"/>
                <a:gd name="T18" fmla="*/ 794 w 1018"/>
                <a:gd name="T19" fmla="*/ 814 h 890"/>
                <a:gd name="T20" fmla="*/ 931 w 1018"/>
                <a:gd name="T21" fmla="*/ 694 h 890"/>
                <a:gd name="T22" fmla="*/ 1008 w 1018"/>
                <a:gd name="T23" fmla="*/ 535 h 890"/>
                <a:gd name="T24" fmla="*/ 1013 w 1018"/>
                <a:gd name="T25" fmla="*/ 378 h 890"/>
                <a:gd name="T26" fmla="*/ 944 w 1018"/>
                <a:gd name="T27" fmla="*/ 214 h 890"/>
                <a:gd name="T28" fmla="*/ 813 w 1018"/>
                <a:gd name="T29" fmla="*/ 89 h 890"/>
                <a:gd name="T30" fmla="*/ 636 w 1018"/>
                <a:gd name="T31" fmla="*/ 14 h 890"/>
                <a:gd name="T32" fmla="*/ 330 w 1018"/>
                <a:gd name="T33" fmla="*/ 96 h 890"/>
                <a:gd name="T34" fmla="*/ 230 w 1018"/>
                <a:gd name="T35" fmla="*/ 149 h 890"/>
                <a:gd name="T36" fmla="*/ 195 w 1018"/>
                <a:gd name="T37" fmla="*/ 204 h 890"/>
                <a:gd name="T38" fmla="*/ 234 w 1018"/>
                <a:gd name="T39" fmla="*/ 321 h 890"/>
                <a:gd name="T40" fmla="*/ 71 w 1018"/>
                <a:gd name="T41" fmla="*/ 382 h 890"/>
                <a:gd name="T42" fmla="*/ 117 w 1018"/>
                <a:gd name="T43" fmla="*/ 266 h 890"/>
                <a:gd name="T44" fmla="*/ 224 w 1018"/>
                <a:gd name="T45" fmla="*/ 477 h 890"/>
                <a:gd name="T46" fmla="*/ 249 w 1018"/>
                <a:gd name="T47" fmla="*/ 634 h 890"/>
                <a:gd name="T48" fmla="*/ 155 w 1018"/>
                <a:gd name="T49" fmla="*/ 675 h 890"/>
                <a:gd name="T50" fmla="*/ 88 w 1018"/>
                <a:gd name="T51" fmla="*/ 569 h 890"/>
                <a:gd name="T52" fmla="*/ 230 w 1018"/>
                <a:gd name="T53" fmla="*/ 741 h 890"/>
                <a:gd name="T54" fmla="*/ 330 w 1018"/>
                <a:gd name="T55" fmla="*/ 794 h 890"/>
                <a:gd name="T56" fmla="*/ 478 w 1018"/>
                <a:gd name="T57" fmla="*/ 822 h 890"/>
                <a:gd name="T58" fmla="*/ 385 w 1018"/>
                <a:gd name="T59" fmla="*/ 760 h 890"/>
                <a:gd name="T60" fmla="*/ 478 w 1018"/>
                <a:gd name="T61" fmla="*/ 669 h 890"/>
                <a:gd name="T62" fmla="*/ 335 w 1018"/>
                <a:gd name="T63" fmla="*/ 626 h 890"/>
                <a:gd name="T64" fmla="*/ 291 w 1018"/>
                <a:gd name="T65" fmla="*/ 518 h 890"/>
                <a:gd name="T66" fmla="*/ 289 w 1018"/>
                <a:gd name="T67" fmla="*/ 393 h 890"/>
                <a:gd name="T68" fmla="*/ 317 w 1018"/>
                <a:gd name="T69" fmla="*/ 258 h 890"/>
                <a:gd name="T70" fmla="*/ 478 w 1018"/>
                <a:gd name="T71" fmla="*/ 221 h 890"/>
                <a:gd name="T72" fmla="*/ 385 w 1018"/>
                <a:gd name="T73" fmla="*/ 131 h 890"/>
                <a:gd name="T74" fmla="*/ 478 w 1018"/>
                <a:gd name="T75" fmla="*/ 69 h 890"/>
                <a:gd name="T76" fmla="*/ 785 w 1018"/>
                <a:gd name="T77" fmla="*/ 321 h 890"/>
                <a:gd name="T78" fmla="*/ 823 w 1018"/>
                <a:gd name="T79" fmla="*/ 204 h 890"/>
                <a:gd name="T80" fmla="*/ 910 w 1018"/>
                <a:gd name="T81" fmla="*/ 280 h 890"/>
                <a:gd name="T82" fmla="*/ 951 w 1018"/>
                <a:gd name="T83" fmla="*/ 398 h 890"/>
                <a:gd name="T84" fmla="*/ 728 w 1018"/>
                <a:gd name="T85" fmla="*/ 154 h 890"/>
                <a:gd name="T86" fmla="*/ 790 w 1018"/>
                <a:gd name="T87" fmla="*/ 149 h 890"/>
                <a:gd name="T88" fmla="*/ 590 w 1018"/>
                <a:gd name="T89" fmla="*/ 91 h 890"/>
                <a:gd name="T90" fmla="*/ 645 w 1018"/>
                <a:gd name="T91" fmla="*/ 207 h 890"/>
                <a:gd name="T92" fmla="*/ 625 w 1018"/>
                <a:gd name="T93" fmla="*/ 277 h 890"/>
                <a:gd name="T94" fmla="*/ 721 w 1018"/>
                <a:gd name="T95" fmla="*/ 332 h 890"/>
                <a:gd name="T96" fmla="*/ 731 w 1018"/>
                <a:gd name="T97" fmla="*/ 477 h 890"/>
                <a:gd name="T98" fmla="*/ 708 w 1018"/>
                <a:gd name="T99" fmla="*/ 615 h 890"/>
                <a:gd name="T100" fmla="*/ 541 w 1018"/>
                <a:gd name="T101" fmla="*/ 477 h 890"/>
                <a:gd name="T102" fmla="*/ 678 w 1018"/>
                <a:gd name="T103" fmla="*/ 692 h 890"/>
                <a:gd name="T104" fmla="*/ 571 w 1018"/>
                <a:gd name="T105" fmla="*/ 811 h 890"/>
                <a:gd name="T106" fmla="*/ 716 w 1018"/>
                <a:gd name="T107" fmla="*/ 756 h 890"/>
                <a:gd name="T108" fmla="*/ 742 w 1018"/>
                <a:gd name="T109" fmla="*/ 770 h 890"/>
                <a:gd name="T110" fmla="*/ 785 w 1018"/>
                <a:gd name="T111" fmla="*/ 664 h 890"/>
                <a:gd name="T112" fmla="*/ 791 w 1018"/>
                <a:gd name="T113" fmla="*/ 525 h 890"/>
                <a:gd name="T114" fmla="*/ 941 w 1018"/>
                <a:gd name="T115" fmla="*/ 538 h 890"/>
                <a:gd name="T116" fmla="*/ 884 w 1018"/>
                <a:gd name="T117" fmla="*/ 65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8" h="890">
                  <a:moveTo>
                    <a:pt x="510" y="0"/>
                  </a:moveTo>
                  <a:lnTo>
                    <a:pt x="510" y="0"/>
                  </a:lnTo>
                  <a:lnTo>
                    <a:pt x="483" y="1"/>
                  </a:lnTo>
                  <a:lnTo>
                    <a:pt x="457" y="2"/>
                  </a:lnTo>
                  <a:lnTo>
                    <a:pt x="433" y="5"/>
                  </a:lnTo>
                  <a:lnTo>
                    <a:pt x="407" y="8"/>
                  </a:lnTo>
                  <a:lnTo>
                    <a:pt x="382" y="14"/>
                  </a:lnTo>
                  <a:lnTo>
                    <a:pt x="359" y="20"/>
                  </a:lnTo>
                  <a:lnTo>
                    <a:pt x="335" y="27"/>
                  </a:lnTo>
                  <a:lnTo>
                    <a:pt x="311" y="35"/>
                  </a:lnTo>
                  <a:lnTo>
                    <a:pt x="289" y="44"/>
                  </a:lnTo>
                  <a:lnTo>
                    <a:pt x="267" y="54"/>
                  </a:lnTo>
                  <a:lnTo>
                    <a:pt x="246" y="64"/>
                  </a:lnTo>
                  <a:lnTo>
                    <a:pt x="225" y="76"/>
                  </a:lnTo>
                  <a:lnTo>
                    <a:pt x="205" y="89"/>
                  </a:lnTo>
                  <a:lnTo>
                    <a:pt x="186" y="102"/>
                  </a:lnTo>
                  <a:lnTo>
                    <a:pt x="168" y="116"/>
                  </a:lnTo>
                  <a:lnTo>
                    <a:pt x="150" y="131"/>
                  </a:lnTo>
                  <a:lnTo>
                    <a:pt x="133" y="146"/>
                  </a:lnTo>
                  <a:lnTo>
                    <a:pt x="117" y="162"/>
                  </a:lnTo>
                  <a:lnTo>
                    <a:pt x="102" y="179"/>
                  </a:lnTo>
                  <a:lnTo>
                    <a:pt x="88" y="196"/>
                  </a:lnTo>
                  <a:lnTo>
                    <a:pt x="74" y="214"/>
                  </a:lnTo>
                  <a:lnTo>
                    <a:pt x="62" y="233"/>
                  </a:lnTo>
                  <a:lnTo>
                    <a:pt x="51" y="252"/>
                  </a:lnTo>
                  <a:lnTo>
                    <a:pt x="41" y="272"/>
                  </a:lnTo>
                  <a:lnTo>
                    <a:pt x="31" y="292"/>
                  </a:lnTo>
                  <a:lnTo>
                    <a:pt x="24" y="313"/>
                  </a:lnTo>
                  <a:lnTo>
                    <a:pt x="16" y="334"/>
                  </a:lnTo>
                  <a:lnTo>
                    <a:pt x="11" y="355"/>
                  </a:lnTo>
                  <a:lnTo>
                    <a:pt x="7" y="378"/>
                  </a:lnTo>
                  <a:lnTo>
                    <a:pt x="3" y="400"/>
                  </a:lnTo>
                  <a:lnTo>
                    <a:pt x="1" y="423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1" y="468"/>
                  </a:lnTo>
                  <a:lnTo>
                    <a:pt x="3" y="490"/>
                  </a:lnTo>
                  <a:lnTo>
                    <a:pt x="7" y="513"/>
                  </a:lnTo>
                  <a:lnTo>
                    <a:pt x="11" y="535"/>
                  </a:lnTo>
                  <a:lnTo>
                    <a:pt x="16" y="557"/>
                  </a:lnTo>
                  <a:lnTo>
                    <a:pt x="24" y="577"/>
                  </a:lnTo>
                  <a:lnTo>
                    <a:pt x="31" y="599"/>
                  </a:lnTo>
                  <a:lnTo>
                    <a:pt x="41" y="618"/>
                  </a:lnTo>
                  <a:lnTo>
                    <a:pt x="51" y="638"/>
                  </a:lnTo>
                  <a:lnTo>
                    <a:pt x="62" y="658"/>
                  </a:lnTo>
                  <a:lnTo>
                    <a:pt x="74" y="676"/>
                  </a:lnTo>
                  <a:lnTo>
                    <a:pt x="88" y="694"/>
                  </a:lnTo>
                  <a:lnTo>
                    <a:pt x="102" y="711"/>
                  </a:lnTo>
                  <a:lnTo>
                    <a:pt x="117" y="728"/>
                  </a:lnTo>
                  <a:lnTo>
                    <a:pt x="133" y="744"/>
                  </a:lnTo>
                  <a:lnTo>
                    <a:pt x="150" y="760"/>
                  </a:lnTo>
                  <a:lnTo>
                    <a:pt x="168" y="775"/>
                  </a:lnTo>
                  <a:lnTo>
                    <a:pt x="186" y="788"/>
                  </a:lnTo>
                  <a:lnTo>
                    <a:pt x="205" y="801"/>
                  </a:lnTo>
                  <a:lnTo>
                    <a:pt x="225" y="814"/>
                  </a:lnTo>
                  <a:lnTo>
                    <a:pt x="246" y="826"/>
                  </a:lnTo>
                  <a:lnTo>
                    <a:pt x="267" y="837"/>
                  </a:lnTo>
                  <a:lnTo>
                    <a:pt x="289" y="846"/>
                  </a:lnTo>
                  <a:lnTo>
                    <a:pt x="311" y="855"/>
                  </a:lnTo>
                  <a:lnTo>
                    <a:pt x="335" y="864"/>
                  </a:lnTo>
                  <a:lnTo>
                    <a:pt x="359" y="870"/>
                  </a:lnTo>
                  <a:lnTo>
                    <a:pt x="382" y="876"/>
                  </a:lnTo>
                  <a:lnTo>
                    <a:pt x="407" y="882"/>
                  </a:lnTo>
                  <a:lnTo>
                    <a:pt x="433" y="885"/>
                  </a:lnTo>
                  <a:lnTo>
                    <a:pt x="457" y="888"/>
                  </a:lnTo>
                  <a:lnTo>
                    <a:pt x="483" y="889"/>
                  </a:lnTo>
                  <a:lnTo>
                    <a:pt x="510" y="890"/>
                  </a:lnTo>
                  <a:lnTo>
                    <a:pt x="510" y="890"/>
                  </a:lnTo>
                  <a:lnTo>
                    <a:pt x="536" y="889"/>
                  </a:lnTo>
                  <a:lnTo>
                    <a:pt x="561" y="888"/>
                  </a:lnTo>
                  <a:lnTo>
                    <a:pt x="587" y="885"/>
                  </a:lnTo>
                  <a:lnTo>
                    <a:pt x="612" y="882"/>
                  </a:lnTo>
                  <a:lnTo>
                    <a:pt x="636" y="876"/>
                  </a:lnTo>
                  <a:lnTo>
                    <a:pt x="661" y="870"/>
                  </a:lnTo>
                  <a:lnTo>
                    <a:pt x="685" y="864"/>
                  </a:lnTo>
                  <a:lnTo>
                    <a:pt x="707" y="855"/>
                  </a:lnTo>
                  <a:lnTo>
                    <a:pt x="730" y="846"/>
                  </a:lnTo>
                  <a:lnTo>
                    <a:pt x="752" y="837"/>
                  </a:lnTo>
                  <a:lnTo>
                    <a:pt x="773" y="826"/>
                  </a:lnTo>
                  <a:lnTo>
                    <a:pt x="794" y="814"/>
                  </a:lnTo>
                  <a:lnTo>
                    <a:pt x="813" y="801"/>
                  </a:lnTo>
                  <a:lnTo>
                    <a:pt x="833" y="788"/>
                  </a:lnTo>
                  <a:lnTo>
                    <a:pt x="851" y="775"/>
                  </a:lnTo>
                  <a:lnTo>
                    <a:pt x="869" y="760"/>
                  </a:lnTo>
                  <a:lnTo>
                    <a:pt x="886" y="744"/>
                  </a:lnTo>
                  <a:lnTo>
                    <a:pt x="903" y="728"/>
                  </a:lnTo>
                  <a:lnTo>
                    <a:pt x="918" y="711"/>
                  </a:lnTo>
                  <a:lnTo>
                    <a:pt x="931" y="694"/>
                  </a:lnTo>
                  <a:lnTo>
                    <a:pt x="944" y="676"/>
                  </a:lnTo>
                  <a:lnTo>
                    <a:pt x="957" y="658"/>
                  </a:lnTo>
                  <a:lnTo>
                    <a:pt x="968" y="638"/>
                  </a:lnTo>
                  <a:lnTo>
                    <a:pt x="979" y="618"/>
                  </a:lnTo>
                  <a:lnTo>
                    <a:pt x="987" y="599"/>
                  </a:lnTo>
                  <a:lnTo>
                    <a:pt x="996" y="577"/>
                  </a:lnTo>
                  <a:lnTo>
                    <a:pt x="1002" y="557"/>
                  </a:lnTo>
                  <a:lnTo>
                    <a:pt x="1008" y="535"/>
                  </a:lnTo>
                  <a:lnTo>
                    <a:pt x="1013" y="513"/>
                  </a:lnTo>
                  <a:lnTo>
                    <a:pt x="1016" y="490"/>
                  </a:lnTo>
                  <a:lnTo>
                    <a:pt x="1017" y="468"/>
                  </a:lnTo>
                  <a:lnTo>
                    <a:pt x="1018" y="445"/>
                  </a:lnTo>
                  <a:lnTo>
                    <a:pt x="1018" y="445"/>
                  </a:lnTo>
                  <a:lnTo>
                    <a:pt x="1017" y="423"/>
                  </a:lnTo>
                  <a:lnTo>
                    <a:pt x="1016" y="400"/>
                  </a:lnTo>
                  <a:lnTo>
                    <a:pt x="1013" y="378"/>
                  </a:lnTo>
                  <a:lnTo>
                    <a:pt x="1008" y="355"/>
                  </a:lnTo>
                  <a:lnTo>
                    <a:pt x="1002" y="334"/>
                  </a:lnTo>
                  <a:lnTo>
                    <a:pt x="996" y="313"/>
                  </a:lnTo>
                  <a:lnTo>
                    <a:pt x="987" y="292"/>
                  </a:lnTo>
                  <a:lnTo>
                    <a:pt x="979" y="272"/>
                  </a:lnTo>
                  <a:lnTo>
                    <a:pt x="968" y="252"/>
                  </a:lnTo>
                  <a:lnTo>
                    <a:pt x="957" y="233"/>
                  </a:lnTo>
                  <a:lnTo>
                    <a:pt x="944" y="214"/>
                  </a:lnTo>
                  <a:lnTo>
                    <a:pt x="931" y="196"/>
                  </a:lnTo>
                  <a:lnTo>
                    <a:pt x="918" y="179"/>
                  </a:lnTo>
                  <a:lnTo>
                    <a:pt x="903" y="162"/>
                  </a:lnTo>
                  <a:lnTo>
                    <a:pt x="886" y="146"/>
                  </a:lnTo>
                  <a:lnTo>
                    <a:pt x="869" y="131"/>
                  </a:lnTo>
                  <a:lnTo>
                    <a:pt x="851" y="116"/>
                  </a:lnTo>
                  <a:lnTo>
                    <a:pt x="833" y="102"/>
                  </a:lnTo>
                  <a:lnTo>
                    <a:pt x="813" y="89"/>
                  </a:lnTo>
                  <a:lnTo>
                    <a:pt x="794" y="76"/>
                  </a:lnTo>
                  <a:lnTo>
                    <a:pt x="773" y="64"/>
                  </a:lnTo>
                  <a:lnTo>
                    <a:pt x="752" y="54"/>
                  </a:lnTo>
                  <a:lnTo>
                    <a:pt x="730" y="44"/>
                  </a:lnTo>
                  <a:lnTo>
                    <a:pt x="707" y="35"/>
                  </a:lnTo>
                  <a:lnTo>
                    <a:pt x="685" y="27"/>
                  </a:lnTo>
                  <a:lnTo>
                    <a:pt x="661" y="20"/>
                  </a:lnTo>
                  <a:lnTo>
                    <a:pt x="636" y="14"/>
                  </a:lnTo>
                  <a:lnTo>
                    <a:pt x="612" y="8"/>
                  </a:lnTo>
                  <a:lnTo>
                    <a:pt x="587" y="5"/>
                  </a:lnTo>
                  <a:lnTo>
                    <a:pt x="561" y="2"/>
                  </a:lnTo>
                  <a:lnTo>
                    <a:pt x="536" y="1"/>
                  </a:lnTo>
                  <a:lnTo>
                    <a:pt x="510" y="0"/>
                  </a:lnTo>
                  <a:lnTo>
                    <a:pt x="510" y="0"/>
                  </a:lnTo>
                  <a:close/>
                  <a:moveTo>
                    <a:pt x="330" y="96"/>
                  </a:moveTo>
                  <a:lnTo>
                    <a:pt x="330" y="96"/>
                  </a:lnTo>
                  <a:lnTo>
                    <a:pt x="317" y="115"/>
                  </a:lnTo>
                  <a:lnTo>
                    <a:pt x="304" y="134"/>
                  </a:lnTo>
                  <a:lnTo>
                    <a:pt x="292" y="154"/>
                  </a:lnTo>
                  <a:lnTo>
                    <a:pt x="280" y="176"/>
                  </a:lnTo>
                  <a:lnTo>
                    <a:pt x="280" y="176"/>
                  </a:lnTo>
                  <a:lnTo>
                    <a:pt x="253" y="163"/>
                  </a:lnTo>
                  <a:lnTo>
                    <a:pt x="230" y="149"/>
                  </a:lnTo>
                  <a:lnTo>
                    <a:pt x="230" y="149"/>
                  </a:lnTo>
                  <a:lnTo>
                    <a:pt x="253" y="134"/>
                  </a:lnTo>
                  <a:lnTo>
                    <a:pt x="278" y="120"/>
                  </a:lnTo>
                  <a:lnTo>
                    <a:pt x="304" y="107"/>
                  </a:lnTo>
                  <a:lnTo>
                    <a:pt x="330" y="96"/>
                  </a:lnTo>
                  <a:lnTo>
                    <a:pt x="330" y="96"/>
                  </a:lnTo>
                  <a:close/>
                  <a:moveTo>
                    <a:pt x="177" y="192"/>
                  </a:moveTo>
                  <a:lnTo>
                    <a:pt x="177" y="192"/>
                  </a:lnTo>
                  <a:lnTo>
                    <a:pt x="195" y="204"/>
                  </a:lnTo>
                  <a:lnTo>
                    <a:pt x="215" y="216"/>
                  </a:lnTo>
                  <a:lnTo>
                    <a:pt x="235" y="226"/>
                  </a:lnTo>
                  <a:lnTo>
                    <a:pt x="256" y="236"/>
                  </a:lnTo>
                  <a:lnTo>
                    <a:pt x="256" y="236"/>
                  </a:lnTo>
                  <a:lnTo>
                    <a:pt x="249" y="256"/>
                  </a:lnTo>
                  <a:lnTo>
                    <a:pt x="244" y="278"/>
                  </a:lnTo>
                  <a:lnTo>
                    <a:pt x="238" y="299"/>
                  </a:lnTo>
                  <a:lnTo>
                    <a:pt x="234" y="321"/>
                  </a:lnTo>
                  <a:lnTo>
                    <a:pt x="231" y="343"/>
                  </a:lnTo>
                  <a:lnTo>
                    <a:pt x="228" y="366"/>
                  </a:lnTo>
                  <a:lnTo>
                    <a:pt x="225" y="389"/>
                  </a:lnTo>
                  <a:lnTo>
                    <a:pt x="224" y="413"/>
                  </a:lnTo>
                  <a:lnTo>
                    <a:pt x="66" y="413"/>
                  </a:lnTo>
                  <a:lnTo>
                    <a:pt x="66" y="413"/>
                  </a:lnTo>
                  <a:lnTo>
                    <a:pt x="68" y="398"/>
                  </a:lnTo>
                  <a:lnTo>
                    <a:pt x="71" y="382"/>
                  </a:lnTo>
                  <a:lnTo>
                    <a:pt x="74" y="367"/>
                  </a:lnTo>
                  <a:lnTo>
                    <a:pt x="78" y="352"/>
                  </a:lnTo>
                  <a:lnTo>
                    <a:pt x="83" y="337"/>
                  </a:lnTo>
                  <a:lnTo>
                    <a:pt x="88" y="322"/>
                  </a:lnTo>
                  <a:lnTo>
                    <a:pt x="95" y="308"/>
                  </a:lnTo>
                  <a:lnTo>
                    <a:pt x="101" y="294"/>
                  </a:lnTo>
                  <a:lnTo>
                    <a:pt x="109" y="280"/>
                  </a:lnTo>
                  <a:lnTo>
                    <a:pt x="117" y="266"/>
                  </a:lnTo>
                  <a:lnTo>
                    <a:pt x="126" y="253"/>
                  </a:lnTo>
                  <a:lnTo>
                    <a:pt x="134" y="240"/>
                  </a:lnTo>
                  <a:lnTo>
                    <a:pt x="145" y="227"/>
                  </a:lnTo>
                  <a:lnTo>
                    <a:pt x="155" y="216"/>
                  </a:lnTo>
                  <a:lnTo>
                    <a:pt x="177" y="192"/>
                  </a:lnTo>
                  <a:lnTo>
                    <a:pt x="177" y="192"/>
                  </a:lnTo>
                  <a:close/>
                  <a:moveTo>
                    <a:pt x="66" y="477"/>
                  </a:moveTo>
                  <a:lnTo>
                    <a:pt x="224" y="477"/>
                  </a:lnTo>
                  <a:lnTo>
                    <a:pt x="224" y="477"/>
                  </a:lnTo>
                  <a:lnTo>
                    <a:pt x="225" y="501"/>
                  </a:lnTo>
                  <a:lnTo>
                    <a:pt x="228" y="525"/>
                  </a:lnTo>
                  <a:lnTo>
                    <a:pt x="231" y="547"/>
                  </a:lnTo>
                  <a:lnTo>
                    <a:pt x="234" y="570"/>
                  </a:lnTo>
                  <a:lnTo>
                    <a:pt x="238" y="591"/>
                  </a:lnTo>
                  <a:lnTo>
                    <a:pt x="244" y="613"/>
                  </a:lnTo>
                  <a:lnTo>
                    <a:pt x="249" y="634"/>
                  </a:lnTo>
                  <a:lnTo>
                    <a:pt x="256" y="654"/>
                  </a:lnTo>
                  <a:lnTo>
                    <a:pt x="256" y="654"/>
                  </a:lnTo>
                  <a:lnTo>
                    <a:pt x="235" y="664"/>
                  </a:lnTo>
                  <a:lnTo>
                    <a:pt x="215" y="675"/>
                  </a:lnTo>
                  <a:lnTo>
                    <a:pt x="195" y="687"/>
                  </a:lnTo>
                  <a:lnTo>
                    <a:pt x="177" y="698"/>
                  </a:lnTo>
                  <a:lnTo>
                    <a:pt x="177" y="698"/>
                  </a:lnTo>
                  <a:lnTo>
                    <a:pt x="155" y="675"/>
                  </a:lnTo>
                  <a:lnTo>
                    <a:pt x="145" y="663"/>
                  </a:lnTo>
                  <a:lnTo>
                    <a:pt x="135" y="650"/>
                  </a:lnTo>
                  <a:lnTo>
                    <a:pt x="126" y="637"/>
                  </a:lnTo>
                  <a:lnTo>
                    <a:pt x="117" y="624"/>
                  </a:lnTo>
                  <a:lnTo>
                    <a:pt x="109" y="610"/>
                  </a:lnTo>
                  <a:lnTo>
                    <a:pt x="101" y="597"/>
                  </a:lnTo>
                  <a:lnTo>
                    <a:pt x="95" y="582"/>
                  </a:lnTo>
                  <a:lnTo>
                    <a:pt x="88" y="569"/>
                  </a:lnTo>
                  <a:lnTo>
                    <a:pt x="83" y="554"/>
                  </a:lnTo>
                  <a:lnTo>
                    <a:pt x="78" y="538"/>
                  </a:lnTo>
                  <a:lnTo>
                    <a:pt x="74" y="523"/>
                  </a:lnTo>
                  <a:lnTo>
                    <a:pt x="71" y="508"/>
                  </a:lnTo>
                  <a:lnTo>
                    <a:pt x="68" y="492"/>
                  </a:lnTo>
                  <a:lnTo>
                    <a:pt x="66" y="477"/>
                  </a:lnTo>
                  <a:lnTo>
                    <a:pt x="66" y="477"/>
                  </a:lnTo>
                  <a:close/>
                  <a:moveTo>
                    <a:pt x="230" y="741"/>
                  </a:moveTo>
                  <a:lnTo>
                    <a:pt x="230" y="741"/>
                  </a:lnTo>
                  <a:lnTo>
                    <a:pt x="253" y="727"/>
                  </a:lnTo>
                  <a:lnTo>
                    <a:pt x="280" y="714"/>
                  </a:lnTo>
                  <a:lnTo>
                    <a:pt x="280" y="714"/>
                  </a:lnTo>
                  <a:lnTo>
                    <a:pt x="292" y="736"/>
                  </a:lnTo>
                  <a:lnTo>
                    <a:pt x="304" y="756"/>
                  </a:lnTo>
                  <a:lnTo>
                    <a:pt x="317" y="776"/>
                  </a:lnTo>
                  <a:lnTo>
                    <a:pt x="330" y="794"/>
                  </a:lnTo>
                  <a:lnTo>
                    <a:pt x="330" y="794"/>
                  </a:lnTo>
                  <a:lnTo>
                    <a:pt x="304" y="783"/>
                  </a:lnTo>
                  <a:lnTo>
                    <a:pt x="278" y="770"/>
                  </a:lnTo>
                  <a:lnTo>
                    <a:pt x="253" y="756"/>
                  </a:lnTo>
                  <a:lnTo>
                    <a:pt x="230" y="741"/>
                  </a:lnTo>
                  <a:lnTo>
                    <a:pt x="230" y="741"/>
                  </a:lnTo>
                  <a:close/>
                  <a:moveTo>
                    <a:pt x="478" y="822"/>
                  </a:moveTo>
                  <a:lnTo>
                    <a:pt x="478" y="822"/>
                  </a:lnTo>
                  <a:lnTo>
                    <a:pt x="468" y="820"/>
                  </a:lnTo>
                  <a:lnTo>
                    <a:pt x="458" y="815"/>
                  </a:lnTo>
                  <a:lnTo>
                    <a:pt x="449" y="811"/>
                  </a:lnTo>
                  <a:lnTo>
                    <a:pt x="439" y="806"/>
                  </a:lnTo>
                  <a:lnTo>
                    <a:pt x="429" y="799"/>
                  </a:lnTo>
                  <a:lnTo>
                    <a:pt x="420" y="793"/>
                  </a:lnTo>
                  <a:lnTo>
                    <a:pt x="403" y="778"/>
                  </a:lnTo>
                  <a:lnTo>
                    <a:pt x="385" y="760"/>
                  </a:lnTo>
                  <a:lnTo>
                    <a:pt x="369" y="739"/>
                  </a:lnTo>
                  <a:lnTo>
                    <a:pt x="355" y="717"/>
                  </a:lnTo>
                  <a:lnTo>
                    <a:pt x="341" y="692"/>
                  </a:lnTo>
                  <a:lnTo>
                    <a:pt x="341" y="692"/>
                  </a:lnTo>
                  <a:lnTo>
                    <a:pt x="374" y="683"/>
                  </a:lnTo>
                  <a:lnTo>
                    <a:pt x="407" y="677"/>
                  </a:lnTo>
                  <a:lnTo>
                    <a:pt x="442" y="672"/>
                  </a:lnTo>
                  <a:lnTo>
                    <a:pt x="478" y="669"/>
                  </a:lnTo>
                  <a:lnTo>
                    <a:pt x="478" y="822"/>
                  </a:lnTo>
                  <a:close/>
                  <a:moveTo>
                    <a:pt x="478" y="605"/>
                  </a:moveTo>
                  <a:lnTo>
                    <a:pt x="478" y="605"/>
                  </a:lnTo>
                  <a:lnTo>
                    <a:pt x="435" y="608"/>
                  </a:lnTo>
                  <a:lnTo>
                    <a:pt x="394" y="614"/>
                  </a:lnTo>
                  <a:lnTo>
                    <a:pt x="374" y="618"/>
                  </a:lnTo>
                  <a:lnTo>
                    <a:pt x="354" y="622"/>
                  </a:lnTo>
                  <a:lnTo>
                    <a:pt x="335" y="626"/>
                  </a:lnTo>
                  <a:lnTo>
                    <a:pt x="317" y="632"/>
                  </a:lnTo>
                  <a:lnTo>
                    <a:pt x="317" y="632"/>
                  </a:lnTo>
                  <a:lnTo>
                    <a:pt x="311" y="615"/>
                  </a:lnTo>
                  <a:lnTo>
                    <a:pt x="306" y="595"/>
                  </a:lnTo>
                  <a:lnTo>
                    <a:pt x="302" y="577"/>
                  </a:lnTo>
                  <a:lnTo>
                    <a:pt x="297" y="558"/>
                  </a:lnTo>
                  <a:lnTo>
                    <a:pt x="294" y="538"/>
                  </a:lnTo>
                  <a:lnTo>
                    <a:pt x="291" y="518"/>
                  </a:lnTo>
                  <a:lnTo>
                    <a:pt x="289" y="498"/>
                  </a:lnTo>
                  <a:lnTo>
                    <a:pt x="288" y="477"/>
                  </a:lnTo>
                  <a:lnTo>
                    <a:pt x="478" y="477"/>
                  </a:lnTo>
                  <a:lnTo>
                    <a:pt x="478" y="605"/>
                  </a:lnTo>
                  <a:close/>
                  <a:moveTo>
                    <a:pt x="478" y="413"/>
                  </a:moveTo>
                  <a:lnTo>
                    <a:pt x="288" y="413"/>
                  </a:lnTo>
                  <a:lnTo>
                    <a:pt x="288" y="413"/>
                  </a:lnTo>
                  <a:lnTo>
                    <a:pt x="289" y="393"/>
                  </a:lnTo>
                  <a:lnTo>
                    <a:pt x="291" y="372"/>
                  </a:lnTo>
                  <a:lnTo>
                    <a:pt x="294" y="352"/>
                  </a:lnTo>
                  <a:lnTo>
                    <a:pt x="297" y="332"/>
                  </a:lnTo>
                  <a:lnTo>
                    <a:pt x="302" y="313"/>
                  </a:lnTo>
                  <a:lnTo>
                    <a:pt x="306" y="295"/>
                  </a:lnTo>
                  <a:lnTo>
                    <a:pt x="311" y="276"/>
                  </a:lnTo>
                  <a:lnTo>
                    <a:pt x="317" y="258"/>
                  </a:lnTo>
                  <a:lnTo>
                    <a:pt x="317" y="258"/>
                  </a:lnTo>
                  <a:lnTo>
                    <a:pt x="335" y="264"/>
                  </a:lnTo>
                  <a:lnTo>
                    <a:pt x="354" y="268"/>
                  </a:lnTo>
                  <a:lnTo>
                    <a:pt x="394" y="277"/>
                  </a:lnTo>
                  <a:lnTo>
                    <a:pt x="435" y="282"/>
                  </a:lnTo>
                  <a:lnTo>
                    <a:pt x="478" y="285"/>
                  </a:lnTo>
                  <a:lnTo>
                    <a:pt x="478" y="413"/>
                  </a:lnTo>
                  <a:close/>
                  <a:moveTo>
                    <a:pt x="478" y="221"/>
                  </a:moveTo>
                  <a:lnTo>
                    <a:pt x="478" y="221"/>
                  </a:lnTo>
                  <a:lnTo>
                    <a:pt x="442" y="219"/>
                  </a:lnTo>
                  <a:lnTo>
                    <a:pt x="407" y="213"/>
                  </a:lnTo>
                  <a:lnTo>
                    <a:pt x="374" y="207"/>
                  </a:lnTo>
                  <a:lnTo>
                    <a:pt x="341" y="198"/>
                  </a:lnTo>
                  <a:lnTo>
                    <a:pt x="341" y="198"/>
                  </a:lnTo>
                  <a:lnTo>
                    <a:pt x="355" y="174"/>
                  </a:lnTo>
                  <a:lnTo>
                    <a:pt x="369" y="151"/>
                  </a:lnTo>
                  <a:lnTo>
                    <a:pt x="385" y="131"/>
                  </a:lnTo>
                  <a:lnTo>
                    <a:pt x="403" y="113"/>
                  </a:lnTo>
                  <a:lnTo>
                    <a:pt x="420" y="98"/>
                  </a:lnTo>
                  <a:lnTo>
                    <a:pt x="429" y="91"/>
                  </a:lnTo>
                  <a:lnTo>
                    <a:pt x="439" y="85"/>
                  </a:lnTo>
                  <a:lnTo>
                    <a:pt x="449" y="79"/>
                  </a:lnTo>
                  <a:lnTo>
                    <a:pt x="458" y="75"/>
                  </a:lnTo>
                  <a:lnTo>
                    <a:pt x="468" y="71"/>
                  </a:lnTo>
                  <a:lnTo>
                    <a:pt x="478" y="69"/>
                  </a:lnTo>
                  <a:lnTo>
                    <a:pt x="478" y="221"/>
                  </a:lnTo>
                  <a:close/>
                  <a:moveTo>
                    <a:pt x="953" y="413"/>
                  </a:moveTo>
                  <a:lnTo>
                    <a:pt x="795" y="413"/>
                  </a:lnTo>
                  <a:lnTo>
                    <a:pt x="795" y="413"/>
                  </a:lnTo>
                  <a:lnTo>
                    <a:pt x="793" y="389"/>
                  </a:lnTo>
                  <a:lnTo>
                    <a:pt x="791" y="366"/>
                  </a:lnTo>
                  <a:lnTo>
                    <a:pt x="789" y="343"/>
                  </a:lnTo>
                  <a:lnTo>
                    <a:pt x="785" y="321"/>
                  </a:lnTo>
                  <a:lnTo>
                    <a:pt x="780" y="298"/>
                  </a:lnTo>
                  <a:lnTo>
                    <a:pt x="775" y="278"/>
                  </a:lnTo>
                  <a:lnTo>
                    <a:pt x="769" y="256"/>
                  </a:lnTo>
                  <a:lnTo>
                    <a:pt x="763" y="236"/>
                  </a:lnTo>
                  <a:lnTo>
                    <a:pt x="763" y="236"/>
                  </a:lnTo>
                  <a:lnTo>
                    <a:pt x="785" y="226"/>
                  </a:lnTo>
                  <a:lnTo>
                    <a:pt x="805" y="216"/>
                  </a:lnTo>
                  <a:lnTo>
                    <a:pt x="823" y="204"/>
                  </a:lnTo>
                  <a:lnTo>
                    <a:pt x="841" y="192"/>
                  </a:lnTo>
                  <a:lnTo>
                    <a:pt x="841" y="192"/>
                  </a:lnTo>
                  <a:lnTo>
                    <a:pt x="864" y="214"/>
                  </a:lnTo>
                  <a:lnTo>
                    <a:pt x="875" y="227"/>
                  </a:lnTo>
                  <a:lnTo>
                    <a:pt x="884" y="240"/>
                  </a:lnTo>
                  <a:lnTo>
                    <a:pt x="893" y="253"/>
                  </a:lnTo>
                  <a:lnTo>
                    <a:pt x="903" y="266"/>
                  </a:lnTo>
                  <a:lnTo>
                    <a:pt x="910" y="280"/>
                  </a:lnTo>
                  <a:lnTo>
                    <a:pt x="918" y="293"/>
                  </a:lnTo>
                  <a:lnTo>
                    <a:pt x="924" y="308"/>
                  </a:lnTo>
                  <a:lnTo>
                    <a:pt x="930" y="322"/>
                  </a:lnTo>
                  <a:lnTo>
                    <a:pt x="936" y="337"/>
                  </a:lnTo>
                  <a:lnTo>
                    <a:pt x="941" y="352"/>
                  </a:lnTo>
                  <a:lnTo>
                    <a:pt x="945" y="367"/>
                  </a:lnTo>
                  <a:lnTo>
                    <a:pt x="949" y="382"/>
                  </a:lnTo>
                  <a:lnTo>
                    <a:pt x="951" y="398"/>
                  </a:lnTo>
                  <a:lnTo>
                    <a:pt x="953" y="413"/>
                  </a:lnTo>
                  <a:lnTo>
                    <a:pt x="953" y="413"/>
                  </a:lnTo>
                  <a:close/>
                  <a:moveTo>
                    <a:pt x="790" y="149"/>
                  </a:moveTo>
                  <a:lnTo>
                    <a:pt x="790" y="149"/>
                  </a:lnTo>
                  <a:lnTo>
                    <a:pt x="765" y="163"/>
                  </a:lnTo>
                  <a:lnTo>
                    <a:pt x="738" y="176"/>
                  </a:lnTo>
                  <a:lnTo>
                    <a:pt x="738" y="176"/>
                  </a:lnTo>
                  <a:lnTo>
                    <a:pt x="728" y="154"/>
                  </a:lnTo>
                  <a:lnTo>
                    <a:pt x="716" y="134"/>
                  </a:lnTo>
                  <a:lnTo>
                    <a:pt x="703" y="115"/>
                  </a:lnTo>
                  <a:lnTo>
                    <a:pt x="689" y="96"/>
                  </a:lnTo>
                  <a:lnTo>
                    <a:pt x="689" y="96"/>
                  </a:lnTo>
                  <a:lnTo>
                    <a:pt x="716" y="107"/>
                  </a:lnTo>
                  <a:lnTo>
                    <a:pt x="742" y="120"/>
                  </a:lnTo>
                  <a:lnTo>
                    <a:pt x="766" y="134"/>
                  </a:lnTo>
                  <a:lnTo>
                    <a:pt x="790" y="149"/>
                  </a:lnTo>
                  <a:lnTo>
                    <a:pt x="790" y="149"/>
                  </a:lnTo>
                  <a:close/>
                  <a:moveTo>
                    <a:pt x="541" y="69"/>
                  </a:moveTo>
                  <a:lnTo>
                    <a:pt x="541" y="69"/>
                  </a:lnTo>
                  <a:lnTo>
                    <a:pt x="552" y="71"/>
                  </a:lnTo>
                  <a:lnTo>
                    <a:pt x="561" y="75"/>
                  </a:lnTo>
                  <a:lnTo>
                    <a:pt x="571" y="79"/>
                  </a:lnTo>
                  <a:lnTo>
                    <a:pt x="581" y="85"/>
                  </a:lnTo>
                  <a:lnTo>
                    <a:pt x="590" y="91"/>
                  </a:lnTo>
                  <a:lnTo>
                    <a:pt x="599" y="98"/>
                  </a:lnTo>
                  <a:lnTo>
                    <a:pt x="617" y="113"/>
                  </a:lnTo>
                  <a:lnTo>
                    <a:pt x="633" y="131"/>
                  </a:lnTo>
                  <a:lnTo>
                    <a:pt x="649" y="151"/>
                  </a:lnTo>
                  <a:lnTo>
                    <a:pt x="664" y="174"/>
                  </a:lnTo>
                  <a:lnTo>
                    <a:pt x="677" y="198"/>
                  </a:lnTo>
                  <a:lnTo>
                    <a:pt x="677" y="198"/>
                  </a:lnTo>
                  <a:lnTo>
                    <a:pt x="645" y="207"/>
                  </a:lnTo>
                  <a:lnTo>
                    <a:pt x="612" y="213"/>
                  </a:lnTo>
                  <a:lnTo>
                    <a:pt x="577" y="219"/>
                  </a:lnTo>
                  <a:lnTo>
                    <a:pt x="541" y="221"/>
                  </a:lnTo>
                  <a:lnTo>
                    <a:pt x="541" y="69"/>
                  </a:lnTo>
                  <a:close/>
                  <a:moveTo>
                    <a:pt x="541" y="285"/>
                  </a:moveTo>
                  <a:lnTo>
                    <a:pt x="541" y="285"/>
                  </a:lnTo>
                  <a:lnTo>
                    <a:pt x="584" y="282"/>
                  </a:lnTo>
                  <a:lnTo>
                    <a:pt x="625" y="277"/>
                  </a:lnTo>
                  <a:lnTo>
                    <a:pt x="664" y="268"/>
                  </a:lnTo>
                  <a:lnTo>
                    <a:pt x="684" y="264"/>
                  </a:lnTo>
                  <a:lnTo>
                    <a:pt x="703" y="258"/>
                  </a:lnTo>
                  <a:lnTo>
                    <a:pt x="703" y="258"/>
                  </a:lnTo>
                  <a:lnTo>
                    <a:pt x="708" y="276"/>
                  </a:lnTo>
                  <a:lnTo>
                    <a:pt x="714" y="295"/>
                  </a:lnTo>
                  <a:lnTo>
                    <a:pt x="718" y="313"/>
                  </a:lnTo>
                  <a:lnTo>
                    <a:pt x="721" y="332"/>
                  </a:lnTo>
                  <a:lnTo>
                    <a:pt x="725" y="352"/>
                  </a:lnTo>
                  <a:lnTo>
                    <a:pt x="728" y="372"/>
                  </a:lnTo>
                  <a:lnTo>
                    <a:pt x="730" y="393"/>
                  </a:lnTo>
                  <a:lnTo>
                    <a:pt x="731" y="413"/>
                  </a:lnTo>
                  <a:lnTo>
                    <a:pt x="541" y="413"/>
                  </a:lnTo>
                  <a:lnTo>
                    <a:pt x="541" y="285"/>
                  </a:lnTo>
                  <a:close/>
                  <a:moveTo>
                    <a:pt x="541" y="477"/>
                  </a:moveTo>
                  <a:lnTo>
                    <a:pt x="731" y="477"/>
                  </a:lnTo>
                  <a:lnTo>
                    <a:pt x="731" y="477"/>
                  </a:lnTo>
                  <a:lnTo>
                    <a:pt x="730" y="498"/>
                  </a:lnTo>
                  <a:lnTo>
                    <a:pt x="728" y="518"/>
                  </a:lnTo>
                  <a:lnTo>
                    <a:pt x="725" y="538"/>
                  </a:lnTo>
                  <a:lnTo>
                    <a:pt x="721" y="558"/>
                  </a:lnTo>
                  <a:lnTo>
                    <a:pt x="718" y="577"/>
                  </a:lnTo>
                  <a:lnTo>
                    <a:pt x="714" y="596"/>
                  </a:lnTo>
                  <a:lnTo>
                    <a:pt x="708" y="615"/>
                  </a:lnTo>
                  <a:lnTo>
                    <a:pt x="703" y="632"/>
                  </a:lnTo>
                  <a:lnTo>
                    <a:pt x="703" y="632"/>
                  </a:lnTo>
                  <a:lnTo>
                    <a:pt x="684" y="626"/>
                  </a:lnTo>
                  <a:lnTo>
                    <a:pt x="664" y="622"/>
                  </a:lnTo>
                  <a:lnTo>
                    <a:pt x="625" y="614"/>
                  </a:lnTo>
                  <a:lnTo>
                    <a:pt x="584" y="608"/>
                  </a:lnTo>
                  <a:lnTo>
                    <a:pt x="541" y="605"/>
                  </a:lnTo>
                  <a:lnTo>
                    <a:pt x="541" y="477"/>
                  </a:lnTo>
                  <a:close/>
                  <a:moveTo>
                    <a:pt x="541" y="822"/>
                  </a:moveTo>
                  <a:lnTo>
                    <a:pt x="541" y="669"/>
                  </a:lnTo>
                  <a:lnTo>
                    <a:pt x="541" y="669"/>
                  </a:lnTo>
                  <a:lnTo>
                    <a:pt x="577" y="672"/>
                  </a:lnTo>
                  <a:lnTo>
                    <a:pt x="612" y="677"/>
                  </a:lnTo>
                  <a:lnTo>
                    <a:pt x="645" y="683"/>
                  </a:lnTo>
                  <a:lnTo>
                    <a:pt x="678" y="692"/>
                  </a:lnTo>
                  <a:lnTo>
                    <a:pt x="678" y="692"/>
                  </a:lnTo>
                  <a:lnTo>
                    <a:pt x="664" y="717"/>
                  </a:lnTo>
                  <a:lnTo>
                    <a:pt x="649" y="739"/>
                  </a:lnTo>
                  <a:lnTo>
                    <a:pt x="633" y="760"/>
                  </a:lnTo>
                  <a:lnTo>
                    <a:pt x="617" y="778"/>
                  </a:lnTo>
                  <a:lnTo>
                    <a:pt x="599" y="793"/>
                  </a:lnTo>
                  <a:lnTo>
                    <a:pt x="590" y="799"/>
                  </a:lnTo>
                  <a:lnTo>
                    <a:pt x="581" y="806"/>
                  </a:lnTo>
                  <a:lnTo>
                    <a:pt x="571" y="811"/>
                  </a:lnTo>
                  <a:lnTo>
                    <a:pt x="561" y="815"/>
                  </a:lnTo>
                  <a:lnTo>
                    <a:pt x="552" y="820"/>
                  </a:lnTo>
                  <a:lnTo>
                    <a:pt x="541" y="822"/>
                  </a:lnTo>
                  <a:lnTo>
                    <a:pt x="541" y="822"/>
                  </a:lnTo>
                  <a:close/>
                  <a:moveTo>
                    <a:pt x="689" y="794"/>
                  </a:moveTo>
                  <a:lnTo>
                    <a:pt x="689" y="794"/>
                  </a:lnTo>
                  <a:lnTo>
                    <a:pt x="703" y="777"/>
                  </a:lnTo>
                  <a:lnTo>
                    <a:pt x="716" y="756"/>
                  </a:lnTo>
                  <a:lnTo>
                    <a:pt x="728" y="736"/>
                  </a:lnTo>
                  <a:lnTo>
                    <a:pt x="738" y="714"/>
                  </a:lnTo>
                  <a:lnTo>
                    <a:pt x="738" y="714"/>
                  </a:lnTo>
                  <a:lnTo>
                    <a:pt x="765" y="727"/>
                  </a:lnTo>
                  <a:lnTo>
                    <a:pt x="790" y="741"/>
                  </a:lnTo>
                  <a:lnTo>
                    <a:pt x="790" y="741"/>
                  </a:lnTo>
                  <a:lnTo>
                    <a:pt x="766" y="756"/>
                  </a:lnTo>
                  <a:lnTo>
                    <a:pt x="742" y="770"/>
                  </a:lnTo>
                  <a:lnTo>
                    <a:pt x="716" y="783"/>
                  </a:lnTo>
                  <a:lnTo>
                    <a:pt x="689" y="794"/>
                  </a:lnTo>
                  <a:lnTo>
                    <a:pt x="689" y="794"/>
                  </a:lnTo>
                  <a:close/>
                  <a:moveTo>
                    <a:pt x="841" y="698"/>
                  </a:moveTo>
                  <a:lnTo>
                    <a:pt x="841" y="698"/>
                  </a:lnTo>
                  <a:lnTo>
                    <a:pt x="824" y="687"/>
                  </a:lnTo>
                  <a:lnTo>
                    <a:pt x="805" y="675"/>
                  </a:lnTo>
                  <a:lnTo>
                    <a:pt x="785" y="664"/>
                  </a:lnTo>
                  <a:lnTo>
                    <a:pt x="763" y="654"/>
                  </a:lnTo>
                  <a:lnTo>
                    <a:pt x="763" y="654"/>
                  </a:lnTo>
                  <a:lnTo>
                    <a:pt x="769" y="634"/>
                  </a:lnTo>
                  <a:lnTo>
                    <a:pt x="775" y="613"/>
                  </a:lnTo>
                  <a:lnTo>
                    <a:pt x="780" y="591"/>
                  </a:lnTo>
                  <a:lnTo>
                    <a:pt x="785" y="570"/>
                  </a:lnTo>
                  <a:lnTo>
                    <a:pt x="789" y="547"/>
                  </a:lnTo>
                  <a:lnTo>
                    <a:pt x="791" y="525"/>
                  </a:lnTo>
                  <a:lnTo>
                    <a:pt x="793" y="501"/>
                  </a:lnTo>
                  <a:lnTo>
                    <a:pt x="795" y="477"/>
                  </a:lnTo>
                  <a:lnTo>
                    <a:pt x="953" y="477"/>
                  </a:lnTo>
                  <a:lnTo>
                    <a:pt x="953" y="477"/>
                  </a:lnTo>
                  <a:lnTo>
                    <a:pt x="951" y="492"/>
                  </a:lnTo>
                  <a:lnTo>
                    <a:pt x="949" y="508"/>
                  </a:lnTo>
                  <a:lnTo>
                    <a:pt x="945" y="523"/>
                  </a:lnTo>
                  <a:lnTo>
                    <a:pt x="941" y="538"/>
                  </a:lnTo>
                  <a:lnTo>
                    <a:pt x="936" y="554"/>
                  </a:lnTo>
                  <a:lnTo>
                    <a:pt x="930" y="569"/>
                  </a:lnTo>
                  <a:lnTo>
                    <a:pt x="924" y="582"/>
                  </a:lnTo>
                  <a:lnTo>
                    <a:pt x="918" y="596"/>
                  </a:lnTo>
                  <a:lnTo>
                    <a:pt x="910" y="610"/>
                  </a:lnTo>
                  <a:lnTo>
                    <a:pt x="903" y="624"/>
                  </a:lnTo>
                  <a:lnTo>
                    <a:pt x="894" y="637"/>
                  </a:lnTo>
                  <a:lnTo>
                    <a:pt x="884" y="650"/>
                  </a:lnTo>
                  <a:lnTo>
                    <a:pt x="875" y="663"/>
                  </a:lnTo>
                  <a:lnTo>
                    <a:pt x="864" y="675"/>
                  </a:lnTo>
                  <a:lnTo>
                    <a:pt x="841" y="698"/>
                  </a:lnTo>
                  <a:lnTo>
                    <a:pt x="841" y="6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7274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  <p:bldP spid="33" grpId="0"/>
      <p:bldP spid="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41B8FA6-7E86-4B6A-87A0-230E299138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237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C5C5498-DCC7-4898-BB20-CCEA45E2CE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036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B2ED3E5-18DD-4301-B927-637E7C8863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2686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33EF1C1-72B3-4E54-A4FA-F102C77293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418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CD0599A-F7BB-424D-9F19-2499CBB05B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710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8BCCCD9-CCEC-4CF1-8E9F-4F765E067A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593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E078A2C-9F01-409D-9E85-DE1C73F6DE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693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38C0BA6-5562-4263-A05B-C74E5D3BDC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0150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917ADE8-FE4E-4212-9910-BE09C2AF46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496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4967E24-CDA7-4C72-B0FF-863667BE70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6135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861560" y="2761989"/>
            <a:ext cx="5717669" cy="27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0559" y="2643318"/>
            <a:ext cx="2458815" cy="9097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A9682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公司介绍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A9682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A9682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COMPANY PROFILE</a:t>
            </a:r>
          </a:p>
        </p:txBody>
      </p:sp>
      <p:sp>
        <p:nvSpPr>
          <p:cNvPr id="8" name="矩形 7"/>
          <p:cNvSpPr/>
          <p:nvPr/>
        </p:nvSpPr>
        <p:spPr>
          <a:xfrm>
            <a:off x="3410559" y="3835749"/>
            <a:ext cx="50222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，持续为客户创造长期价值进而成就客户。为客户提供有效服务，是我们工作的方向和价值评价的标尺。</a:t>
            </a:r>
          </a:p>
        </p:txBody>
      </p:sp>
      <p:sp>
        <p:nvSpPr>
          <p:cNvPr id="9" name="矩形 8"/>
          <p:cNvSpPr/>
          <p:nvPr/>
        </p:nvSpPr>
        <p:spPr>
          <a:xfrm>
            <a:off x="10579229" y="2349239"/>
            <a:ext cx="412750" cy="4127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91979" y="2761989"/>
            <a:ext cx="270000" cy="27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61978" y="3031988"/>
            <a:ext cx="943111" cy="9431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94279" y="2164289"/>
            <a:ext cx="184950" cy="1849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84114" y="3975099"/>
            <a:ext cx="477863" cy="4778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263915" y="4452290"/>
            <a:ext cx="235936" cy="2359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" y="3699867"/>
            <a:ext cx="6516000" cy="3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385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F2366E9-3B63-44C1-A1C5-FDC53B4A89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701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91FF2B4-BD32-456A-91AD-E16CEF0C72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595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8DA554F-7DFF-495A-9921-12B289DA1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85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DE5440F-580A-4C16-9E96-6138E0AA32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775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0480CF0-7309-4CBC-867B-986E6ED100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412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4A17D04-3592-4C97-88ED-ADA0EA9D93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966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2673CF5-7750-4055-BC5C-A9C72BD10C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977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98D8C31-C801-4128-AF01-B2F79F9AC7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994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4C5DF03-9D34-4358-A94B-A1B0BA79B9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020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BE64CA1-2F64-4F3C-BB25-41C16445CC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61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7359" y="446218"/>
            <a:ext cx="47682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COMPANY PROFILE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公司介绍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46465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353178" y="518832"/>
            <a:ext cx="5203823" cy="646331"/>
            <a:chOff x="6353178" y="518832"/>
            <a:chExt cx="5203823" cy="646331"/>
          </a:xfrm>
        </p:grpSpPr>
        <p:sp>
          <p:nvSpPr>
            <p:cNvPr id="6" name="矩形 5"/>
            <p:cNvSpPr/>
            <p:nvPr/>
          </p:nvSpPr>
          <p:spPr>
            <a:xfrm>
              <a:off x="6353178" y="592137"/>
              <a:ext cx="504000" cy="50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925285" y="518832"/>
              <a:ext cx="46317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，成就客户就是成就我们自己。我们坚持以客户为中心，快速响应客户需求，持续为客户创造长期价值进而成就客户。为客户提供有效服务，是我们工作的方向和价值评价的标尺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353178" y="1289751"/>
            <a:ext cx="5203823" cy="646331"/>
            <a:chOff x="6353178" y="518832"/>
            <a:chExt cx="5203823" cy="646331"/>
          </a:xfrm>
        </p:grpSpPr>
        <p:sp>
          <p:nvSpPr>
            <p:cNvPr id="12" name="矩形 11"/>
            <p:cNvSpPr/>
            <p:nvPr/>
          </p:nvSpPr>
          <p:spPr>
            <a:xfrm>
              <a:off x="6353178" y="592137"/>
              <a:ext cx="504000" cy="50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925285" y="518832"/>
              <a:ext cx="46317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，成就客户就是成就我们自己。我们坚持以客户为中心，快速响应客户需求，持续为客户创造长期价值进而成就客户。为客户提供有效服务，是我们工作的方向和价值评价的标尺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53178" y="2060670"/>
            <a:ext cx="5203823" cy="646331"/>
            <a:chOff x="6353178" y="518832"/>
            <a:chExt cx="5203823" cy="646331"/>
          </a:xfrm>
        </p:grpSpPr>
        <p:sp>
          <p:nvSpPr>
            <p:cNvPr id="15" name="矩形 14"/>
            <p:cNvSpPr/>
            <p:nvPr/>
          </p:nvSpPr>
          <p:spPr>
            <a:xfrm>
              <a:off x="6353178" y="592137"/>
              <a:ext cx="504000" cy="50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925285" y="518832"/>
              <a:ext cx="46317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，成就客户就是成就我们自己。我们坚持以客户为中心，快速响应客户需求，持续为客户创造长期价值进而成就客户。为客户提供有效服务，是我们工作的方向和价值评价的标尺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3178" y="2831589"/>
            <a:ext cx="5203823" cy="646331"/>
            <a:chOff x="6353178" y="518832"/>
            <a:chExt cx="5203823" cy="646331"/>
          </a:xfrm>
        </p:grpSpPr>
        <p:sp>
          <p:nvSpPr>
            <p:cNvPr id="18" name="矩形 17"/>
            <p:cNvSpPr/>
            <p:nvPr/>
          </p:nvSpPr>
          <p:spPr>
            <a:xfrm>
              <a:off x="6353178" y="592137"/>
              <a:ext cx="504000" cy="50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25285" y="518832"/>
              <a:ext cx="46317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A9682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为客户提供有效服务，是我们工作的方向和价值评价的标尺，成就客户就是成就我们自己。我们坚持以客户为中心，快速响应客户需求，持续为客户创造长期价值进而成就客户。为客户提供有效服务，是我们工作的方向和价值评价的标尺。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6353178" y="3917167"/>
            <a:ext cx="5838822" cy="22740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0192" b="-201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7359" y="2509210"/>
            <a:ext cx="464124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公司是指一般依法设立的，有独立的法人财产，以营利为目的的企业法人。根据现行中国公司法（2005），其两种主要形式为有限责任公司和股份有限公司。两类公司均为法人（民法通则36条），投资者可受到有限责任保护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根据方流芳教授的考证，公司曾被称为“公班衙”，是对英国东印度公司的专属称呼。在百多年的历史中，中文“公司”词义在不断地误读和重新诠释中逐渐明确为现在的含义。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64260" y="4508726"/>
            <a:ext cx="3877640" cy="784830"/>
            <a:chOff x="1509676" y="3894846"/>
            <a:chExt cx="3877640" cy="784830"/>
          </a:xfrm>
        </p:grpSpPr>
        <p:sp>
          <p:nvSpPr>
            <p:cNvPr id="23" name="矩形 22"/>
            <p:cNvSpPr/>
            <p:nvPr/>
          </p:nvSpPr>
          <p:spPr>
            <a:xfrm>
              <a:off x="1636726" y="3894846"/>
              <a:ext cx="375059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公司是指一般依法设立的，有独立的法人财产，以营利为目的的企业法人。根据现行中国公司法，其两种主要形式为有限责任公司和股份有限公司。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5400000">
              <a:off x="1491676" y="4016135"/>
              <a:ext cx="144000" cy="108000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164260" y="5444012"/>
            <a:ext cx="3877640" cy="784830"/>
            <a:chOff x="1509676" y="4862092"/>
            <a:chExt cx="3877640" cy="784830"/>
          </a:xfrm>
        </p:grpSpPr>
        <p:sp>
          <p:nvSpPr>
            <p:cNvPr id="26" name="矩形 25"/>
            <p:cNvSpPr/>
            <p:nvPr/>
          </p:nvSpPr>
          <p:spPr>
            <a:xfrm>
              <a:off x="1636726" y="4862092"/>
              <a:ext cx="375059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公司是指一般依法设立的，有独立的法人财产，以营利为目的的企业法人。根据现行中国公司法，其两种主要形式为有限责任公司和股份有限公司。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1491676" y="4981335"/>
              <a:ext cx="144000" cy="108000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667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 animBg="1"/>
      <p:bldP spid="2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A874D9D-2946-413A-AB79-25AB38190B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860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>
            <a:extLst>
              <a:ext uri="{FF2B5EF4-FFF2-40B4-BE49-F238E27FC236}">
                <a16:creationId xmlns:a16="http://schemas.microsoft.com/office/drawing/2014/main" xmlns="" id="{469F6BBA-9EB4-4F3F-96FC-9BE1EA2EF4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4924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EC1091F-DD3F-4393-B259-7C44BBB056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748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EB24F20-EAFD-4BC6-9061-0EE50C99C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075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38887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精美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（小二演示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原创作品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029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我们的服务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37173" y="1588331"/>
            <a:ext cx="402716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Our main business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</a:t>
            </a:r>
          </a:p>
        </p:txBody>
      </p:sp>
      <p:sp>
        <p:nvSpPr>
          <p:cNvPr id="12" name="矩形 11"/>
          <p:cNvSpPr/>
          <p:nvPr/>
        </p:nvSpPr>
        <p:spPr>
          <a:xfrm>
            <a:off x="6375400" y="5328344"/>
            <a:ext cx="5088933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为客户提供有效服务，是我们工作的方向和价值评价的标尺，成就客户就是成就我们自己。我们坚持以客户为中心，快速响应客户需求，持续为客户创造长期价值进而成就客户</a:t>
            </a:r>
          </a:p>
        </p:txBody>
      </p:sp>
      <p:sp>
        <p:nvSpPr>
          <p:cNvPr id="13" name="矩形 12"/>
          <p:cNvSpPr/>
          <p:nvPr/>
        </p:nvSpPr>
        <p:spPr>
          <a:xfrm>
            <a:off x="667359" y="1494172"/>
            <a:ext cx="516977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公司是指一般依法设立的，有独立的法人财产，以营利为目的的企业法人。根据现行中国公司法（2005），其两种主要形式为有限责任公司和股份有限公司。两类公司均为法人（民法通则36条），投资者可受到有限责任保护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根据方流芳教授的考证，公司曾被称为“公班衙”，是对英国东印度公司的专属称呼。在百多年的历史中，中文“公司”词义在不断地误读和重新诠释中逐渐明确为现在的含义。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3219189"/>
            <a:ext cx="5837129" cy="256722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3549" b="-235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37173" y="2729950"/>
            <a:ext cx="402716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Our main business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</a:t>
            </a:r>
          </a:p>
        </p:txBody>
      </p:sp>
      <p:sp>
        <p:nvSpPr>
          <p:cNvPr id="16" name="矩形 15"/>
          <p:cNvSpPr/>
          <p:nvPr/>
        </p:nvSpPr>
        <p:spPr>
          <a:xfrm>
            <a:off x="7437173" y="3871568"/>
            <a:ext cx="402716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Our main business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A9682"/>
              </a:buClr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375400" y="5105733"/>
            <a:ext cx="5088933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7551420" y="2615747"/>
            <a:ext cx="3912913" cy="1148866"/>
            <a:chOff x="6375400" y="2615747"/>
            <a:chExt cx="5088933" cy="1148866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6375400" y="3764613"/>
              <a:ext cx="5088933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375400" y="2615747"/>
              <a:ext cx="5088933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375400" y="2728232"/>
            <a:ext cx="936000" cy="936000"/>
            <a:chOff x="6375400" y="2728232"/>
            <a:chExt cx="936000" cy="936000"/>
          </a:xfrm>
        </p:grpSpPr>
        <p:sp>
          <p:nvSpPr>
            <p:cNvPr id="7" name="矩形 6"/>
            <p:cNvSpPr/>
            <p:nvPr/>
          </p:nvSpPr>
          <p:spPr>
            <a:xfrm>
              <a:off x="6375400" y="2728232"/>
              <a:ext cx="936000" cy="936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5" name="Freeform 52"/>
            <p:cNvSpPr>
              <a:spLocks noEditPoints="1"/>
            </p:cNvSpPr>
            <p:nvPr/>
          </p:nvSpPr>
          <p:spPr bwMode="auto">
            <a:xfrm>
              <a:off x="6681475" y="3059707"/>
              <a:ext cx="323850" cy="273050"/>
            </a:xfrm>
            <a:custGeom>
              <a:avLst/>
              <a:gdLst>
                <a:gd name="T0" fmla="*/ 392 w 1017"/>
                <a:gd name="T1" fmla="*/ 364 h 858"/>
                <a:gd name="T2" fmla="*/ 352 w 1017"/>
                <a:gd name="T3" fmla="*/ 304 h 858"/>
                <a:gd name="T4" fmla="*/ 336 w 1017"/>
                <a:gd name="T5" fmla="*/ 259 h 858"/>
                <a:gd name="T6" fmla="*/ 295 w 1017"/>
                <a:gd name="T7" fmla="*/ 264 h 858"/>
                <a:gd name="T8" fmla="*/ 293 w 1017"/>
                <a:gd name="T9" fmla="*/ 333 h 858"/>
                <a:gd name="T10" fmla="*/ 369 w 1017"/>
                <a:gd name="T11" fmla="*/ 426 h 858"/>
                <a:gd name="T12" fmla="*/ 457 w 1017"/>
                <a:gd name="T13" fmla="*/ 442 h 858"/>
                <a:gd name="T14" fmla="*/ 476 w 1017"/>
                <a:gd name="T15" fmla="*/ 406 h 858"/>
                <a:gd name="T16" fmla="*/ 445 w 1017"/>
                <a:gd name="T17" fmla="*/ 380 h 858"/>
                <a:gd name="T18" fmla="*/ 813 w 1017"/>
                <a:gd name="T19" fmla="*/ 511 h 858"/>
                <a:gd name="T20" fmla="*/ 793 w 1017"/>
                <a:gd name="T21" fmla="*/ 592 h 858"/>
                <a:gd name="T22" fmla="*/ 710 w 1017"/>
                <a:gd name="T23" fmla="*/ 660 h 858"/>
                <a:gd name="T24" fmla="*/ 645 w 1017"/>
                <a:gd name="T25" fmla="*/ 677 h 858"/>
                <a:gd name="T26" fmla="*/ 642 w 1017"/>
                <a:gd name="T27" fmla="*/ 716 h 858"/>
                <a:gd name="T28" fmla="*/ 709 w 1017"/>
                <a:gd name="T29" fmla="*/ 727 h 858"/>
                <a:gd name="T30" fmla="*/ 839 w 1017"/>
                <a:gd name="T31" fmla="*/ 639 h 858"/>
                <a:gd name="T32" fmla="*/ 873 w 1017"/>
                <a:gd name="T33" fmla="*/ 518 h 858"/>
                <a:gd name="T34" fmla="*/ 842 w 1017"/>
                <a:gd name="T35" fmla="*/ 492 h 858"/>
                <a:gd name="T36" fmla="*/ 645 w 1017"/>
                <a:gd name="T37" fmla="*/ 81 h 858"/>
                <a:gd name="T38" fmla="*/ 490 w 1017"/>
                <a:gd name="T39" fmla="*/ 3 h 858"/>
                <a:gd name="T40" fmla="*/ 373 w 1017"/>
                <a:gd name="T41" fmla="*/ 8 h 858"/>
                <a:gd name="T42" fmla="*/ 273 w 1017"/>
                <a:gd name="T43" fmla="*/ 56 h 858"/>
                <a:gd name="T44" fmla="*/ 201 w 1017"/>
                <a:gd name="T45" fmla="*/ 137 h 858"/>
                <a:gd name="T46" fmla="*/ 162 w 1017"/>
                <a:gd name="T47" fmla="*/ 242 h 858"/>
                <a:gd name="T48" fmla="*/ 169 w 1017"/>
                <a:gd name="T49" fmla="*/ 363 h 858"/>
                <a:gd name="T50" fmla="*/ 59 w 1017"/>
                <a:gd name="T51" fmla="*/ 441 h 858"/>
                <a:gd name="T52" fmla="*/ 0 w 1017"/>
                <a:gd name="T53" fmla="*/ 583 h 858"/>
                <a:gd name="T54" fmla="*/ 19 w 1017"/>
                <a:gd name="T55" fmla="*/ 702 h 858"/>
                <a:gd name="T56" fmla="*/ 155 w 1017"/>
                <a:gd name="T57" fmla="*/ 838 h 858"/>
                <a:gd name="T58" fmla="*/ 699 w 1017"/>
                <a:gd name="T59" fmla="*/ 858 h 858"/>
                <a:gd name="T60" fmla="*/ 786 w 1017"/>
                <a:gd name="T61" fmla="*/ 842 h 858"/>
                <a:gd name="T62" fmla="*/ 895 w 1017"/>
                <a:gd name="T63" fmla="*/ 783 h 858"/>
                <a:gd name="T64" fmla="*/ 973 w 1017"/>
                <a:gd name="T65" fmla="*/ 689 h 858"/>
                <a:gd name="T66" fmla="*/ 1014 w 1017"/>
                <a:gd name="T67" fmla="*/ 573 h 858"/>
                <a:gd name="T68" fmla="*/ 1012 w 1017"/>
                <a:gd name="T69" fmla="*/ 460 h 858"/>
                <a:gd name="T70" fmla="*/ 967 w 1017"/>
                <a:gd name="T71" fmla="*/ 346 h 858"/>
                <a:gd name="T72" fmla="*/ 886 w 1017"/>
                <a:gd name="T73" fmla="*/ 258 h 858"/>
                <a:gd name="T74" fmla="*/ 777 w 1017"/>
                <a:gd name="T75" fmla="*/ 203 h 858"/>
                <a:gd name="T76" fmla="*/ 692 w 1017"/>
                <a:gd name="T77" fmla="*/ 795 h 858"/>
                <a:gd name="T78" fmla="*/ 147 w 1017"/>
                <a:gd name="T79" fmla="*/ 761 h 858"/>
                <a:gd name="T80" fmla="*/ 67 w 1017"/>
                <a:gd name="T81" fmla="*/ 642 h 858"/>
                <a:gd name="T82" fmla="*/ 80 w 1017"/>
                <a:gd name="T83" fmla="*/ 523 h 858"/>
                <a:gd name="T84" fmla="*/ 169 w 1017"/>
                <a:gd name="T85" fmla="*/ 432 h 858"/>
                <a:gd name="T86" fmla="*/ 239 w 1017"/>
                <a:gd name="T87" fmla="*/ 400 h 858"/>
                <a:gd name="T88" fmla="*/ 226 w 1017"/>
                <a:gd name="T89" fmla="*/ 330 h 858"/>
                <a:gd name="T90" fmla="*/ 249 w 1017"/>
                <a:gd name="T91" fmla="*/ 180 h 858"/>
                <a:gd name="T92" fmla="*/ 379 w 1017"/>
                <a:gd name="T93" fmla="*/ 73 h 858"/>
                <a:gd name="T94" fmla="*/ 518 w 1017"/>
                <a:gd name="T95" fmla="*/ 75 h 858"/>
                <a:gd name="T96" fmla="*/ 630 w 1017"/>
                <a:gd name="T97" fmla="*/ 163 h 858"/>
                <a:gd name="T98" fmla="*/ 667 w 1017"/>
                <a:gd name="T99" fmla="*/ 244 h 858"/>
                <a:gd name="T100" fmla="*/ 718 w 1017"/>
                <a:gd name="T101" fmla="*/ 256 h 858"/>
                <a:gd name="T102" fmla="*/ 858 w 1017"/>
                <a:gd name="T103" fmla="*/ 318 h 858"/>
                <a:gd name="T104" fmla="*/ 948 w 1017"/>
                <a:gd name="T105" fmla="*/ 471 h 858"/>
                <a:gd name="T106" fmla="*/ 948 w 1017"/>
                <a:gd name="T107" fmla="*/ 577 h 858"/>
                <a:gd name="T108" fmla="*/ 842 w 1017"/>
                <a:gd name="T109" fmla="*/ 743 h 858"/>
                <a:gd name="T110" fmla="*/ 697 w 1017"/>
                <a:gd name="T111" fmla="*/ 794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7" h="858">
                  <a:moveTo>
                    <a:pt x="445" y="380"/>
                  </a:moveTo>
                  <a:lnTo>
                    <a:pt x="445" y="380"/>
                  </a:lnTo>
                  <a:lnTo>
                    <a:pt x="436" y="380"/>
                  </a:lnTo>
                  <a:lnTo>
                    <a:pt x="426" y="379"/>
                  </a:lnTo>
                  <a:lnTo>
                    <a:pt x="416" y="376"/>
                  </a:lnTo>
                  <a:lnTo>
                    <a:pt x="408" y="373"/>
                  </a:lnTo>
                  <a:lnTo>
                    <a:pt x="399" y="370"/>
                  </a:lnTo>
                  <a:lnTo>
                    <a:pt x="392" y="364"/>
                  </a:lnTo>
                  <a:lnTo>
                    <a:pt x="384" y="359"/>
                  </a:lnTo>
                  <a:lnTo>
                    <a:pt x="378" y="353"/>
                  </a:lnTo>
                  <a:lnTo>
                    <a:pt x="371" y="346"/>
                  </a:lnTo>
                  <a:lnTo>
                    <a:pt x="366" y="339"/>
                  </a:lnTo>
                  <a:lnTo>
                    <a:pt x="360" y="331"/>
                  </a:lnTo>
                  <a:lnTo>
                    <a:pt x="357" y="323"/>
                  </a:lnTo>
                  <a:lnTo>
                    <a:pt x="354" y="314"/>
                  </a:lnTo>
                  <a:lnTo>
                    <a:pt x="352" y="304"/>
                  </a:lnTo>
                  <a:lnTo>
                    <a:pt x="350" y="296"/>
                  </a:lnTo>
                  <a:lnTo>
                    <a:pt x="350" y="285"/>
                  </a:lnTo>
                  <a:lnTo>
                    <a:pt x="350" y="285"/>
                  </a:lnTo>
                  <a:lnTo>
                    <a:pt x="349" y="280"/>
                  </a:lnTo>
                  <a:lnTo>
                    <a:pt x="346" y="273"/>
                  </a:lnTo>
                  <a:lnTo>
                    <a:pt x="344" y="268"/>
                  </a:lnTo>
                  <a:lnTo>
                    <a:pt x="340" y="264"/>
                  </a:lnTo>
                  <a:lnTo>
                    <a:pt x="336" y="259"/>
                  </a:lnTo>
                  <a:lnTo>
                    <a:pt x="330" y="256"/>
                  </a:lnTo>
                  <a:lnTo>
                    <a:pt x="324" y="254"/>
                  </a:lnTo>
                  <a:lnTo>
                    <a:pt x="317" y="254"/>
                  </a:lnTo>
                  <a:lnTo>
                    <a:pt x="317" y="254"/>
                  </a:lnTo>
                  <a:lnTo>
                    <a:pt x="311" y="254"/>
                  </a:lnTo>
                  <a:lnTo>
                    <a:pt x="306" y="256"/>
                  </a:lnTo>
                  <a:lnTo>
                    <a:pt x="299" y="259"/>
                  </a:lnTo>
                  <a:lnTo>
                    <a:pt x="295" y="264"/>
                  </a:lnTo>
                  <a:lnTo>
                    <a:pt x="291" y="268"/>
                  </a:lnTo>
                  <a:lnTo>
                    <a:pt x="289" y="273"/>
                  </a:lnTo>
                  <a:lnTo>
                    <a:pt x="286" y="280"/>
                  </a:lnTo>
                  <a:lnTo>
                    <a:pt x="285" y="285"/>
                  </a:lnTo>
                  <a:lnTo>
                    <a:pt x="285" y="285"/>
                  </a:lnTo>
                  <a:lnTo>
                    <a:pt x="286" y="302"/>
                  </a:lnTo>
                  <a:lnTo>
                    <a:pt x="289" y="317"/>
                  </a:lnTo>
                  <a:lnTo>
                    <a:pt x="293" y="333"/>
                  </a:lnTo>
                  <a:lnTo>
                    <a:pt x="298" y="347"/>
                  </a:lnTo>
                  <a:lnTo>
                    <a:pt x="305" y="361"/>
                  </a:lnTo>
                  <a:lnTo>
                    <a:pt x="313" y="374"/>
                  </a:lnTo>
                  <a:lnTo>
                    <a:pt x="322" y="387"/>
                  </a:lnTo>
                  <a:lnTo>
                    <a:pt x="332" y="398"/>
                  </a:lnTo>
                  <a:lnTo>
                    <a:pt x="343" y="408"/>
                  </a:lnTo>
                  <a:lnTo>
                    <a:pt x="356" y="417"/>
                  </a:lnTo>
                  <a:lnTo>
                    <a:pt x="369" y="426"/>
                  </a:lnTo>
                  <a:lnTo>
                    <a:pt x="383" y="432"/>
                  </a:lnTo>
                  <a:lnTo>
                    <a:pt x="398" y="437"/>
                  </a:lnTo>
                  <a:lnTo>
                    <a:pt x="413" y="442"/>
                  </a:lnTo>
                  <a:lnTo>
                    <a:pt x="428" y="444"/>
                  </a:lnTo>
                  <a:lnTo>
                    <a:pt x="445" y="445"/>
                  </a:lnTo>
                  <a:lnTo>
                    <a:pt x="445" y="445"/>
                  </a:lnTo>
                  <a:lnTo>
                    <a:pt x="452" y="444"/>
                  </a:lnTo>
                  <a:lnTo>
                    <a:pt x="457" y="442"/>
                  </a:lnTo>
                  <a:lnTo>
                    <a:pt x="462" y="439"/>
                  </a:lnTo>
                  <a:lnTo>
                    <a:pt x="468" y="435"/>
                  </a:lnTo>
                  <a:lnTo>
                    <a:pt x="471" y="431"/>
                  </a:lnTo>
                  <a:lnTo>
                    <a:pt x="474" y="426"/>
                  </a:lnTo>
                  <a:lnTo>
                    <a:pt x="476" y="419"/>
                  </a:lnTo>
                  <a:lnTo>
                    <a:pt x="476" y="413"/>
                  </a:lnTo>
                  <a:lnTo>
                    <a:pt x="476" y="413"/>
                  </a:lnTo>
                  <a:lnTo>
                    <a:pt x="476" y="406"/>
                  </a:lnTo>
                  <a:lnTo>
                    <a:pt x="474" y="401"/>
                  </a:lnTo>
                  <a:lnTo>
                    <a:pt x="471" y="394"/>
                  </a:lnTo>
                  <a:lnTo>
                    <a:pt x="468" y="390"/>
                  </a:lnTo>
                  <a:lnTo>
                    <a:pt x="462" y="386"/>
                  </a:lnTo>
                  <a:lnTo>
                    <a:pt x="457" y="384"/>
                  </a:lnTo>
                  <a:lnTo>
                    <a:pt x="452" y="382"/>
                  </a:lnTo>
                  <a:lnTo>
                    <a:pt x="445" y="380"/>
                  </a:lnTo>
                  <a:lnTo>
                    <a:pt x="445" y="380"/>
                  </a:lnTo>
                  <a:close/>
                  <a:moveTo>
                    <a:pt x="842" y="492"/>
                  </a:moveTo>
                  <a:lnTo>
                    <a:pt x="842" y="492"/>
                  </a:lnTo>
                  <a:lnTo>
                    <a:pt x="836" y="493"/>
                  </a:lnTo>
                  <a:lnTo>
                    <a:pt x="830" y="494"/>
                  </a:lnTo>
                  <a:lnTo>
                    <a:pt x="825" y="497"/>
                  </a:lnTo>
                  <a:lnTo>
                    <a:pt x="820" y="502"/>
                  </a:lnTo>
                  <a:lnTo>
                    <a:pt x="816" y="506"/>
                  </a:lnTo>
                  <a:lnTo>
                    <a:pt x="813" y="511"/>
                  </a:lnTo>
                  <a:lnTo>
                    <a:pt x="811" y="518"/>
                  </a:lnTo>
                  <a:lnTo>
                    <a:pt x="811" y="524"/>
                  </a:lnTo>
                  <a:lnTo>
                    <a:pt x="811" y="524"/>
                  </a:lnTo>
                  <a:lnTo>
                    <a:pt x="810" y="538"/>
                  </a:lnTo>
                  <a:lnTo>
                    <a:pt x="808" y="553"/>
                  </a:lnTo>
                  <a:lnTo>
                    <a:pt x="805" y="566"/>
                  </a:lnTo>
                  <a:lnTo>
                    <a:pt x="799" y="580"/>
                  </a:lnTo>
                  <a:lnTo>
                    <a:pt x="793" y="592"/>
                  </a:lnTo>
                  <a:lnTo>
                    <a:pt x="786" y="604"/>
                  </a:lnTo>
                  <a:lnTo>
                    <a:pt x="778" y="615"/>
                  </a:lnTo>
                  <a:lnTo>
                    <a:pt x="768" y="625"/>
                  </a:lnTo>
                  <a:lnTo>
                    <a:pt x="758" y="635"/>
                  </a:lnTo>
                  <a:lnTo>
                    <a:pt x="748" y="642"/>
                  </a:lnTo>
                  <a:lnTo>
                    <a:pt x="736" y="650"/>
                  </a:lnTo>
                  <a:lnTo>
                    <a:pt x="723" y="656"/>
                  </a:lnTo>
                  <a:lnTo>
                    <a:pt x="710" y="660"/>
                  </a:lnTo>
                  <a:lnTo>
                    <a:pt x="696" y="664"/>
                  </a:lnTo>
                  <a:lnTo>
                    <a:pt x="682" y="667"/>
                  </a:lnTo>
                  <a:lnTo>
                    <a:pt x="667" y="667"/>
                  </a:lnTo>
                  <a:lnTo>
                    <a:pt x="667" y="667"/>
                  </a:lnTo>
                  <a:lnTo>
                    <a:pt x="661" y="668"/>
                  </a:lnTo>
                  <a:lnTo>
                    <a:pt x="655" y="670"/>
                  </a:lnTo>
                  <a:lnTo>
                    <a:pt x="650" y="672"/>
                  </a:lnTo>
                  <a:lnTo>
                    <a:pt x="645" y="677"/>
                  </a:lnTo>
                  <a:lnTo>
                    <a:pt x="642" y="681"/>
                  </a:lnTo>
                  <a:lnTo>
                    <a:pt x="638" y="686"/>
                  </a:lnTo>
                  <a:lnTo>
                    <a:pt x="636" y="693"/>
                  </a:lnTo>
                  <a:lnTo>
                    <a:pt x="635" y="699"/>
                  </a:lnTo>
                  <a:lnTo>
                    <a:pt x="635" y="699"/>
                  </a:lnTo>
                  <a:lnTo>
                    <a:pt x="636" y="706"/>
                  </a:lnTo>
                  <a:lnTo>
                    <a:pt x="638" y="711"/>
                  </a:lnTo>
                  <a:lnTo>
                    <a:pt x="642" y="716"/>
                  </a:lnTo>
                  <a:lnTo>
                    <a:pt x="645" y="722"/>
                  </a:lnTo>
                  <a:lnTo>
                    <a:pt x="650" y="725"/>
                  </a:lnTo>
                  <a:lnTo>
                    <a:pt x="655" y="728"/>
                  </a:lnTo>
                  <a:lnTo>
                    <a:pt x="661" y="730"/>
                  </a:lnTo>
                  <a:lnTo>
                    <a:pt x="667" y="730"/>
                  </a:lnTo>
                  <a:lnTo>
                    <a:pt x="667" y="730"/>
                  </a:lnTo>
                  <a:lnTo>
                    <a:pt x="689" y="729"/>
                  </a:lnTo>
                  <a:lnTo>
                    <a:pt x="709" y="727"/>
                  </a:lnTo>
                  <a:lnTo>
                    <a:pt x="728" y="722"/>
                  </a:lnTo>
                  <a:lnTo>
                    <a:pt x="748" y="714"/>
                  </a:lnTo>
                  <a:lnTo>
                    <a:pt x="766" y="706"/>
                  </a:lnTo>
                  <a:lnTo>
                    <a:pt x="783" y="696"/>
                  </a:lnTo>
                  <a:lnTo>
                    <a:pt x="799" y="683"/>
                  </a:lnTo>
                  <a:lnTo>
                    <a:pt x="813" y="670"/>
                  </a:lnTo>
                  <a:lnTo>
                    <a:pt x="827" y="655"/>
                  </a:lnTo>
                  <a:lnTo>
                    <a:pt x="839" y="639"/>
                  </a:lnTo>
                  <a:lnTo>
                    <a:pt x="850" y="623"/>
                  </a:lnTo>
                  <a:lnTo>
                    <a:pt x="858" y="605"/>
                  </a:lnTo>
                  <a:lnTo>
                    <a:pt x="865" y="585"/>
                  </a:lnTo>
                  <a:lnTo>
                    <a:pt x="870" y="566"/>
                  </a:lnTo>
                  <a:lnTo>
                    <a:pt x="873" y="545"/>
                  </a:lnTo>
                  <a:lnTo>
                    <a:pt x="874" y="524"/>
                  </a:lnTo>
                  <a:lnTo>
                    <a:pt x="874" y="524"/>
                  </a:lnTo>
                  <a:lnTo>
                    <a:pt x="873" y="518"/>
                  </a:lnTo>
                  <a:lnTo>
                    <a:pt x="871" y="511"/>
                  </a:lnTo>
                  <a:lnTo>
                    <a:pt x="869" y="506"/>
                  </a:lnTo>
                  <a:lnTo>
                    <a:pt x="865" y="502"/>
                  </a:lnTo>
                  <a:lnTo>
                    <a:pt x="860" y="497"/>
                  </a:lnTo>
                  <a:lnTo>
                    <a:pt x="855" y="494"/>
                  </a:lnTo>
                  <a:lnTo>
                    <a:pt x="849" y="493"/>
                  </a:lnTo>
                  <a:lnTo>
                    <a:pt x="842" y="492"/>
                  </a:lnTo>
                  <a:lnTo>
                    <a:pt x="842" y="492"/>
                  </a:lnTo>
                  <a:close/>
                  <a:moveTo>
                    <a:pt x="716" y="192"/>
                  </a:moveTo>
                  <a:lnTo>
                    <a:pt x="716" y="192"/>
                  </a:lnTo>
                  <a:lnTo>
                    <a:pt x="707" y="171"/>
                  </a:lnTo>
                  <a:lnTo>
                    <a:pt x="697" y="151"/>
                  </a:lnTo>
                  <a:lnTo>
                    <a:pt x="686" y="132"/>
                  </a:lnTo>
                  <a:lnTo>
                    <a:pt x="674" y="113"/>
                  </a:lnTo>
                  <a:lnTo>
                    <a:pt x="660" y="96"/>
                  </a:lnTo>
                  <a:lnTo>
                    <a:pt x="645" y="81"/>
                  </a:lnTo>
                  <a:lnTo>
                    <a:pt x="629" y="66"/>
                  </a:lnTo>
                  <a:lnTo>
                    <a:pt x="611" y="52"/>
                  </a:lnTo>
                  <a:lnTo>
                    <a:pt x="593" y="40"/>
                  </a:lnTo>
                  <a:lnTo>
                    <a:pt x="574" y="30"/>
                  </a:lnTo>
                  <a:lnTo>
                    <a:pt x="554" y="21"/>
                  </a:lnTo>
                  <a:lnTo>
                    <a:pt x="533" y="14"/>
                  </a:lnTo>
                  <a:lnTo>
                    <a:pt x="512" y="7"/>
                  </a:lnTo>
                  <a:lnTo>
                    <a:pt x="490" y="3"/>
                  </a:lnTo>
                  <a:lnTo>
                    <a:pt x="468" y="1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30" y="0"/>
                  </a:lnTo>
                  <a:lnTo>
                    <a:pt x="415" y="1"/>
                  </a:lnTo>
                  <a:lnTo>
                    <a:pt x="401" y="3"/>
                  </a:lnTo>
                  <a:lnTo>
                    <a:pt x="387" y="5"/>
                  </a:lnTo>
                  <a:lnTo>
                    <a:pt x="373" y="8"/>
                  </a:lnTo>
                  <a:lnTo>
                    <a:pt x="359" y="12"/>
                  </a:lnTo>
                  <a:lnTo>
                    <a:pt x="346" y="17"/>
                  </a:lnTo>
                  <a:lnTo>
                    <a:pt x="334" y="22"/>
                  </a:lnTo>
                  <a:lnTo>
                    <a:pt x="321" y="27"/>
                  </a:lnTo>
                  <a:lnTo>
                    <a:pt x="309" y="34"/>
                  </a:lnTo>
                  <a:lnTo>
                    <a:pt x="296" y="40"/>
                  </a:lnTo>
                  <a:lnTo>
                    <a:pt x="285" y="48"/>
                  </a:lnTo>
                  <a:lnTo>
                    <a:pt x="273" y="56"/>
                  </a:lnTo>
                  <a:lnTo>
                    <a:pt x="263" y="65"/>
                  </a:lnTo>
                  <a:lnTo>
                    <a:pt x="252" y="74"/>
                  </a:lnTo>
                  <a:lnTo>
                    <a:pt x="242" y="83"/>
                  </a:lnTo>
                  <a:lnTo>
                    <a:pt x="233" y="93"/>
                  </a:lnTo>
                  <a:lnTo>
                    <a:pt x="224" y="104"/>
                  </a:lnTo>
                  <a:lnTo>
                    <a:pt x="216" y="114"/>
                  </a:lnTo>
                  <a:lnTo>
                    <a:pt x="207" y="125"/>
                  </a:lnTo>
                  <a:lnTo>
                    <a:pt x="201" y="137"/>
                  </a:lnTo>
                  <a:lnTo>
                    <a:pt x="193" y="149"/>
                  </a:lnTo>
                  <a:lnTo>
                    <a:pt x="187" y="162"/>
                  </a:lnTo>
                  <a:lnTo>
                    <a:pt x="181" y="174"/>
                  </a:lnTo>
                  <a:lnTo>
                    <a:pt x="176" y="187"/>
                  </a:lnTo>
                  <a:lnTo>
                    <a:pt x="172" y="200"/>
                  </a:lnTo>
                  <a:lnTo>
                    <a:pt x="167" y="214"/>
                  </a:lnTo>
                  <a:lnTo>
                    <a:pt x="164" y="228"/>
                  </a:lnTo>
                  <a:lnTo>
                    <a:pt x="162" y="242"/>
                  </a:lnTo>
                  <a:lnTo>
                    <a:pt x="160" y="256"/>
                  </a:lnTo>
                  <a:lnTo>
                    <a:pt x="159" y="271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59" y="305"/>
                  </a:lnTo>
                  <a:lnTo>
                    <a:pt x="161" y="325"/>
                  </a:lnTo>
                  <a:lnTo>
                    <a:pt x="165" y="344"/>
                  </a:lnTo>
                  <a:lnTo>
                    <a:pt x="169" y="363"/>
                  </a:lnTo>
                  <a:lnTo>
                    <a:pt x="169" y="363"/>
                  </a:lnTo>
                  <a:lnTo>
                    <a:pt x="151" y="371"/>
                  </a:lnTo>
                  <a:lnTo>
                    <a:pt x="133" y="379"/>
                  </a:lnTo>
                  <a:lnTo>
                    <a:pt x="117" y="389"/>
                  </a:lnTo>
                  <a:lnTo>
                    <a:pt x="101" y="401"/>
                  </a:lnTo>
                  <a:lnTo>
                    <a:pt x="86" y="413"/>
                  </a:lnTo>
                  <a:lnTo>
                    <a:pt x="72" y="427"/>
                  </a:lnTo>
                  <a:lnTo>
                    <a:pt x="59" y="441"/>
                  </a:lnTo>
                  <a:lnTo>
                    <a:pt x="47" y="456"/>
                  </a:lnTo>
                  <a:lnTo>
                    <a:pt x="36" y="472"/>
                  </a:lnTo>
                  <a:lnTo>
                    <a:pt x="27" y="489"/>
                  </a:lnTo>
                  <a:lnTo>
                    <a:pt x="19" y="507"/>
                  </a:lnTo>
                  <a:lnTo>
                    <a:pt x="12" y="525"/>
                  </a:lnTo>
                  <a:lnTo>
                    <a:pt x="6" y="544"/>
                  </a:lnTo>
                  <a:lnTo>
                    <a:pt x="3" y="564"/>
                  </a:lnTo>
                  <a:lnTo>
                    <a:pt x="0" y="583"/>
                  </a:lnTo>
                  <a:lnTo>
                    <a:pt x="0" y="604"/>
                  </a:lnTo>
                  <a:lnTo>
                    <a:pt x="0" y="604"/>
                  </a:lnTo>
                  <a:lnTo>
                    <a:pt x="0" y="617"/>
                  </a:lnTo>
                  <a:lnTo>
                    <a:pt x="1" y="629"/>
                  </a:lnTo>
                  <a:lnTo>
                    <a:pt x="2" y="642"/>
                  </a:lnTo>
                  <a:lnTo>
                    <a:pt x="4" y="655"/>
                  </a:lnTo>
                  <a:lnTo>
                    <a:pt x="11" y="679"/>
                  </a:lnTo>
                  <a:lnTo>
                    <a:pt x="19" y="702"/>
                  </a:lnTo>
                  <a:lnTo>
                    <a:pt x="30" y="725"/>
                  </a:lnTo>
                  <a:lnTo>
                    <a:pt x="43" y="745"/>
                  </a:lnTo>
                  <a:lnTo>
                    <a:pt x="58" y="766"/>
                  </a:lnTo>
                  <a:lnTo>
                    <a:pt x="74" y="784"/>
                  </a:lnTo>
                  <a:lnTo>
                    <a:pt x="92" y="800"/>
                  </a:lnTo>
                  <a:lnTo>
                    <a:pt x="111" y="815"/>
                  </a:lnTo>
                  <a:lnTo>
                    <a:pt x="133" y="827"/>
                  </a:lnTo>
                  <a:lnTo>
                    <a:pt x="155" y="838"/>
                  </a:lnTo>
                  <a:lnTo>
                    <a:pt x="178" y="846"/>
                  </a:lnTo>
                  <a:lnTo>
                    <a:pt x="203" y="853"/>
                  </a:lnTo>
                  <a:lnTo>
                    <a:pt x="216" y="855"/>
                  </a:lnTo>
                  <a:lnTo>
                    <a:pt x="228" y="857"/>
                  </a:lnTo>
                  <a:lnTo>
                    <a:pt x="241" y="858"/>
                  </a:lnTo>
                  <a:lnTo>
                    <a:pt x="254" y="858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704" y="858"/>
                  </a:lnTo>
                  <a:lnTo>
                    <a:pt x="708" y="857"/>
                  </a:lnTo>
                  <a:lnTo>
                    <a:pt x="708" y="857"/>
                  </a:lnTo>
                  <a:lnTo>
                    <a:pt x="724" y="855"/>
                  </a:lnTo>
                  <a:lnTo>
                    <a:pt x="740" y="853"/>
                  </a:lnTo>
                  <a:lnTo>
                    <a:pt x="756" y="849"/>
                  </a:lnTo>
                  <a:lnTo>
                    <a:pt x="771" y="846"/>
                  </a:lnTo>
                  <a:lnTo>
                    <a:pt x="786" y="842"/>
                  </a:lnTo>
                  <a:lnTo>
                    <a:pt x="801" y="836"/>
                  </a:lnTo>
                  <a:lnTo>
                    <a:pt x="815" y="830"/>
                  </a:lnTo>
                  <a:lnTo>
                    <a:pt x="829" y="824"/>
                  </a:lnTo>
                  <a:lnTo>
                    <a:pt x="843" y="817"/>
                  </a:lnTo>
                  <a:lnTo>
                    <a:pt x="857" y="810"/>
                  </a:lnTo>
                  <a:lnTo>
                    <a:pt x="870" y="801"/>
                  </a:lnTo>
                  <a:lnTo>
                    <a:pt x="882" y="792"/>
                  </a:lnTo>
                  <a:lnTo>
                    <a:pt x="895" y="783"/>
                  </a:lnTo>
                  <a:lnTo>
                    <a:pt x="907" y="773"/>
                  </a:lnTo>
                  <a:lnTo>
                    <a:pt x="917" y="762"/>
                  </a:lnTo>
                  <a:lnTo>
                    <a:pt x="928" y="752"/>
                  </a:lnTo>
                  <a:lnTo>
                    <a:pt x="938" y="740"/>
                  </a:lnTo>
                  <a:lnTo>
                    <a:pt x="947" y="728"/>
                  </a:lnTo>
                  <a:lnTo>
                    <a:pt x="957" y="715"/>
                  </a:lnTo>
                  <a:lnTo>
                    <a:pt x="966" y="702"/>
                  </a:lnTo>
                  <a:lnTo>
                    <a:pt x="973" y="689"/>
                  </a:lnTo>
                  <a:lnTo>
                    <a:pt x="981" y="677"/>
                  </a:lnTo>
                  <a:lnTo>
                    <a:pt x="987" y="663"/>
                  </a:lnTo>
                  <a:lnTo>
                    <a:pt x="993" y="648"/>
                  </a:lnTo>
                  <a:lnTo>
                    <a:pt x="999" y="634"/>
                  </a:lnTo>
                  <a:lnTo>
                    <a:pt x="1003" y="619"/>
                  </a:lnTo>
                  <a:lnTo>
                    <a:pt x="1007" y="604"/>
                  </a:lnTo>
                  <a:lnTo>
                    <a:pt x="1011" y="589"/>
                  </a:lnTo>
                  <a:lnTo>
                    <a:pt x="1014" y="573"/>
                  </a:lnTo>
                  <a:lnTo>
                    <a:pt x="1016" y="556"/>
                  </a:lnTo>
                  <a:lnTo>
                    <a:pt x="1017" y="540"/>
                  </a:lnTo>
                  <a:lnTo>
                    <a:pt x="1017" y="524"/>
                  </a:lnTo>
                  <a:lnTo>
                    <a:pt x="1017" y="524"/>
                  </a:lnTo>
                  <a:lnTo>
                    <a:pt x="1017" y="508"/>
                  </a:lnTo>
                  <a:lnTo>
                    <a:pt x="1016" y="492"/>
                  </a:lnTo>
                  <a:lnTo>
                    <a:pt x="1014" y="476"/>
                  </a:lnTo>
                  <a:lnTo>
                    <a:pt x="1012" y="460"/>
                  </a:lnTo>
                  <a:lnTo>
                    <a:pt x="1008" y="445"/>
                  </a:lnTo>
                  <a:lnTo>
                    <a:pt x="1004" y="430"/>
                  </a:lnTo>
                  <a:lnTo>
                    <a:pt x="1000" y="415"/>
                  </a:lnTo>
                  <a:lnTo>
                    <a:pt x="995" y="401"/>
                  </a:lnTo>
                  <a:lnTo>
                    <a:pt x="988" y="387"/>
                  </a:lnTo>
                  <a:lnTo>
                    <a:pt x="982" y="373"/>
                  </a:lnTo>
                  <a:lnTo>
                    <a:pt x="974" y="359"/>
                  </a:lnTo>
                  <a:lnTo>
                    <a:pt x="967" y="346"/>
                  </a:lnTo>
                  <a:lnTo>
                    <a:pt x="958" y="333"/>
                  </a:lnTo>
                  <a:lnTo>
                    <a:pt x="949" y="321"/>
                  </a:lnTo>
                  <a:lnTo>
                    <a:pt x="940" y="310"/>
                  </a:lnTo>
                  <a:lnTo>
                    <a:pt x="930" y="299"/>
                  </a:lnTo>
                  <a:lnTo>
                    <a:pt x="920" y="287"/>
                  </a:lnTo>
                  <a:lnTo>
                    <a:pt x="909" y="277"/>
                  </a:lnTo>
                  <a:lnTo>
                    <a:pt x="898" y="267"/>
                  </a:lnTo>
                  <a:lnTo>
                    <a:pt x="886" y="258"/>
                  </a:lnTo>
                  <a:lnTo>
                    <a:pt x="873" y="250"/>
                  </a:lnTo>
                  <a:lnTo>
                    <a:pt x="861" y="241"/>
                  </a:lnTo>
                  <a:lnTo>
                    <a:pt x="848" y="233"/>
                  </a:lnTo>
                  <a:lnTo>
                    <a:pt x="835" y="226"/>
                  </a:lnTo>
                  <a:lnTo>
                    <a:pt x="821" y="220"/>
                  </a:lnTo>
                  <a:lnTo>
                    <a:pt x="807" y="213"/>
                  </a:lnTo>
                  <a:lnTo>
                    <a:pt x="792" y="208"/>
                  </a:lnTo>
                  <a:lnTo>
                    <a:pt x="777" y="203"/>
                  </a:lnTo>
                  <a:lnTo>
                    <a:pt x="762" y="199"/>
                  </a:lnTo>
                  <a:lnTo>
                    <a:pt x="747" y="196"/>
                  </a:lnTo>
                  <a:lnTo>
                    <a:pt x="731" y="194"/>
                  </a:lnTo>
                  <a:lnTo>
                    <a:pt x="716" y="192"/>
                  </a:lnTo>
                  <a:lnTo>
                    <a:pt x="716" y="192"/>
                  </a:lnTo>
                  <a:close/>
                  <a:moveTo>
                    <a:pt x="697" y="794"/>
                  </a:moveTo>
                  <a:lnTo>
                    <a:pt x="697" y="794"/>
                  </a:lnTo>
                  <a:lnTo>
                    <a:pt x="692" y="795"/>
                  </a:lnTo>
                  <a:lnTo>
                    <a:pt x="254" y="795"/>
                  </a:lnTo>
                  <a:lnTo>
                    <a:pt x="254" y="795"/>
                  </a:lnTo>
                  <a:lnTo>
                    <a:pt x="235" y="794"/>
                  </a:lnTo>
                  <a:lnTo>
                    <a:pt x="216" y="790"/>
                  </a:lnTo>
                  <a:lnTo>
                    <a:pt x="197" y="786"/>
                  </a:lnTo>
                  <a:lnTo>
                    <a:pt x="180" y="780"/>
                  </a:lnTo>
                  <a:lnTo>
                    <a:pt x="163" y="771"/>
                  </a:lnTo>
                  <a:lnTo>
                    <a:pt x="147" y="761"/>
                  </a:lnTo>
                  <a:lnTo>
                    <a:pt x="133" y="751"/>
                  </a:lnTo>
                  <a:lnTo>
                    <a:pt x="119" y="739"/>
                  </a:lnTo>
                  <a:lnTo>
                    <a:pt x="107" y="725"/>
                  </a:lnTo>
                  <a:lnTo>
                    <a:pt x="95" y="710"/>
                  </a:lnTo>
                  <a:lnTo>
                    <a:pt x="86" y="695"/>
                  </a:lnTo>
                  <a:lnTo>
                    <a:pt x="78" y="678"/>
                  </a:lnTo>
                  <a:lnTo>
                    <a:pt x="72" y="660"/>
                  </a:lnTo>
                  <a:lnTo>
                    <a:pt x="67" y="642"/>
                  </a:lnTo>
                  <a:lnTo>
                    <a:pt x="64" y="623"/>
                  </a:lnTo>
                  <a:lnTo>
                    <a:pt x="63" y="604"/>
                  </a:lnTo>
                  <a:lnTo>
                    <a:pt x="63" y="604"/>
                  </a:lnTo>
                  <a:lnTo>
                    <a:pt x="64" y="586"/>
                  </a:lnTo>
                  <a:lnTo>
                    <a:pt x="66" y="570"/>
                  </a:lnTo>
                  <a:lnTo>
                    <a:pt x="70" y="554"/>
                  </a:lnTo>
                  <a:lnTo>
                    <a:pt x="75" y="538"/>
                  </a:lnTo>
                  <a:lnTo>
                    <a:pt x="80" y="523"/>
                  </a:lnTo>
                  <a:lnTo>
                    <a:pt x="88" y="509"/>
                  </a:lnTo>
                  <a:lnTo>
                    <a:pt x="96" y="495"/>
                  </a:lnTo>
                  <a:lnTo>
                    <a:pt x="106" y="482"/>
                  </a:lnTo>
                  <a:lnTo>
                    <a:pt x="117" y="471"/>
                  </a:lnTo>
                  <a:lnTo>
                    <a:pt x="129" y="460"/>
                  </a:lnTo>
                  <a:lnTo>
                    <a:pt x="142" y="449"/>
                  </a:lnTo>
                  <a:lnTo>
                    <a:pt x="155" y="441"/>
                  </a:lnTo>
                  <a:lnTo>
                    <a:pt x="169" y="432"/>
                  </a:lnTo>
                  <a:lnTo>
                    <a:pt x="184" y="426"/>
                  </a:lnTo>
                  <a:lnTo>
                    <a:pt x="201" y="420"/>
                  </a:lnTo>
                  <a:lnTo>
                    <a:pt x="217" y="416"/>
                  </a:lnTo>
                  <a:lnTo>
                    <a:pt x="217" y="416"/>
                  </a:lnTo>
                  <a:lnTo>
                    <a:pt x="223" y="414"/>
                  </a:lnTo>
                  <a:lnTo>
                    <a:pt x="229" y="411"/>
                  </a:lnTo>
                  <a:lnTo>
                    <a:pt x="235" y="406"/>
                  </a:lnTo>
                  <a:lnTo>
                    <a:pt x="239" y="400"/>
                  </a:lnTo>
                  <a:lnTo>
                    <a:pt x="239" y="400"/>
                  </a:lnTo>
                  <a:lnTo>
                    <a:pt x="241" y="393"/>
                  </a:lnTo>
                  <a:lnTo>
                    <a:pt x="242" y="387"/>
                  </a:lnTo>
                  <a:lnTo>
                    <a:pt x="242" y="379"/>
                  </a:lnTo>
                  <a:lnTo>
                    <a:pt x="240" y="373"/>
                  </a:lnTo>
                  <a:lnTo>
                    <a:pt x="240" y="373"/>
                  </a:lnTo>
                  <a:lnTo>
                    <a:pt x="232" y="351"/>
                  </a:lnTo>
                  <a:lnTo>
                    <a:pt x="226" y="330"/>
                  </a:lnTo>
                  <a:lnTo>
                    <a:pt x="223" y="308"/>
                  </a:lnTo>
                  <a:lnTo>
                    <a:pt x="222" y="285"/>
                  </a:lnTo>
                  <a:lnTo>
                    <a:pt x="222" y="285"/>
                  </a:lnTo>
                  <a:lnTo>
                    <a:pt x="223" y="262"/>
                  </a:lnTo>
                  <a:lnTo>
                    <a:pt x="226" y="241"/>
                  </a:lnTo>
                  <a:lnTo>
                    <a:pt x="232" y="220"/>
                  </a:lnTo>
                  <a:lnTo>
                    <a:pt x="239" y="199"/>
                  </a:lnTo>
                  <a:lnTo>
                    <a:pt x="249" y="180"/>
                  </a:lnTo>
                  <a:lnTo>
                    <a:pt x="261" y="162"/>
                  </a:lnTo>
                  <a:lnTo>
                    <a:pt x="273" y="144"/>
                  </a:lnTo>
                  <a:lnTo>
                    <a:pt x="287" y="128"/>
                  </a:lnTo>
                  <a:lnTo>
                    <a:pt x="304" y="113"/>
                  </a:lnTo>
                  <a:lnTo>
                    <a:pt x="321" y="100"/>
                  </a:lnTo>
                  <a:lnTo>
                    <a:pt x="339" y="90"/>
                  </a:lnTo>
                  <a:lnTo>
                    <a:pt x="358" y="80"/>
                  </a:lnTo>
                  <a:lnTo>
                    <a:pt x="379" y="73"/>
                  </a:lnTo>
                  <a:lnTo>
                    <a:pt x="400" y="67"/>
                  </a:lnTo>
                  <a:lnTo>
                    <a:pt x="422" y="64"/>
                  </a:lnTo>
                  <a:lnTo>
                    <a:pt x="445" y="63"/>
                  </a:lnTo>
                  <a:lnTo>
                    <a:pt x="445" y="63"/>
                  </a:lnTo>
                  <a:lnTo>
                    <a:pt x="463" y="64"/>
                  </a:lnTo>
                  <a:lnTo>
                    <a:pt x="482" y="66"/>
                  </a:lnTo>
                  <a:lnTo>
                    <a:pt x="500" y="70"/>
                  </a:lnTo>
                  <a:lnTo>
                    <a:pt x="518" y="75"/>
                  </a:lnTo>
                  <a:lnTo>
                    <a:pt x="534" y="82"/>
                  </a:lnTo>
                  <a:lnTo>
                    <a:pt x="551" y="90"/>
                  </a:lnTo>
                  <a:lnTo>
                    <a:pt x="566" y="99"/>
                  </a:lnTo>
                  <a:lnTo>
                    <a:pt x="581" y="110"/>
                  </a:lnTo>
                  <a:lnTo>
                    <a:pt x="595" y="121"/>
                  </a:lnTo>
                  <a:lnTo>
                    <a:pt x="607" y="134"/>
                  </a:lnTo>
                  <a:lnTo>
                    <a:pt x="619" y="148"/>
                  </a:lnTo>
                  <a:lnTo>
                    <a:pt x="630" y="163"/>
                  </a:lnTo>
                  <a:lnTo>
                    <a:pt x="639" y="178"/>
                  </a:lnTo>
                  <a:lnTo>
                    <a:pt x="648" y="195"/>
                  </a:lnTo>
                  <a:lnTo>
                    <a:pt x="654" y="212"/>
                  </a:lnTo>
                  <a:lnTo>
                    <a:pt x="660" y="230"/>
                  </a:lnTo>
                  <a:lnTo>
                    <a:pt x="660" y="230"/>
                  </a:lnTo>
                  <a:lnTo>
                    <a:pt x="662" y="236"/>
                  </a:lnTo>
                  <a:lnTo>
                    <a:pt x="664" y="240"/>
                  </a:lnTo>
                  <a:lnTo>
                    <a:pt x="667" y="244"/>
                  </a:lnTo>
                  <a:lnTo>
                    <a:pt x="672" y="247"/>
                  </a:lnTo>
                  <a:lnTo>
                    <a:pt x="676" y="250"/>
                  </a:lnTo>
                  <a:lnTo>
                    <a:pt x="680" y="252"/>
                  </a:lnTo>
                  <a:lnTo>
                    <a:pt x="684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704" y="255"/>
                  </a:lnTo>
                  <a:lnTo>
                    <a:pt x="718" y="256"/>
                  </a:lnTo>
                  <a:lnTo>
                    <a:pt x="731" y="258"/>
                  </a:lnTo>
                  <a:lnTo>
                    <a:pt x="743" y="260"/>
                  </a:lnTo>
                  <a:lnTo>
                    <a:pt x="756" y="264"/>
                  </a:lnTo>
                  <a:lnTo>
                    <a:pt x="769" y="268"/>
                  </a:lnTo>
                  <a:lnTo>
                    <a:pt x="794" y="277"/>
                  </a:lnTo>
                  <a:lnTo>
                    <a:pt x="816" y="288"/>
                  </a:lnTo>
                  <a:lnTo>
                    <a:pt x="839" y="302"/>
                  </a:lnTo>
                  <a:lnTo>
                    <a:pt x="858" y="318"/>
                  </a:lnTo>
                  <a:lnTo>
                    <a:pt x="878" y="335"/>
                  </a:lnTo>
                  <a:lnTo>
                    <a:pt x="895" y="354"/>
                  </a:lnTo>
                  <a:lnTo>
                    <a:pt x="910" y="375"/>
                  </a:lnTo>
                  <a:lnTo>
                    <a:pt x="923" y="397"/>
                  </a:lnTo>
                  <a:lnTo>
                    <a:pt x="933" y="420"/>
                  </a:lnTo>
                  <a:lnTo>
                    <a:pt x="942" y="445"/>
                  </a:lnTo>
                  <a:lnTo>
                    <a:pt x="945" y="458"/>
                  </a:lnTo>
                  <a:lnTo>
                    <a:pt x="948" y="471"/>
                  </a:lnTo>
                  <a:lnTo>
                    <a:pt x="951" y="483"/>
                  </a:lnTo>
                  <a:lnTo>
                    <a:pt x="953" y="496"/>
                  </a:lnTo>
                  <a:lnTo>
                    <a:pt x="954" y="510"/>
                  </a:lnTo>
                  <a:lnTo>
                    <a:pt x="954" y="524"/>
                  </a:lnTo>
                  <a:lnTo>
                    <a:pt x="954" y="524"/>
                  </a:lnTo>
                  <a:lnTo>
                    <a:pt x="954" y="537"/>
                  </a:lnTo>
                  <a:lnTo>
                    <a:pt x="953" y="551"/>
                  </a:lnTo>
                  <a:lnTo>
                    <a:pt x="948" y="577"/>
                  </a:lnTo>
                  <a:lnTo>
                    <a:pt x="942" y="601"/>
                  </a:lnTo>
                  <a:lnTo>
                    <a:pt x="933" y="626"/>
                  </a:lnTo>
                  <a:lnTo>
                    <a:pt x="924" y="649"/>
                  </a:lnTo>
                  <a:lnTo>
                    <a:pt x="911" y="670"/>
                  </a:lnTo>
                  <a:lnTo>
                    <a:pt x="896" y="691"/>
                  </a:lnTo>
                  <a:lnTo>
                    <a:pt x="880" y="710"/>
                  </a:lnTo>
                  <a:lnTo>
                    <a:pt x="861" y="727"/>
                  </a:lnTo>
                  <a:lnTo>
                    <a:pt x="842" y="743"/>
                  </a:lnTo>
                  <a:lnTo>
                    <a:pt x="821" y="757"/>
                  </a:lnTo>
                  <a:lnTo>
                    <a:pt x="798" y="769"/>
                  </a:lnTo>
                  <a:lnTo>
                    <a:pt x="775" y="779"/>
                  </a:lnTo>
                  <a:lnTo>
                    <a:pt x="750" y="786"/>
                  </a:lnTo>
                  <a:lnTo>
                    <a:pt x="724" y="791"/>
                  </a:lnTo>
                  <a:lnTo>
                    <a:pt x="711" y="792"/>
                  </a:lnTo>
                  <a:lnTo>
                    <a:pt x="697" y="794"/>
                  </a:lnTo>
                  <a:lnTo>
                    <a:pt x="697" y="7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75400" y="3873646"/>
            <a:ext cx="936000" cy="936000"/>
            <a:chOff x="6375400" y="3873646"/>
            <a:chExt cx="936000" cy="936000"/>
          </a:xfrm>
        </p:grpSpPr>
        <p:sp>
          <p:nvSpPr>
            <p:cNvPr id="8" name="矩形 7"/>
            <p:cNvSpPr/>
            <p:nvPr/>
          </p:nvSpPr>
          <p:spPr>
            <a:xfrm>
              <a:off x="6375400" y="3873646"/>
              <a:ext cx="936000" cy="936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6" name="Freeform 104"/>
            <p:cNvSpPr>
              <a:spLocks noEditPoints="1"/>
            </p:cNvSpPr>
            <p:nvPr/>
          </p:nvSpPr>
          <p:spPr bwMode="auto">
            <a:xfrm>
              <a:off x="6681475" y="4179721"/>
              <a:ext cx="323850" cy="323850"/>
            </a:xfrm>
            <a:custGeom>
              <a:avLst/>
              <a:gdLst>
                <a:gd name="T0" fmla="*/ 562 w 1019"/>
                <a:gd name="T1" fmla="*/ 11 h 1017"/>
                <a:gd name="T2" fmla="*/ 449 w 1019"/>
                <a:gd name="T3" fmla="*/ 63 h 1017"/>
                <a:gd name="T4" fmla="*/ 360 w 1019"/>
                <a:gd name="T5" fmla="*/ 147 h 1017"/>
                <a:gd name="T6" fmla="*/ 303 w 1019"/>
                <a:gd name="T7" fmla="*/ 257 h 1017"/>
                <a:gd name="T8" fmla="*/ 287 w 1019"/>
                <a:gd name="T9" fmla="*/ 366 h 1017"/>
                <a:gd name="T10" fmla="*/ 324 w 1019"/>
                <a:gd name="T11" fmla="*/ 527 h 1017"/>
                <a:gd name="T12" fmla="*/ 7 w 1019"/>
                <a:gd name="T13" fmla="*/ 887 h 1017"/>
                <a:gd name="T14" fmla="*/ 5 w 1019"/>
                <a:gd name="T15" fmla="*/ 950 h 1017"/>
                <a:gd name="T16" fmla="*/ 36 w 1019"/>
                <a:gd name="T17" fmla="*/ 996 h 1017"/>
                <a:gd name="T18" fmla="*/ 96 w 1019"/>
                <a:gd name="T19" fmla="*/ 1017 h 1017"/>
                <a:gd name="T20" fmla="*/ 148 w 1019"/>
                <a:gd name="T21" fmla="*/ 1002 h 1017"/>
                <a:gd name="T22" fmla="*/ 535 w 1019"/>
                <a:gd name="T23" fmla="*/ 712 h 1017"/>
                <a:gd name="T24" fmla="*/ 672 w 1019"/>
                <a:gd name="T25" fmla="*/ 731 h 1017"/>
                <a:gd name="T26" fmla="*/ 795 w 1019"/>
                <a:gd name="T27" fmla="*/ 703 h 1017"/>
                <a:gd name="T28" fmla="*/ 898 w 1019"/>
                <a:gd name="T29" fmla="*/ 637 h 1017"/>
                <a:gd name="T30" fmla="*/ 975 w 1019"/>
                <a:gd name="T31" fmla="*/ 540 h 1017"/>
                <a:gd name="T32" fmla="*/ 1014 w 1019"/>
                <a:gd name="T33" fmla="*/ 421 h 1017"/>
                <a:gd name="T34" fmla="*/ 1014 w 1019"/>
                <a:gd name="T35" fmla="*/ 310 h 1017"/>
                <a:gd name="T36" fmla="*/ 975 w 1019"/>
                <a:gd name="T37" fmla="*/ 191 h 1017"/>
                <a:gd name="T38" fmla="*/ 898 w 1019"/>
                <a:gd name="T39" fmla="*/ 95 h 1017"/>
                <a:gd name="T40" fmla="*/ 795 w 1019"/>
                <a:gd name="T41" fmla="*/ 28 h 1017"/>
                <a:gd name="T42" fmla="*/ 672 w 1019"/>
                <a:gd name="T43" fmla="*/ 0 h 1017"/>
                <a:gd name="T44" fmla="*/ 100 w 1019"/>
                <a:gd name="T45" fmla="*/ 954 h 1017"/>
                <a:gd name="T46" fmla="*/ 73 w 1019"/>
                <a:gd name="T47" fmla="*/ 944 h 1017"/>
                <a:gd name="T48" fmla="*/ 66 w 1019"/>
                <a:gd name="T49" fmla="*/ 912 h 1017"/>
                <a:gd name="T50" fmla="*/ 406 w 1019"/>
                <a:gd name="T51" fmla="*/ 635 h 1017"/>
                <a:gd name="T52" fmla="*/ 607 w 1019"/>
                <a:gd name="T53" fmla="*/ 664 h 1017"/>
                <a:gd name="T54" fmla="*/ 509 w 1019"/>
                <a:gd name="T55" fmla="*/ 631 h 1017"/>
                <a:gd name="T56" fmla="*/ 430 w 1019"/>
                <a:gd name="T57" fmla="*/ 569 h 1017"/>
                <a:gd name="T58" fmla="*/ 374 w 1019"/>
                <a:gd name="T59" fmla="*/ 483 h 1017"/>
                <a:gd name="T60" fmla="*/ 351 w 1019"/>
                <a:gd name="T61" fmla="*/ 381 h 1017"/>
                <a:gd name="T62" fmla="*/ 360 w 1019"/>
                <a:gd name="T63" fmla="*/ 290 h 1017"/>
                <a:gd name="T64" fmla="*/ 402 w 1019"/>
                <a:gd name="T65" fmla="*/ 197 h 1017"/>
                <a:gd name="T66" fmla="*/ 472 w 1019"/>
                <a:gd name="T67" fmla="*/ 124 h 1017"/>
                <a:gd name="T68" fmla="*/ 563 w 1019"/>
                <a:gd name="T69" fmla="*/ 78 h 1017"/>
                <a:gd name="T70" fmla="*/ 653 w 1019"/>
                <a:gd name="T71" fmla="*/ 64 h 1017"/>
                <a:gd name="T72" fmla="*/ 757 w 1019"/>
                <a:gd name="T73" fmla="*/ 82 h 1017"/>
                <a:gd name="T74" fmla="*/ 845 w 1019"/>
                <a:gd name="T75" fmla="*/ 132 h 1017"/>
                <a:gd name="T76" fmla="*/ 911 w 1019"/>
                <a:gd name="T77" fmla="*/ 209 h 1017"/>
                <a:gd name="T78" fmla="*/ 949 w 1019"/>
                <a:gd name="T79" fmla="*/ 305 h 1017"/>
                <a:gd name="T80" fmla="*/ 954 w 1019"/>
                <a:gd name="T81" fmla="*/ 396 h 1017"/>
                <a:gd name="T82" fmla="*/ 925 w 1019"/>
                <a:gd name="T83" fmla="*/ 496 h 1017"/>
                <a:gd name="T84" fmla="*/ 866 w 1019"/>
                <a:gd name="T85" fmla="*/ 580 h 1017"/>
                <a:gd name="T86" fmla="*/ 784 w 1019"/>
                <a:gd name="T87" fmla="*/ 638 h 1017"/>
                <a:gd name="T88" fmla="*/ 684 w 1019"/>
                <a:gd name="T89" fmla="*/ 667 h 1017"/>
                <a:gd name="T90" fmla="*/ 810 w 1019"/>
                <a:gd name="T91" fmla="*/ 187 h 1017"/>
                <a:gd name="T92" fmla="*/ 775 w 1019"/>
                <a:gd name="T93" fmla="*/ 193 h 1017"/>
                <a:gd name="T94" fmla="*/ 772 w 1019"/>
                <a:gd name="T95" fmla="*/ 234 h 1017"/>
                <a:gd name="T96" fmla="*/ 820 w 1019"/>
                <a:gd name="T97" fmla="*/ 315 h 1017"/>
                <a:gd name="T98" fmla="*/ 815 w 1019"/>
                <a:gd name="T99" fmla="*/ 433 h 1017"/>
                <a:gd name="T100" fmla="*/ 769 w 1019"/>
                <a:gd name="T101" fmla="*/ 502 h 1017"/>
                <a:gd name="T102" fmla="*/ 775 w 1019"/>
                <a:gd name="T103" fmla="*/ 538 h 1017"/>
                <a:gd name="T104" fmla="*/ 810 w 1019"/>
                <a:gd name="T105" fmla="*/ 544 h 1017"/>
                <a:gd name="T106" fmla="*/ 874 w 1019"/>
                <a:gd name="T107" fmla="*/ 457 h 1017"/>
                <a:gd name="T108" fmla="*/ 881 w 1019"/>
                <a:gd name="T109" fmla="*/ 29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9" h="1017">
                  <a:moveTo>
                    <a:pt x="653" y="0"/>
                  </a:moveTo>
                  <a:lnTo>
                    <a:pt x="653" y="0"/>
                  </a:lnTo>
                  <a:lnTo>
                    <a:pt x="634" y="0"/>
                  </a:lnTo>
                  <a:lnTo>
                    <a:pt x="615" y="1"/>
                  </a:lnTo>
                  <a:lnTo>
                    <a:pt x="597" y="5"/>
                  </a:lnTo>
                  <a:lnTo>
                    <a:pt x="579" y="8"/>
                  </a:lnTo>
                  <a:lnTo>
                    <a:pt x="562" y="11"/>
                  </a:lnTo>
                  <a:lnTo>
                    <a:pt x="544" y="16"/>
                  </a:lnTo>
                  <a:lnTo>
                    <a:pt x="527" y="22"/>
                  </a:lnTo>
                  <a:lnTo>
                    <a:pt x="510" y="28"/>
                  </a:lnTo>
                  <a:lnTo>
                    <a:pt x="494" y="36"/>
                  </a:lnTo>
                  <a:lnTo>
                    <a:pt x="479" y="44"/>
                  </a:lnTo>
                  <a:lnTo>
                    <a:pt x="463" y="53"/>
                  </a:lnTo>
                  <a:lnTo>
                    <a:pt x="449" y="63"/>
                  </a:lnTo>
                  <a:lnTo>
                    <a:pt x="434" y="72"/>
                  </a:lnTo>
                  <a:lnTo>
                    <a:pt x="420" y="84"/>
                  </a:lnTo>
                  <a:lnTo>
                    <a:pt x="407" y="95"/>
                  </a:lnTo>
                  <a:lnTo>
                    <a:pt x="394" y="108"/>
                  </a:lnTo>
                  <a:lnTo>
                    <a:pt x="382" y="119"/>
                  </a:lnTo>
                  <a:lnTo>
                    <a:pt x="371" y="133"/>
                  </a:lnTo>
                  <a:lnTo>
                    <a:pt x="360" y="147"/>
                  </a:lnTo>
                  <a:lnTo>
                    <a:pt x="349" y="161"/>
                  </a:lnTo>
                  <a:lnTo>
                    <a:pt x="339" y="176"/>
                  </a:lnTo>
                  <a:lnTo>
                    <a:pt x="331" y="191"/>
                  </a:lnTo>
                  <a:lnTo>
                    <a:pt x="323" y="207"/>
                  </a:lnTo>
                  <a:lnTo>
                    <a:pt x="316" y="223"/>
                  </a:lnTo>
                  <a:lnTo>
                    <a:pt x="309" y="240"/>
                  </a:lnTo>
                  <a:lnTo>
                    <a:pt x="303" y="257"/>
                  </a:lnTo>
                  <a:lnTo>
                    <a:pt x="299" y="274"/>
                  </a:lnTo>
                  <a:lnTo>
                    <a:pt x="294" y="292"/>
                  </a:lnTo>
                  <a:lnTo>
                    <a:pt x="291" y="310"/>
                  </a:lnTo>
                  <a:lnTo>
                    <a:pt x="289" y="329"/>
                  </a:lnTo>
                  <a:lnTo>
                    <a:pt x="287" y="347"/>
                  </a:lnTo>
                  <a:lnTo>
                    <a:pt x="287" y="366"/>
                  </a:lnTo>
                  <a:lnTo>
                    <a:pt x="287" y="366"/>
                  </a:lnTo>
                  <a:lnTo>
                    <a:pt x="288" y="390"/>
                  </a:lnTo>
                  <a:lnTo>
                    <a:pt x="290" y="414"/>
                  </a:lnTo>
                  <a:lnTo>
                    <a:pt x="294" y="438"/>
                  </a:lnTo>
                  <a:lnTo>
                    <a:pt x="300" y="462"/>
                  </a:lnTo>
                  <a:lnTo>
                    <a:pt x="306" y="484"/>
                  </a:lnTo>
                  <a:lnTo>
                    <a:pt x="315" y="506"/>
                  </a:lnTo>
                  <a:lnTo>
                    <a:pt x="324" y="527"/>
                  </a:lnTo>
                  <a:lnTo>
                    <a:pt x="336" y="547"/>
                  </a:lnTo>
                  <a:lnTo>
                    <a:pt x="28" y="854"/>
                  </a:lnTo>
                  <a:lnTo>
                    <a:pt x="28" y="854"/>
                  </a:lnTo>
                  <a:lnTo>
                    <a:pt x="22" y="862"/>
                  </a:lnTo>
                  <a:lnTo>
                    <a:pt x="16" y="869"/>
                  </a:lnTo>
                  <a:lnTo>
                    <a:pt x="11" y="878"/>
                  </a:lnTo>
                  <a:lnTo>
                    <a:pt x="7" y="887"/>
                  </a:lnTo>
                  <a:lnTo>
                    <a:pt x="5" y="895"/>
                  </a:lnTo>
                  <a:lnTo>
                    <a:pt x="2" y="904"/>
                  </a:lnTo>
                  <a:lnTo>
                    <a:pt x="0" y="913"/>
                  </a:lnTo>
                  <a:lnTo>
                    <a:pt x="0" y="922"/>
                  </a:lnTo>
                  <a:lnTo>
                    <a:pt x="0" y="932"/>
                  </a:lnTo>
                  <a:lnTo>
                    <a:pt x="2" y="940"/>
                  </a:lnTo>
                  <a:lnTo>
                    <a:pt x="5" y="950"/>
                  </a:lnTo>
                  <a:lnTo>
                    <a:pt x="7" y="958"/>
                  </a:lnTo>
                  <a:lnTo>
                    <a:pt x="11" y="967"/>
                  </a:lnTo>
                  <a:lnTo>
                    <a:pt x="16" y="974"/>
                  </a:lnTo>
                  <a:lnTo>
                    <a:pt x="22" y="982"/>
                  </a:lnTo>
                  <a:lnTo>
                    <a:pt x="28" y="990"/>
                  </a:lnTo>
                  <a:lnTo>
                    <a:pt x="28" y="990"/>
                  </a:lnTo>
                  <a:lnTo>
                    <a:pt x="36" y="996"/>
                  </a:lnTo>
                  <a:lnTo>
                    <a:pt x="43" y="1002"/>
                  </a:lnTo>
                  <a:lnTo>
                    <a:pt x="52" y="1007"/>
                  </a:lnTo>
                  <a:lnTo>
                    <a:pt x="59" y="1011"/>
                  </a:lnTo>
                  <a:lnTo>
                    <a:pt x="69" y="1014"/>
                  </a:lnTo>
                  <a:lnTo>
                    <a:pt x="78" y="1016"/>
                  </a:lnTo>
                  <a:lnTo>
                    <a:pt x="86" y="1017"/>
                  </a:lnTo>
                  <a:lnTo>
                    <a:pt x="96" y="1017"/>
                  </a:lnTo>
                  <a:lnTo>
                    <a:pt x="96" y="1017"/>
                  </a:lnTo>
                  <a:lnTo>
                    <a:pt x="104" y="1017"/>
                  </a:lnTo>
                  <a:lnTo>
                    <a:pt x="114" y="1016"/>
                  </a:lnTo>
                  <a:lnTo>
                    <a:pt x="123" y="1014"/>
                  </a:lnTo>
                  <a:lnTo>
                    <a:pt x="131" y="1011"/>
                  </a:lnTo>
                  <a:lnTo>
                    <a:pt x="140" y="1007"/>
                  </a:lnTo>
                  <a:lnTo>
                    <a:pt x="148" y="1002"/>
                  </a:lnTo>
                  <a:lnTo>
                    <a:pt x="156" y="996"/>
                  </a:lnTo>
                  <a:lnTo>
                    <a:pt x="163" y="990"/>
                  </a:lnTo>
                  <a:lnTo>
                    <a:pt x="470" y="683"/>
                  </a:lnTo>
                  <a:lnTo>
                    <a:pt x="470" y="683"/>
                  </a:lnTo>
                  <a:lnTo>
                    <a:pt x="492" y="693"/>
                  </a:lnTo>
                  <a:lnTo>
                    <a:pt x="512" y="703"/>
                  </a:lnTo>
                  <a:lnTo>
                    <a:pt x="535" y="712"/>
                  </a:lnTo>
                  <a:lnTo>
                    <a:pt x="557" y="718"/>
                  </a:lnTo>
                  <a:lnTo>
                    <a:pt x="580" y="724"/>
                  </a:lnTo>
                  <a:lnTo>
                    <a:pt x="604" y="728"/>
                  </a:lnTo>
                  <a:lnTo>
                    <a:pt x="628" y="731"/>
                  </a:lnTo>
                  <a:lnTo>
                    <a:pt x="653" y="731"/>
                  </a:lnTo>
                  <a:lnTo>
                    <a:pt x="653" y="731"/>
                  </a:lnTo>
                  <a:lnTo>
                    <a:pt x="672" y="731"/>
                  </a:lnTo>
                  <a:lnTo>
                    <a:pt x="690" y="730"/>
                  </a:lnTo>
                  <a:lnTo>
                    <a:pt x="708" y="727"/>
                  </a:lnTo>
                  <a:lnTo>
                    <a:pt x="727" y="723"/>
                  </a:lnTo>
                  <a:lnTo>
                    <a:pt x="744" y="720"/>
                  </a:lnTo>
                  <a:lnTo>
                    <a:pt x="762" y="715"/>
                  </a:lnTo>
                  <a:lnTo>
                    <a:pt x="778" y="709"/>
                  </a:lnTo>
                  <a:lnTo>
                    <a:pt x="795" y="703"/>
                  </a:lnTo>
                  <a:lnTo>
                    <a:pt x="811" y="696"/>
                  </a:lnTo>
                  <a:lnTo>
                    <a:pt x="828" y="687"/>
                  </a:lnTo>
                  <a:lnTo>
                    <a:pt x="843" y="678"/>
                  </a:lnTo>
                  <a:lnTo>
                    <a:pt x="858" y="669"/>
                  </a:lnTo>
                  <a:lnTo>
                    <a:pt x="872" y="659"/>
                  </a:lnTo>
                  <a:lnTo>
                    <a:pt x="886" y="647"/>
                  </a:lnTo>
                  <a:lnTo>
                    <a:pt x="898" y="637"/>
                  </a:lnTo>
                  <a:lnTo>
                    <a:pt x="911" y="624"/>
                  </a:lnTo>
                  <a:lnTo>
                    <a:pt x="924" y="612"/>
                  </a:lnTo>
                  <a:lnTo>
                    <a:pt x="935" y="598"/>
                  </a:lnTo>
                  <a:lnTo>
                    <a:pt x="947" y="584"/>
                  </a:lnTo>
                  <a:lnTo>
                    <a:pt x="956" y="570"/>
                  </a:lnTo>
                  <a:lnTo>
                    <a:pt x="966" y="555"/>
                  </a:lnTo>
                  <a:lnTo>
                    <a:pt x="975" y="540"/>
                  </a:lnTo>
                  <a:lnTo>
                    <a:pt x="983" y="524"/>
                  </a:lnTo>
                  <a:lnTo>
                    <a:pt x="991" y="508"/>
                  </a:lnTo>
                  <a:lnTo>
                    <a:pt x="997" y="492"/>
                  </a:lnTo>
                  <a:lnTo>
                    <a:pt x="1002" y="475"/>
                  </a:lnTo>
                  <a:lnTo>
                    <a:pt x="1008" y="457"/>
                  </a:lnTo>
                  <a:lnTo>
                    <a:pt x="1011" y="439"/>
                  </a:lnTo>
                  <a:lnTo>
                    <a:pt x="1014" y="421"/>
                  </a:lnTo>
                  <a:lnTo>
                    <a:pt x="1018" y="403"/>
                  </a:lnTo>
                  <a:lnTo>
                    <a:pt x="1019" y="384"/>
                  </a:lnTo>
                  <a:lnTo>
                    <a:pt x="1019" y="366"/>
                  </a:lnTo>
                  <a:lnTo>
                    <a:pt x="1019" y="366"/>
                  </a:lnTo>
                  <a:lnTo>
                    <a:pt x="1019" y="347"/>
                  </a:lnTo>
                  <a:lnTo>
                    <a:pt x="1018" y="329"/>
                  </a:lnTo>
                  <a:lnTo>
                    <a:pt x="1014" y="310"/>
                  </a:lnTo>
                  <a:lnTo>
                    <a:pt x="1011" y="292"/>
                  </a:lnTo>
                  <a:lnTo>
                    <a:pt x="1008" y="274"/>
                  </a:lnTo>
                  <a:lnTo>
                    <a:pt x="1002" y="257"/>
                  </a:lnTo>
                  <a:lnTo>
                    <a:pt x="997" y="240"/>
                  </a:lnTo>
                  <a:lnTo>
                    <a:pt x="991" y="223"/>
                  </a:lnTo>
                  <a:lnTo>
                    <a:pt x="983" y="207"/>
                  </a:lnTo>
                  <a:lnTo>
                    <a:pt x="975" y="191"/>
                  </a:lnTo>
                  <a:lnTo>
                    <a:pt x="966" y="176"/>
                  </a:lnTo>
                  <a:lnTo>
                    <a:pt x="956" y="161"/>
                  </a:lnTo>
                  <a:lnTo>
                    <a:pt x="947" y="147"/>
                  </a:lnTo>
                  <a:lnTo>
                    <a:pt x="935" y="133"/>
                  </a:lnTo>
                  <a:lnTo>
                    <a:pt x="924" y="119"/>
                  </a:lnTo>
                  <a:lnTo>
                    <a:pt x="911" y="108"/>
                  </a:lnTo>
                  <a:lnTo>
                    <a:pt x="898" y="95"/>
                  </a:lnTo>
                  <a:lnTo>
                    <a:pt x="886" y="84"/>
                  </a:lnTo>
                  <a:lnTo>
                    <a:pt x="872" y="72"/>
                  </a:lnTo>
                  <a:lnTo>
                    <a:pt x="858" y="63"/>
                  </a:lnTo>
                  <a:lnTo>
                    <a:pt x="843" y="53"/>
                  </a:lnTo>
                  <a:lnTo>
                    <a:pt x="828" y="44"/>
                  </a:lnTo>
                  <a:lnTo>
                    <a:pt x="811" y="36"/>
                  </a:lnTo>
                  <a:lnTo>
                    <a:pt x="795" y="28"/>
                  </a:lnTo>
                  <a:lnTo>
                    <a:pt x="778" y="22"/>
                  </a:lnTo>
                  <a:lnTo>
                    <a:pt x="762" y="16"/>
                  </a:lnTo>
                  <a:lnTo>
                    <a:pt x="744" y="11"/>
                  </a:lnTo>
                  <a:lnTo>
                    <a:pt x="727" y="8"/>
                  </a:lnTo>
                  <a:lnTo>
                    <a:pt x="708" y="5"/>
                  </a:lnTo>
                  <a:lnTo>
                    <a:pt x="690" y="1"/>
                  </a:lnTo>
                  <a:lnTo>
                    <a:pt x="672" y="0"/>
                  </a:lnTo>
                  <a:lnTo>
                    <a:pt x="653" y="0"/>
                  </a:lnTo>
                  <a:lnTo>
                    <a:pt x="653" y="0"/>
                  </a:lnTo>
                  <a:close/>
                  <a:moveTo>
                    <a:pt x="118" y="944"/>
                  </a:moveTo>
                  <a:lnTo>
                    <a:pt x="118" y="944"/>
                  </a:lnTo>
                  <a:lnTo>
                    <a:pt x="112" y="950"/>
                  </a:lnTo>
                  <a:lnTo>
                    <a:pt x="105" y="952"/>
                  </a:lnTo>
                  <a:lnTo>
                    <a:pt x="100" y="954"/>
                  </a:lnTo>
                  <a:lnTo>
                    <a:pt x="96" y="954"/>
                  </a:lnTo>
                  <a:lnTo>
                    <a:pt x="96" y="954"/>
                  </a:lnTo>
                  <a:lnTo>
                    <a:pt x="92" y="954"/>
                  </a:lnTo>
                  <a:lnTo>
                    <a:pt x="86" y="952"/>
                  </a:lnTo>
                  <a:lnTo>
                    <a:pt x="80" y="950"/>
                  </a:lnTo>
                  <a:lnTo>
                    <a:pt x="73" y="944"/>
                  </a:lnTo>
                  <a:lnTo>
                    <a:pt x="73" y="944"/>
                  </a:lnTo>
                  <a:lnTo>
                    <a:pt x="68" y="938"/>
                  </a:lnTo>
                  <a:lnTo>
                    <a:pt x="66" y="933"/>
                  </a:lnTo>
                  <a:lnTo>
                    <a:pt x="65" y="926"/>
                  </a:lnTo>
                  <a:lnTo>
                    <a:pt x="64" y="922"/>
                  </a:lnTo>
                  <a:lnTo>
                    <a:pt x="64" y="922"/>
                  </a:lnTo>
                  <a:lnTo>
                    <a:pt x="65" y="918"/>
                  </a:lnTo>
                  <a:lnTo>
                    <a:pt x="66" y="912"/>
                  </a:lnTo>
                  <a:lnTo>
                    <a:pt x="68" y="906"/>
                  </a:lnTo>
                  <a:lnTo>
                    <a:pt x="73" y="899"/>
                  </a:lnTo>
                  <a:lnTo>
                    <a:pt x="373" y="600"/>
                  </a:lnTo>
                  <a:lnTo>
                    <a:pt x="373" y="600"/>
                  </a:lnTo>
                  <a:lnTo>
                    <a:pt x="383" y="613"/>
                  </a:lnTo>
                  <a:lnTo>
                    <a:pt x="394" y="624"/>
                  </a:lnTo>
                  <a:lnTo>
                    <a:pt x="406" y="635"/>
                  </a:lnTo>
                  <a:lnTo>
                    <a:pt x="418" y="645"/>
                  </a:lnTo>
                  <a:lnTo>
                    <a:pt x="118" y="944"/>
                  </a:lnTo>
                  <a:close/>
                  <a:moveTo>
                    <a:pt x="653" y="668"/>
                  </a:moveTo>
                  <a:lnTo>
                    <a:pt x="653" y="668"/>
                  </a:lnTo>
                  <a:lnTo>
                    <a:pt x="638" y="668"/>
                  </a:lnTo>
                  <a:lnTo>
                    <a:pt x="622" y="667"/>
                  </a:lnTo>
                  <a:lnTo>
                    <a:pt x="607" y="664"/>
                  </a:lnTo>
                  <a:lnTo>
                    <a:pt x="592" y="661"/>
                  </a:lnTo>
                  <a:lnTo>
                    <a:pt x="578" y="658"/>
                  </a:lnTo>
                  <a:lnTo>
                    <a:pt x="563" y="654"/>
                  </a:lnTo>
                  <a:lnTo>
                    <a:pt x="549" y="649"/>
                  </a:lnTo>
                  <a:lnTo>
                    <a:pt x="536" y="644"/>
                  </a:lnTo>
                  <a:lnTo>
                    <a:pt x="522" y="638"/>
                  </a:lnTo>
                  <a:lnTo>
                    <a:pt x="509" y="631"/>
                  </a:lnTo>
                  <a:lnTo>
                    <a:pt x="496" y="624"/>
                  </a:lnTo>
                  <a:lnTo>
                    <a:pt x="484" y="616"/>
                  </a:lnTo>
                  <a:lnTo>
                    <a:pt x="472" y="608"/>
                  </a:lnTo>
                  <a:lnTo>
                    <a:pt x="461" y="599"/>
                  </a:lnTo>
                  <a:lnTo>
                    <a:pt x="450" y="589"/>
                  </a:lnTo>
                  <a:lnTo>
                    <a:pt x="439" y="580"/>
                  </a:lnTo>
                  <a:lnTo>
                    <a:pt x="430" y="569"/>
                  </a:lnTo>
                  <a:lnTo>
                    <a:pt x="420" y="558"/>
                  </a:lnTo>
                  <a:lnTo>
                    <a:pt x="410" y="546"/>
                  </a:lnTo>
                  <a:lnTo>
                    <a:pt x="402" y="535"/>
                  </a:lnTo>
                  <a:lnTo>
                    <a:pt x="394" y="522"/>
                  </a:lnTo>
                  <a:lnTo>
                    <a:pt x="387" y="510"/>
                  </a:lnTo>
                  <a:lnTo>
                    <a:pt x="380" y="496"/>
                  </a:lnTo>
                  <a:lnTo>
                    <a:pt x="374" y="483"/>
                  </a:lnTo>
                  <a:lnTo>
                    <a:pt x="368" y="469"/>
                  </a:lnTo>
                  <a:lnTo>
                    <a:pt x="364" y="455"/>
                  </a:lnTo>
                  <a:lnTo>
                    <a:pt x="360" y="441"/>
                  </a:lnTo>
                  <a:lnTo>
                    <a:pt x="357" y="426"/>
                  </a:lnTo>
                  <a:lnTo>
                    <a:pt x="354" y="411"/>
                  </a:lnTo>
                  <a:lnTo>
                    <a:pt x="352" y="396"/>
                  </a:lnTo>
                  <a:lnTo>
                    <a:pt x="351" y="381"/>
                  </a:lnTo>
                  <a:lnTo>
                    <a:pt x="350" y="366"/>
                  </a:lnTo>
                  <a:lnTo>
                    <a:pt x="350" y="366"/>
                  </a:lnTo>
                  <a:lnTo>
                    <a:pt x="351" y="350"/>
                  </a:lnTo>
                  <a:lnTo>
                    <a:pt x="352" y="335"/>
                  </a:lnTo>
                  <a:lnTo>
                    <a:pt x="354" y="320"/>
                  </a:lnTo>
                  <a:lnTo>
                    <a:pt x="357" y="305"/>
                  </a:lnTo>
                  <a:lnTo>
                    <a:pt x="360" y="290"/>
                  </a:lnTo>
                  <a:lnTo>
                    <a:pt x="364" y="276"/>
                  </a:lnTo>
                  <a:lnTo>
                    <a:pt x="368" y="262"/>
                  </a:lnTo>
                  <a:lnTo>
                    <a:pt x="374" y="248"/>
                  </a:lnTo>
                  <a:lnTo>
                    <a:pt x="380" y="235"/>
                  </a:lnTo>
                  <a:lnTo>
                    <a:pt x="387" y="221"/>
                  </a:lnTo>
                  <a:lnTo>
                    <a:pt x="394" y="209"/>
                  </a:lnTo>
                  <a:lnTo>
                    <a:pt x="402" y="197"/>
                  </a:lnTo>
                  <a:lnTo>
                    <a:pt x="410" y="185"/>
                  </a:lnTo>
                  <a:lnTo>
                    <a:pt x="420" y="173"/>
                  </a:lnTo>
                  <a:lnTo>
                    <a:pt x="430" y="162"/>
                  </a:lnTo>
                  <a:lnTo>
                    <a:pt x="439" y="152"/>
                  </a:lnTo>
                  <a:lnTo>
                    <a:pt x="450" y="142"/>
                  </a:lnTo>
                  <a:lnTo>
                    <a:pt x="461" y="132"/>
                  </a:lnTo>
                  <a:lnTo>
                    <a:pt x="472" y="124"/>
                  </a:lnTo>
                  <a:lnTo>
                    <a:pt x="484" y="115"/>
                  </a:lnTo>
                  <a:lnTo>
                    <a:pt x="496" y="108"/>
                  </a:lnTo>
                  <a:lnTo>
                    <a:pt x="509" y="100"/>
                  </a:lnTo>
                  <a:lnTo>
                    <a:pt x="522" y="94"/>
                  </a:lnTo>
                  <a:lnTo>
                    <a:pt x="536" y="87"/>
                  </a:lnTo>
                  <a:lnTo>
                    <a:pt x="549" y="82"/>
                  </a:lnTo>
                  <a:lnTo>
                    <a:pt x="563" y="78"/>
                  </a:lnTo>
                  <a:lnTo>
                    <a:pt x="578" y="73"/>
                  </a:lnTo>
                  <a:lnTo>
                    <a:pt x="592" y="70"/>
                  </a:lnTo>
                  <a:lnTo>
                    <a:pt x="607" y="67"/>
                  </a:lnTo>
                  <a:lnTo>
                    <a:pt x="622" y="65"/>
                  </a:lnTo>
                  <a:lnTo>
                    <a:pt x="638" y="64"/>
                  </a:lnTo>
                  <a:lnTo>
                    <a:pt x="653" y="64"/>
                  </a:lnTo>
                  <a:lnTo>
                    <a:pt x="653" y="64"/>
                  </a:lnTo>
                  <a:lnTo>
                    <a:pt x="669" y="64"/>
                  </a:lnTo>
                  <a:lnTo>
                    <a:pt x="684" y="65"/>
                  </a:lnTo>
                  <a:lnTo>
                    <a:pt x="699" y="67"/>
                  </a:lnTo>
                  <a:lnTo>
                    <a:pt x="714" y="70"/>
                  </a:lnTo>
                  <a:lnTo>
                    <a:pt x="729" y="73"/>
                  </a:lnTo>
                  <a:lnTo>
                    <a:pt x="743" y="78"/>
                  </a:lnTo>
                  <a:lnTo>
                    <a:pt x="757" y="82"/>
                  </a:lnTo>
                  <a:lnTo>
                    <a:pt x="771" y="87"/>
                  </a:lnTo>
                  <a:lnTo>
                    <a:pt x="784" y="94"/>
                  </a:lnTo>
                  <a:lnTo>
                    <a:pt x="796" y="100"/>
                  </a:lnTo>
                  <a:lnTo>
                    <a:pt x="809" y="108"/>
                  </a:lnTo>
                  <a:lnTo>
                    <a:pt x="822" y="115"/>
                  </a:lnTo>
                  <a:lnTo>
                    <a:pt x="834" y="124"/>
                  </a:lnTo>
                  <a:lnTo>
                    <a:pt x="845" y="132"/>
                  </a:lnTo>
                  <a:lnTo>
                    <a:pt x="857" y="142"/>
                  </a:lnTo>
                  <a:lnTo>
                    <a:pt x="866" y="152"/>
                  </a:lnTo>
                  <a:lnTo>
                    <a:pt x="877" y="162"/>
                  </a:lnTo>
                  <a:lnTo>
                    <a:pt x="887" y="173"/>
                  </a:lnTo>
                  <a:lnTo>
                    <a:pt x="895" y="185"/>
                  </a:lnTo>
                  <a:lnTo>
                    <a:pt x="904" y="197"/>
                  </a:lnTo>
                  <a:lnTo>
                    <a:pt x="911" y="209"/>
                  </a:lnTo>
                  <a:lnTo>
                    <a:pt x="919" y="221"/>
                  </a:lnTo>
                  <a:lnTo>
                    <a:pt x="925" y="235"/>
                  </a:lnTo>
                  <a:lnTo>
                    <a:pt x="932" y="248"/>
                  </a:lnTo>
                  <a:lnTo>
                    <a:pt x="937" y="262"/>
                  </a:lnTo>
                  <a:lnTo>
                    <a:pt x="941" y="276"/>
                  </a:lnTo>
                  <a:lnTo>
                    <a:pt x="946" y="290"/>
                  </a:lnTo>
                  <a:lnTo>
                    <a:pt x="949" y="305"/>
                  </a:lnTo>
                  <a:lnTo>
                    <a:pt x="952" y="320"/>
                  </a:lnTo>
                  <a:lnTo>
                    <a:pt x="954" y="335"/>
                  </a:lnTo>
                  <a:lnTo>
                    <a:pt x="955" y="350"/>
                  </a:lnTo>
                  <a:lnTo>
                    <a:pt x="955" y="366"/>
                  </a:lnTo>
                  <a:lnTo>
                    <a:pt x="955" y="366"/>
                  </a:lnTo>
                  <a:lnTo>
                    <a:pt x="955" y="381"/>
                  </a:lnTo>
                  <a:lnTo>
                    <a:pt x="954" y="396"/>
                  </a:lnTo>
                  <a:lnTo>
                    <a:pt x="952" y="411"/>
                  </a:lnTo>
                  <a:lnTo>
                    <a:pt x="949" y="426"/>
                  </a:lnTo>
                  <a:lnTo>
                    <a:pt x="946" y="441"/>
                  </a:lnTo>
                  <a:lnTo>
                    <a:pt x="941" y="455"/>
                  </a:lnTo>
                  <a:lnTo>
                    <a:pt x="937" y="469"/>
                  </a:lnTo>
                  <a:lnTo>
                    <a:pt x="932" y="483"/>
                  </a:lnTo>
                  <a:lnTo>
                    <a:pt x="925" y="496"/>
                  </a:lnTo>
                  <a:lnTo>
                    <a:pt x="919" y="510"/>
                  </a:lnTo>
                  <a:lnTo>
                    <a:pt x="911" y="522"/>
                  </a:lnTo>
                  <a:lnTo>
                    <a:pt x="904" y="535"/>
                  </a:lnTo>
                  <a:lnTo>
                    <a:pt x="895" y="546"/>
                  </a:lnTo>
                  <a:lnTo>
                    <a:pt x="887" y="558"/>
                  </a:lnTo>
                  <a:lnTo>
                    <a:pt x="877" y="569"/>
                  </a:lnTo>
                  <a:lnTo>
                    <a:pt x="866" y="580"/>
                  </a:lnTo>
                  <a:lnTo>
                    <a:pt x="857" y="589"/>
                  </a:lnTo>
                  <a:lnTo>
                    <a:pt x="845" y="599"/>
                  </a:lnTo>
                  <a:lnTo>
                    <a:pt x="834" y="608"/>
                  </a:lnTo>
                  <a:lnTo>
                    <a:pt x="822" y="616"/>
                  </a:lnTo>
                  <a:lnTo>
                    <a:pt x="809" y="624"/>
                  </a:lnTo>
                  <a:lnTo>
                    <a:pt x="796" y="631"/>
                  </a:lnTo>
                  <a:lnTo>
                    <a:pt x="784" y="638"/>
                  </a:lnTo>
                  <a:lnTo>
                    <a:pt x="771" y="644"/>
                  </a:lnTo>
                  <a:lnTo>
                    <a:pt x="757" y="649"/>
                  </a:lnTo>
                  <a:lnTo>
                    <a:pt x="743" y="654"/>
                  </a:lnTo>
                  <a:lnTo>
                    <a:pt x="729" y="658"/>
                  </a:lnTo>
                  <a:lnTo>
                    <a:pt x="714" y="661"/>
                  </a:lnTo>
                  <a:lnTo>
                    <a:pt x="699" y="664"/>
                  </a:lnTo>
                  <a:lnTo>
                    <a:pt x="684" y="667"/>
                  </a:lnTo>
                  <a:lnTo>
                    <a:pt x="669" y="668"/>
                  </a:lnTo>
                  <a:lnTo>
                    <a:pt x="653" y="668"/>
                  </a:lnTo>
                  <a:lnTo>
                    <a:pt x="653" y="668"/>
                  </a:lnTo>
                  <a:close/>
                  <a:moveTo>
                    <a:pt x="820" y="193"/>
                  </a:moveTo>
                  <a:lnTo>
                    <a:pt x="820" y="193"/>
                  </a:lnTo>
                  <a:lnTo>
                    <a:pt x="816" y="190"/>
                  </a:lnTo>
                  <a:lnTo>
                    <a:pt x="810" y="187"/>
                  </a:lnTo>
                  <a:lnTo>
                    <a:pt x="804" y="185"/>
                  </a:lnTo>
                  <a:lnTo>
                    <a:pt x="798" y="185"/>
                  </a:lnTo>
                  <a:lnTo>
                    <a:pt x="792" y="185"/>
                  </a:lnTo>
                  <a:lnTo>
                    <a:pt x="786" y="187"/>
                  </a:lnTo>
                  <a:lnTo>
                    <a:pt x="780" y="190"/>
                  </a:lnTo>
                  <a:lnTo>
                    <a:pt x="775" y="193"/>
                  </a:lnTo>
                  <a:lnTo>
                    <a:pt x="775" y="193"/>
                  </a:lnTo>
                  <a:lnTo>
                    <a:pt x="772" y="199"/>
                  </a:lnTo>
                  <a:lnTo>
                    <a:pt x="769" y="204"/>
                  </a:lnTo>
                  <a:lnTo>
                    <a:pt x="766" y="211"/>
                  </a:lnTo>
                  <a:lnTo>
                    <a:pt x="766" y="216"/>
                  </a:lnTo>
                  <a:lnTo>
                    <a:pt x="766" y="222"/>
                  </a:lnTo>
                  <a:lnTo>
                    <a:pt x="769" y="229"/>
                  </a:lnTo>
                  <a:lnTo>
                    <a:pt x="772" y="234"/>
                  </a:lnTo>
                  <a:lnTo>
                    <a:pt x="775" y="238"/>
                  </a:lnTo>
                  <a:lnTo>
                    <a:pt x="775" y="238"/>
                  </a:lnTo>
                  <a:lnTo>
                    <a:pt x="788" y="252"/>
                  </a:lnTo>
                  <a:lnTo>
                    <a:pt x="799" y="267"/>
                  </a:lnTo>
                  <a:lnTo>
                    <a:pt x="807" y="282"/>
                  </a:lnTo>
                  <a:lnTo>
                    <a:pt x="815" y="299"/>
                  </a:lnTo>
                  <a:lnTo>
                    <a:pt x="820" y="315"/>
                  </a:lnTo>
                  <a:lnTo>
                    <a:pt x="824" y="332"/>
                  </a:lnTo>
                  <a:lnTo>
                    <a:pt x="828" y="348"/>
                  </a:lnTo>
                  <a:lnTo>
                    <a:pt x="828" y="366"/>
                  </a:lnTo>
                  <a:lnTo>
                    <a:pt x="828" y="383"/>
                  </a:lnTo>
                  <a:lnTo>
                    <a:pt x="824" y="399"/>
                  </a:lnTo>
                  <a:lnTo>
                    <a:pt x="820" y="417"/>
                  </a:lnTo>
                  <a:lnTo>
                    <a:pt x="815" y="433"/>
                  </a:lnTo>
                  <a:lnTo>
                    <a:pt x="807" y="449"/>
                  </a:lnTo>
                  <a:lnTo>
                    <a:pt x="799" y="464"/>
                  </a:lnTo>
                  <a:lnTo>
                    <a:pt x="788" y="479"/>
                  </a:lnTo>
                  <a:lnTo>
                    <a:pt x="775" y="493"/>
                  </a:lnTo>
                  <a:lnTo>
                    <a:pt x="775" y="493"/>
                  </a:lnTo>
                  <a:lnTo>
                    <a:pt x="772" y="497"/>
                  </a:lnTo>
                  <a:lnTo>
                    <a:pt x="769" y="502"/>
                  </a:lnTo>
                  <a:lnTo>
                    <a:pt x="766" y="509"/>
                  </a:lnTo>
                  <a:lnTo>
                    <a:pt x="766" y="515"/>
                  </a:lnTo>
                  <a:lnTo>
                    <a:pt x="766" y="521"/>
                  </a:lnTo>
                  <a:lnTo>
                    <a:pt x="769" y="527"/>
                  </a:lnTo>
                  <a:lnTo>
                    <a:pt x="772" y="532"/>
                  </a:lnTo>
                  <a:lnTo>
                    <a:pt x="775" y="538"/>
                  </a:lnTo>
                  <a:lnTo>
                    <a:pt x="775" y="538"/>
                  </a:lnTo>
                  <a:lnTo>
                    <a:pt x="780" y="541"/>
                  </a:lnTo>
                  <a:lnTo>
                    <a:pt x="786" y="544"/>
                  </a:lnTo>
                  <a:lnTo>
                    <a:pt x="792" y="546"/>
                  </a:lnTo>
                  <a:lnTo>
                    <a:pt x="798" y="546"/>
                  </a:lnTo>
                  <a:lnTo>
                    <a:pt x="798" y="546"/>
                  </a:lnTo>
                  <a:lnTo>
                    <a:pt x="804" y="546"/>
                  </a:lnTo>
                  <a:lnTo>
                    <a:pt x="810" y="544"/>
                  </a:lnTo>
                  <a:lnTo>
                    <a:pt x="816" y="541"/>
                  </a:lnTo>
                  <a:lnTo>
                    <a:pt x="820" y="538"/>
                  </a:lnTo>
                  <a:lnTo>
                    <a:pt x="820" y="538"/>
                  </a:lnTo>
                  <a:lnTo>
                    <a:pt x="837" y="518"/>
                  </a:lnTo>
                  <a:lnTo>
                    <a:pt x="851" y="499"/>
                  </a:lnTo>
                  <a:lnTo>
                    <a:pt x="864" y="479"/>
                  </a:lnTo>
                  <a:lnTo>
                    <a:pt x="874" y="457"/>
                  </a:lnTo>
                  <a:lnTo>
                    <a:pt x="881" y="435"/>
                  </a:lnTo>
                  <a:lnTo>
                    <a:pt x="887" y="412"/>
                  </a:lnTo>
                  <a:lnTo>
                    <a:pt x="891" y="389"/>
                  </a:lnTo>
                  <a:lnTo>
                    <a:pt x="892" y="366"/>
                  </a:lnTo>
                  <a:lnTo>
                    <a:pt x="891" y="343"/>
                  </a:lnTo>
                  <a:lnTo>
                    <a:pt x="887" y="319"/>
                  </a:lnTo>
                  <a:lnTo>
                    <a:pt x="881" y="296"/>
                  </a:lnTo>
                  <a:lnTo>
                    <a:pt x="874" y="274"/>
                  </a:lnTo>
                  <a:lnTo>
                    <a:pt x="864" y="252"/>
                  </a:lnTo>
                  <a:lnTo>
                    <a:pt x="851" y="232"/>
                  </a:lnTo>
                  <a:lnTo>
                    <a:pt x="837" y="213"/>
                  </a:lnTo>
                  <a:lnTo>
                    <a:pt x="820" y="193"/>
                  </a:lnTo>
                  <a:lnTo>
                    <a:pt x="820" y="1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75400" y="1565232"/>
            <a:ext cx="936000" cy="936000"/>
            <a:chOff x="6375400" y="1565232"/>
            <a:chExt cx="936000" cy="936000"/>
          </a:xfrm>
        </p:grpSpPr>
        <p:sp>
          <p:nvSpPr>
            <p:cNvPr id="6" name="矩形 5"/>
            <p:cNvSpPr/>
            <p:nvPr/>
          </p:nvSpPr>
          <p:spPr>
            <a:xfrm>
              <a:off x="6375400" y="1565232"/>
              <a:ext cx="936000" cy="936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7" name="Freeform 115"/>
            <p:cNvSpPr>
              <a:spLocks noEditPoints="1"/>
            </p:cNvSpPr>
            <p:nvPr/>
          </p:nvSpPr>
          <p:spPr bwMode="auto">
            <a:xfrm>
              <a:off x="6681475" y="1872101"/>
              <a:ext cx="323850" cy="322263"/>
            </a:xfrm>
            <a:custGeom>
              <a:avLst/>
              <a:gdLst>
                <a:gd name="T0" fmla="*/ 789 w 1018"/>
                <a:gd name="T1" fmla="*/ 69 h 1017"/>
                <a:gd name="T2" fmla="*/ 765 w 1018"/>
                <a:gd name="T3" fmla="*/ 25 h 1017"/>
                <a:gd name="T4" fmla="*/ 719 w 1018"/>
                <a:gd name="T5" fmla="*/ 1 h 1017"/>
                <a:gd name="T6" fmla="*/ 73 w 1018"/>
                <a:gd name="T7" fmla="*/ 1 h 1017"/>
                <a:gd name="T8" fmla="*/ 27 w 1018"/>
                <a:gd name="T9" fmla="*/ 25 h 1017"/>
                <a:gd name="T10" fmla="*/ 2 w 1018"/>
                <a:gd name="T11" fmla="*/ 69 h 1017"/>
                <a:gd name="T12" fmla="*/ 2 w 1018"/>
                <a:gd name="T13" fmla="*/ 716 h 1017"/>
                <a:gd name="T14" fmla="*/ 28 w 1018"/>
                <a:gd name="T15" fmla="*/ 766 h 1017"/>
                <a:gd name="T16" fmla="*/ 67 w 1018"/>
                <a:gd name="T17" fmla="*/ 789 h 1017"/>
                <a:gd name="T18" fmla="*/ 115 w 1018"/>
                <a:gd name="T19" fmla="*/ 791 h 1017"/>
                <a:gd name="T20" fmla="*/ 163 w 1018"/>
                <a:gd name="T21" fmla="*/ 766 h 1017"/>
                <a:gd name="T22" fmla="*/ 263 w 1018"/>
                <a:gd name="T23" fmla="*/ 745 h 1017"/>
                <a:gd name="T24" fmla="*/ 589 w 1018"/>
                <a:gd name="T25" fmla="*/ 763 h 1017"/>
                <a:gd name="T26" fmla="*/ 634 w 1018"/>
                <a:gd name="T27" fmla="*/ 777 h 1017"/>
                <a:gd name="T28" fmla="*/ 870 w 1018"/>
                <a:gd name="T29" fmla="*/ 1001 h 1017"/>
                <a:gd name="T30" fmla="*/ 923 w 1018"/>
                <a:gd name="T31" fmla="*/ 1017 h 1017"/>
                <a:gd name="T32" fmla="*/ 968 w 1018"/>
                <a:gd name="T33" fmla="*/ 1006 h 1017"/>
                <a:gd name="T34" fmla="*/ 1002 w 1018"/>
                <a:gd name="T35" fmla="*/ 975 h 1017"/>
                <a:gd name="T36" fmla="*/ 1018 w 1018"/>
                <a:gd name="T37" fmla="*/ 921 h 1017"/>
                <a:gd name="T38" fmla="*/ 1011 w 1018"/>
                <a:gd name="T39" fmla="*/ 276 h 1017"/>
                <a:gd name="T40" fmla="*/ 977 w 1018"/>
                <a:gd name="T41" fmla="*/ 238 h 1017"/>
                <a:gd name="T42" fmla="*/ 927 w 1018"/>
                <a:gd name="T43" fmla="*/ 223 h 1017"/>
                <a:gd name="T44" fmla="*/ 102 w 1018"/>
                <a:gd name="T45" fmla="*/ 729 h 1017"/>
                <a:gd name="T46" fmla="*/ 73 w 1018"/>
                <a:gd name="T47" fmla="*/ 721 h 1017"/>
                <a:gd name="T48" fmla="*/ 64 w 1018"/>
                <a:gd name="T49" fmla="*/ 86 h 1017"/>
                <a:gd name="T50" fmla="*/ 80 w 1018"/>
                <a:gd name="T51" fmla="*/ 65 h 1017"/>
                <a:gd name="T52" fmla="*/ 711 w 1018"/>
                <a:gd name="T53" fmla="*/ 65 h 1017"/>
                <a:gd name="T54" fmla="*/ 727 w 1018"/>
                <a:gd name="T55" fmla="*/ 86 h 1017"/>
                <a:gd name="T56" fmla="*/ 720 w 1018"/>
                <a:gd name="T57" fmla="*/ 470 h 1017"/>
                <a:gd name="T58" fmla="*/ 429 w 1018"/>
                <a:gd name="T59" fmla="*/ 476 h 1017"/>
                <a:gd name="T60" fmla="*/ 350 w 1018"/>
                <a:gd name="T61" fmla="*/ 501 h 1017"/>
                <a:gd name="T62" fmla="*/ 954 w 1018"/>
                <a:gd name="T63" fmla="*/ 928 h 1017"/>
                <a:gd name="T64" fmla="*/ 934 w 1018"/>
                <a:gd name="T65" fmla="*/ 951 h 1017"/>
                <a:gd name="T66" fmla="*/ 900 w 1018"/>
                <a:gd name="T67" fmla="*/ 944 h 1017"/>
                <a:gd name="T68" fmla="*/ 645 w 1018"/>
                <a:gd name="T69" fmla="*/ 711 h 1017"/>
                <a:gd name="T70" fmla="*/ 318 w 1018"/>
                <a:gd name="T71" fmla="*/ 700 h 1017"/>
                <a:gd name="T72" fmla="*/ 293 w 1018"/>
                <a:gd name="T73" fmla="*/ 685 h 1017"/>
                <a:gd name="T74" fmla="*/ 379 w 1018"/>
                <a:gd name="T75" fmla="*/ 557 h 1017"/>
                <a:gd name="T76" fmla="*/ 420 w 1018"/>
                <a:gd name="T77" fmla="*/ 540 h 1017"/>
                <a:gd name="T78" fmla="*/ 727 w 1018"/>
                <a:gd name="T79" fmla="*/ 536 h 1017"/>
                <a:gd name="T80" fmla="*/ 770 w 1018"/>
                <a:gd name="T81" fmla="*/ 508 h 1017"/>
                <a:gd name="T82" fmla="*/ 791 w 1018"/>
                <a:gd name="T83" fmla="*/ 461 h 1017"/>
                <a:gd name="T84" fmla="*/ 938 w 1018"/>
                <a:gd name="T85" fmla="*/ 288 h 1017"/>
                <a:gd name="T86" fmla="*/ 955 w 1018"/>
                <a:gd name="T87" fmla="*/ 311 h 1017"/>
                <a:gd name="T88" fmla="*/ 425 w 1018"/>
                <a:gd name="T89" fmla="*/ 373 h 1017"/>
                <a:gd name="T90" fmla="*/ 445 w 1018"/>
                <a:gd name="T91" fmla="*/ 333 h 1017"/>
                <a:gd name="T92" fmla="*/ 416 w 1018"/>
                <a:gd name="T93" fmla="*/ 289 h 1017"/>
                <a:gd name="T94" fmla="*/ 371 w 1018"/>
                <a:gd name="T95" fmla="*/ 294 h 1017"/>
                <a:gd name="T96" fmla="*/ 350 w 1018"/>
                <a:gd name="T97" fmla="*/ 333 h 1017"/>
                <a:gd name="T98" fmla="*/ 380 w 1018"/>
                <a:gd name="T99" fmla="*/ 377 h 1017"/>
                <a:gd name="T100" fmla="*/ 197 w 1018"/>
                <a:gd name="T101" fmla="*/ 286 h 1017"/>
                <a:gd name="T102" fmla="*/ 160 w 1018"/>
                <a:gd name="T103" fmla="*/ 324 h 1017"/>
                <a:gd name="T104" fmla="*/ 174 w 1018"/>
                <a:gd name="T105" fmla="*/ 367 h 1017"/>
                <a:gd name="T106" fmla="*/ 217 w 1018"/>
                <a:gd name="T107" fmla="*/ 380 h 1017"/>
                <a:gd name="T108" fmla="*/ 254 w 1018"/>
                <a:gd name="T109" fmla="*/ 343 h 1017"/>
                <a:gd name="T110" fmla="*/ 240 w 1018"/>
                <a:gd name="T111" fmla="*/ 300 h 1017"/>
                <a:gd name="T112" fmla="*/ 589 w 1018"/>
                <a:gd name="T113" fmla="*/ 380 h 1017"/>
                <a:gd name="T114" fmla="*/ 629 w 1018"/>
                <a:gd name="T115" fmla="*/ 360 h 1017"/>
                <a:gd name="T116" fmla="*/ 633 w 1018"/>
                <a:gd name="T117" fmla="*/ 315 h 1017"/>
                <a:gd name="T118" fmla="*/ 589 w 1018"/>
                <a:gd name="T119" fmla="*/ 286 h 1017"/>
                <a:gd name="T120" fmla="*/ 549 w 1018"/>
                <a:gd name="T121" fmla="*/ 306 h 1017"/>
                <a:gd name="T122" fmla="*/ 545 w 1018"/>
                <a:gd name="T123" fmla="*/ 351 h 1017"/>
                <a:gd name="T124" fmla="*/ 589 w 1018"/>
                <a:gd name="T125" fmla="*/ 38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927" y="223"/>
                  </a:moveTo>
                  <a:lnTo>
                    <a:pt x="792" y="223"/>
                  </a:lnTo>
                  <a:lnTo>
                    <a:pt x="792" y="86"/>
                  </a:lnTo>
                  <a:lnTo>
                    <a:pt x="792" y="86"/>
                  </a:lnTo>
                  <a:lnTo>
                    <a:pt x="791" y="78"/>
                  </a:lnTo>
                  <a:lnTo>
                    <a:pt x="789" y="69"/>
                  </a:lnTo>
                  <a:lnTo>
                    <a:pt x="787" y="61"/>
                  </a:lnTo>
                  <a:lnTo>
                    <a:pt x="784" y="53"/>
                  </a:lnTo>
                  <a:lnTo>
                    <a:pt x="780" y="45"/>
                  </a:lnTo>
                  <a:lnTo>
                    <a:pt x="776" y="38"/>
                  </a:lnTo>
                  <a:lnTo>
                    <a:pt x="770" y="31"/>
                  </a:lnTo>
                  <a:lnTo>
                    <a:pt x="765" y="25"/>
                  </a:lnTo>
                  <a:lnTo>
                    <a:pt x="758" y="19"/>
                  </a:lnTo>
                  <a:lnTo>
                    <a:pt x="751" y="15"/>
                  </a:lnTo>
                  <a:lnTo>
                    <a:pt x="743" y="10"/>
                  </a:lnTo>
                  <a:lnTo>
                    <a:pt x="736" y="6"/>
                  </a:lnTo>
                  <a:lnTo>
                    <a:pt x="727" y="3"/>
                  </a:lnTo>
                  <a:lnTo>
                    <a:pt x="719" y="1"/>
                  </a:lnTo>
                  <a:lnTo>
                    <a:pt x="709" y="0"/>
                  </a:lnTo>
                  <a:lnTo>
                    <a:pt x="69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6" y="6"/>
                  </a:lnTo>
                  <a:lnTo>
                    <a:pt x="48" y="10"/>
                  </a:lnTo>
                  <a:lnTo>
                    <a:pt x="41" y="15"/>
                  </a:lnTo>
                  <a:lnTo>
                    <a:pt x="33" y="19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16" y="38"/>
                  </a:lnTo>
                  <a:lnTo>
                    <a:pt x="12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698"/>
                  </a:lnTo>
                  <a:lnTo>
                    <a:pt x="0" y="698"/>
                  </a:lnTo>
                  <a:lnTo>
                    <a:pt x="1" y="708"/>
                  </a:lnTo>
                  <a:lnTo>
                    <a:pt x="2" y="716"/>
                  </a:lnTo>
                  <a:lnTo>
                    <a:pt x="4" y="726"/>
                  </a:lnTo>
                  <a:lnTo>
                    <a:pt x="7" y="735"/>
                  </a:lnTo>
                  <a:lnTo>
                    <a:pt x="12" y="743"/>
                  </a:lnTo>
                  <a:lnTo>
                    <a:pt x="16" y="751"/>
                  </a:lnTo>
                  <a:lnTo>
                    <a:pt x="21" y="758"/>
                  </a:lnTo>
                  <a:lnTo>
                    <a:pt x="28" y="766"/>
                  </a:lnTo>
                  <a:lnTo>
                    <a:pt x="28" y="766"/>
                  </a:lnTo>
                  <a:lnTo>
                    <a:pt x="35" y="772"/>
                  </a:lnTo>
                  <a:lnTo>
                    <a:pt x="43" y="777"/>
                  </a:lnTo>
                  <a:lnTo>
                    <a:pt x="51" y="782"/>
                  </a:lnTo>
                  <a:lnTo>
                    <a:pt x="59" y="786"/>
                  </a:lnTo>
                  <a:lnTo>
                    <a:pt x="67" y="789"/>
                  </a:lnTo>
                  <a:lnTo>
                    <a:pt x="77" y="791"/>
                  </a:lnTo>
                  <a:lnTo>
                    <a:pt x="87" y="792"/>
                  </a:lnTo>
                  <a:lnTo>
                    <a:pt x="95" y="794"/>
                  </a:lnTo>
                  <a:lnTo>
                    <a:pt x="95" y="794"/>
                  </a:lnTo>
                  <a:lnTo>
                    <a:pt x="105" y="792"/>
                  </a:lnTo>
                  <a:lnTo>
                    <a:pt x="115" y="791"/>
                  </a:lnTo>
                  <a:lnTo>
                    <a:pt x="123" y="789"/>
                  </a:lnTo>
                  <a:lnTo>
                    <a:pt x="132" y="786"/>
                  </a:lnTo>
                  <a:lnTo>
                    <a:pt x="140" y="783"/>
                  </a:lnTo>
                  <a:lnTo>
                    <a:pt x="148" y="777"/>
                  </a:lnTo>
                  <a:lnTo>
                    <a:pt x="155" y="772"/>
                  </a:lnTo>
                  <a:lnTo>
                    <a:pt x="163" y="766"/>
                  </a:lnTo>
                  <a:lnTo>
                    <a:pt x="230" y="700"/>
                  </a:lnTo>
                  <a:lnTo>
                    <a:pt x="230" y="700"/>
                  </a:lnTo>
                  <a:lnTo>
                    <a:pt x="236" y="713"/>
                  </a:lnTo>
                  <a:lnTo>
                    <a:pt x="243" y="726"/>
                  </a:lnTo>
                  <a:lnTo>
                    <a:pt x="252" y="737"/>
                  </a:lnTo>
                  <a:lnTo>
                    <a:pt x="263" y="745"/>
                  </a:lnTo>
                  <a:lnTo>
                    <a:pt x="276" y="753"/>
                  </a:lnTo>
                  <a:lnTo>
                    <a:pt x="288" y="759"/>
                  </a:lnTo>
                  <a:lnTo>
                    <a:pt x="303" y="762"/>
                  </a:lnTo>
                  <a:lnTo>
                    <a:pt x="318" y="763"/>
                  </a:lnTo>
                  <a:lnTo>
                    <a:pt x="589" y="763"/>
                  </a:lnTo>
                  <a:lnTo>
                    <a:pt x="589" y="763"/>
                  </a:lnTo>
                  <a:lnTo>
                    <a:pt x="597" y="763"/>
                  </a:lnTo>
                  <a:lnTo>
                    <a:pt x="605" y="765"/>
                  </a:lnTo>
                  <a:lnTo>
                    <a:pt x="612" y="767"/>
                  </a:lnTo>
                  <a:lnTo>
                    <a:pt x="620" y="770"/>
                  </a:lnTo>
                  <a:lnTo>
                    <a:pt x="626" y="773"/>
                  </a:lnTo>
                  <a:lnTo>
                    <a:pt x="634" y="777"/>
                  </a:lnTo>
                  <a:lnTo>
                    <a:pt x="640" y="782"/>
                  </a:lnTo>
                  <a:lnTo>
                    <a:pt x="646" y="787"/>
                  </a:lnTo>
                  <a:lnTo>
                    <a:pt x="855" y="989"/>
                  </a:lnTo>
                  <a:lnTo>
                    <a:pt x="855" y="989"/>
                  </a:lnTo>
                  <a:lnTo>
                    <a:pt x="862" y="995"/>
                  </a:lnTo>
                  <a:lnTo>
                    <a:pt x="870" y="1001"/>
                  </a:lnTo>
                  <a:lnTo>
                    <a:pt x="877" y="1006"/>
                  </a:lnTo>
                  <a:lnTo>
                    <a:pt x="886" y="1010"/>
                  </a:lnTo>
                  <a:lnTo>
                    <a:pt x="895" y="1012"/>
                  </a:lnTo>
                  <a:lnTo>
                    <a:pt x="903" y="1016"/>
                  </a:lnTo>
                  <a:lnTo>
                    <a:pt x="913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2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5"/>
                  </a:lnTo>
                  <a:lnTo>
                    <a:pt x="990" y="989"/>
                  </a:lnTo>
                  <a:lnTo>
                    <a:pt x="990" y="989"/>
                  </a:lnTo>
                  <a:lnTo>
                    <a:pt x="997" y="982"/>
                  </a:lnTo>
                  <a:lnTo>
                    <a:pt x="1002" y="975"/>
                  </a:lnTo>
                  <a:lnTo>
                    <a:pt x="1006" y="966"/>
                  </a:lnTo>
                  <a:lnTo>
                    <a:pt x="1011" y="958"/>
                  </a:lnTo>
                  <a:lnTo>
                    <a:pt x="1014" y="949"/>
                  </a:lnTo>
                  <a:lnTo>
                    <a:pt x="1016" y="941"/>
                  </a:lnTo>
                  <a:lnTo>
                    <a:pt x="1017" y="931"/>
                  </a:lnTo>
                  <a:lnTo>
                    <a:pt x="1018" y="921"/>
                  </a:lnTo>
                  <a:lnTo>
                    <a:pt x="1018" y="311"/>
                  </a:lnTo>
                  <a:lnTo>
                    <a:pt x="1018" y="311"/>
                  </a:lnTo>
                  <a:lnTo>
                    <a:pt x="1017" y="301"/>
                  </a:lnTo>
                  <a:lnTo>
                    <a:pt x="1016" y="292"/>
                  </a:lnTo>
                  <a:lnTo>
                    <a:pt x="1014" y="284"/>
                  </a:lnTo>
                  <a:lnTo>
                    <a:pt x="1011" y="276"/>
                  </a:lnTo>
                  <a:lnTo>
                    <a:pt x="1007" y="269"/>
                  </a:lnTo>
                  <a:lnTo>
                    <a:pt x="1002" y="261"/>
                  </a:lnTo>
                  <a:lnTo>
                    <a:pt x="997" y="255"/>
                  </a:lnTo>
                  <a:lnTo>
                    <a:pt x="991" y="248"/>
                  </a:lnTo>
                  <a:lnTo>
                    <a:pt x="985" y="243"/>
                  </a:lnTo>
                  <a:lnTo>
                    <a:pt x="977" y="238"/>
                  </a:lnTo>
                  <a:lnTo>
                    <a:pt x="970" y="233"/>
                  </a:lnTo>
                  <a:lnTo>
                    <a:pt x="962" y="230"/>
                  </a:lnTo>
                  <a:lnTo>
                    <a:pt x="954" y="227"/>
                  </a:lnTo>
                  <a:lnTo>
                    <a:pt x="945" y="225"/>
                  </a:lnTo>
                  <a:lnTo>
                    <a:pt x="935" y="224"/>
                  </a:lnTo>
                  <a:lnTo>
                    <a:pt x="927" y="223"/>
                  </a:lnTo>
                  <a:lnTo>
                    <a:pt x="927" y="223"/>
                  </a:lnTo>
                  <a:close/>
                  <a:moveTo>
                    <a:pt x="118" y="721"/>
                  </a:moveTo>
                  <a:lnTo>
                    <a:pt x="118" y="721"/>
                  </a:lnTo>
                  <a:lnTo>
                    <a:pt x="114" y="725"/>
                  </a:lnTo>
                  <a:lnTo>
                    <a:pt x="108" y="727"/>
                  </a:lnTo>
                  <a:lnTo>
                    <a:pt x="102" y="729"/>
                  </a:lnTo>
                  <a:lnTo>
                    <a:pt x="95" y="729"/>
                  </a:lnTo>
                  <a:lnTo>
                    <a:pt x="90" y="729"/>
                  </a:lnTo>
                  <a:lnTo>
                    <a:pt x="83" y="727"/>
                  </a:lnTo>
                  <a:lnTo>
                    <a:pt x="78" y="725"/>
                  </a:lnTo>
                  <a:lnTo>
                    <a:pt x="73" y="721"/>
                  </a:lnTo>
                  <a:lnTo>
                    <a:pt x="73" y="721"/>
                  </a:lnTo>
                  <a:lnTo>
                    <a:pt x="70" y="715"/>
                  </a:lnTo>
                  <a:lnTo>
                    <a:pt x="66" y="710"/>
                  </a:lnTo>
                  <a:lnTo>
                    <a:pt x="64" y="704"/>
                  </a:lnTo>
                  <a:lnTo>
                    <a:pt x="64" y="698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6" y="78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6" y="67"/>
                  </a:lnTo>
                  <a:lnTo>
                    <a:pt x="80" y="65"/>
                  </a:lnTo>
                  <a:lnTo>
                    <a:pt x="86" y="63"/>
                  </a:lnTo>
                  <a:lnTo>
                    <a:pt x="92" y="63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06" y="63"/>
                  </a:lnTo>
                  <a:lnTo>
                    <a:pt x="711" y="65"/>
                  </a:lnTo>
                  <a:lnTo>
                    <a:pt x="715" y="67"/>
                  </a:lnTo>
                  <a:lnTo>
                    <a:pt x="720" y="70"/>
                  </a:lnTo>
                  <a:lnTo>
                    <a:pt x="723" y="74"/>
                  </a:lnTo>
                  <a:lnTo>
                    <a:pt x="725" y="78"/>
                  </a:lnTo>
                  <a:lnTo>
                    <a:pt x="727" y="82"/>
                  </a:lnTo>
                  <a:lnTo>
                    <a:pt x="727" y="86"/>
                  </a:lnTo>
                  <a:lnTo>
                    <a:pt x="727" y="452"/>
                  </a:lnTo>
                  <a:lnTo>
                    <a:pt x="727" y="452"/>
                  </a:lnTo>
                  <a:lnTo>
                    <a:pt x="727" y="458"/>
                  </a:lnTo>
                  <a:lnTo>
                    <a:pt x="725" y="462"/>
                  </a:lnTo>
                  <a:lnTo>
                    <a:pt x="723" y="466"/>
                  </a:lnTo>
                  <a:lnTo>
                    <a:pt x="720" y="470"/>
                  </a:lnTo>
                  <a:lnTo>
                    <a:pt x="715" y="473"/>
                  </a:lnTo>
                  <a:lnTo>
                    <a:pt x="711" y="475"/>
                  </a:lnTo>
                  <a:lnTo>
                    <a:pt x="706" y="476"/>
                  </a:lnTo>
                  <a:lnTo>
                    <a:pt x="699" y="476"/>
                  </a:lnTo>
                  <a:lnTo>
                    <a:pt x="429" y="476"/>
                  </a:lnTo>
                  <a:lnTo>
                    <a:pt x="429" y="476"/>
                  </a:lnTo>
                  <a:lnTo>
                    <a:pt x="415" y="477"/>
                  </a:lnTo>
                  <a:lnTo>
                    <a:pt x="401" y="479"/>
                  </a:lnTo>
                  <a:lnTo>
                    <a:pt x="387" y="482"/>
                  </a:lnTo>
                  <a:lnTo>
                    <a:pt x="374" y="487"/>
                  </a:lnTo>
                  <a:lnTo>
                    <a:pt x="361" y="493"/>
                  </a:lnTo>
                  <a:lnTo>
                    <a:pt x="350" y="501"/>
                  </a:lnTo>
                  <a:lnTo>
                    <a:pt x="339" y="508"/>
                  </a:lnTo>
                  <a:lnTo>
                    <a:pt x="328" y="518"/>
                  </a:lnTo>
                  <a:lnTo>
                    <a:pt x="118" y="721"/>
                  </a:lnTo>
                  <a:close/>
                  <a:moveTo>
                    <a:pt x="955" y="921"/>
                  </a:moveTo>
                  <a:lnTo>
                    <a:pt x="955" y="921"/>
                  </a:lnTo>
                  <a:lnTo>
                    <a:pt x="954" y="928"/>
                  </a:lnTo>
                  <a:lnTo>
                    <a:pt x="951" y="934"/>
                  </a:lnTo>
                  <a:lnTo>
                    <a:pt x="949" y="939"/>
                  </a:lnTo>
                  <a:lnTo>
                    <a:pt x="945" y="944"/>
                  </a:lnTo>
                  <a:lnTo>
                    <a:pt x="945" y="944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29" y="952"/>
                  </a:lnTo>
                  <a:lnTo>
                    <a:pt x="923" y="953"/>
                  </a:lnTo>
                  <a:lnTo>
                    <a:pt x="916" y="952"/>
                  </a:lnTo>
                  <a:lnTo>
                    <a:pt x="911" y="951"/>
                  </a:lnTo>
                  <a:lnTo>
                    <a:pt x="904" y="948"/>
                  </a:lnTo>
                  <a:lnTo>
                    <a:pt x="900" y="944"/>
                  </a:lnTo>
                  <a:lnTo>
                    <a:pt x="691" y="742"/>
                  </a:lnTo>
                  <a:lnTo>
                    <a:pt x="691" y="742"/>
                  </a:lnTo>
                  <a:lnTo>
                    <a:pt x="680" y="732"/>
                  </a:lnTo>
                  <a:lnTo>
                    <a:pt x="668" y="724"/>
                  </a:lnTo>
                  <a:lnTo>
                    <a:pt x="656" y="716"/>
                  </a:lnTo>
                  <a:lnTo>
                    <a:pt x="645" y="711"/>
                  </a:lnTo>
                  <a:lnTo>
                    <a:pt x="631" y="706"/>
                  </a:lnTo>
                  <a:lnTo>
                    <a:pt x="618" y="702"/>
                  </a:lnTo>
                  <a:lnTo>
                    <a:pt x="604" y="700"/>
                  </a:lnTo>
                  <a:lnTo>
                    <a:pt x="589" y="700"/>
                  </a:lnTo>
                  <a:lnTo>
                    <a:pt x="318" y="700"/>
                  </a:lnTo>
                  <a:lnTo>
                    <a:pt x="318" y="700"/>
                  </a:lnTo>
                  <a:lnTo>
                    <a:pt x="313" y="699"/>
                  </a:lnTo>
                  <a:lnTo>
                    <a:pt x="308" y="698"/>
                  </a:lnTo>
                  <a:lnTo>
                    <a:pt x="302" y="696"/>
                  </a:lnTo>
                  <a:lnTo>
                    <a:pt x="298" y="693"/>
                  </a:lnTo>
                  <a:lnTo>
                    <a:pt x="295" y="689"/>
                  </a:lnTo>
                  <a:lnTo>
                    <a:pt x="293" y="685"/>
                  </a:lnTo>
                  <a:lnTo>
                    <a:pt x="291" y="681"/>
                  </a:lnTo>
                  <a:lnTo>
                    <a:pt x="291" y="677"/>
                  </a:lnTo>
                  <a:lnTo>
                    <a:pt x="291" y="642"/>
                  </a:lnTo>
                  <a:lnTo>
                    <a:pt x="372" y="563"/>
                  </a:lnTo>
                  <a:lnTo>
                    <a:pt x="372" y="563"/>
                  </a:lnTo>
                  <a:lnTo>
                    <a:pt x="379" y="557"/>
                  </a:lnTo>
                  <a:lnTo>
                    <a:pt x="385" y="553"/>
                  </a:lnTo>
                  <a:lnTo>
                    <a:pt x="391" y="549"/>
                  </a:lnTo>
                  <a:lnTo>
                    <a:pt x="398" y="546"/>
                  </a:lnTo>
                  <a:lnTo>
                    <a:pt x="405" y="544"/>
                  </a:lnTo>
                  <a:lnTo>
                    <a:pt x="413" y="541"/>
                  </a:lnTo>
                  <a:lnTo>
                    <a:pt x="420" y="540"/>
                  </a:lnTo>
                  <a:lnTo>
                    <a:pt x="429" y="540"/>
                  </a:lnTo>
                  <a:lnTo>
                    <a:pt x="699" y="540"/>
                  </a:lnTo>
                  <a:lnTo>
                    <a:pt x="699" y="540"/>
                  </a:lnTo>
                  <a:lnTo>
                    <a:pt x="709" y="539"/>
                  </a:lnTo>
                  <a:lnTo>
                    <a:pt x="719" y="538"/>
                  </a:lnTo>
                  <a:lnTo>
                    <a:pt x="727" y="536"/>
                  </a:lnTo>
                  <a:lnTo>
                    <a:pt x="736" y="533"/>
                  </a:lnTo>
                  <a:lnTo>
                    <a:pt x="743" y="530"/>
                  </a:lnTo>
                  <a:lnTo>
                    <a:pt x="751" y="525"/>
                  </a:lnTo>
                  <a:lnTo>
                    <a:pt x="758" y="520"/>
                  </a:lnTo>
                  <a:lnTo>
                    <a:pt x="765" y="515"/>
                  </a:lnTo>
                  <a:lnTo>
                    <a:pt x="770" y="508"/>
                  </a:lnTo>
                  <a:lnTo>
                    <a:pt x="776" y="502"/>
                  </a:lnTo>
                  <a:lnTo>
                    <a:pt x="780" y="494"/>
                  </a:lnTo>
                  <a:lnTo>
                    <a:pt x="784" y="487"/>
                  </a:lnTo>
                  <a:lnTo>
                    <a:pt x="787" y="478"/>
                  </a:lnTo>
                  <a:lnTo>
                    <a:pt x="789" y="471"/>
                  </a:lnTo>
                  <a:lnTo>
                    <a:pt x="791" y="461"/>
                  </a:lnTo>
                  <a:lnTo>
                    <a:pt x="792" y="452"/>
                  </a:lnTo>
                  <a:lnTo>
                    <a:pt x="792" y="286"/>
                  </a:lnTo>
                  <a:lnTo>
                    <a:pt x="927" y="286"/>
                  </a:lnTo>
                  <a:lnTo>
                    <a:pt x="927" y="286"/>
                  </a:lnTo>
                  <a:lnTo>
                    <a:pt x="932" y="287"/>
                  </a:lnTo>
                  <a:lnTo>
                    <a:pt x="938" y="288"/>
                  </a:lnTo>
                  <a:lnTo>
                    <a:pt x="942" y="290"/>
                  </a:lnTo>
                  <a:lnTo>
                    <a:pt x="946" y="294"/>
                  </a:lnTo>
                  <a:lnTo>
                    <a:pt x="949" y="297"/>
                  </a:lnTo>
                  <a:lnTo>
                    <a:pt x="953" y="301"/>
                  </a:lnTo>
                  <a:lnTo>
                    <a:pt x="954" y="305"/>
                  </a:lnTo>
                  <a:lnTo>
                    <a:pt x="955" y="311"/>
                  </a:lnTo>
                  <a:lnTo>
                    <a:pt x="955" y="921"/>
                  </a:lnTo>
                  <a:close/>
                  <a:moveTo>
                    <a:pt x="398" y="380"/>
                  </a:moveTo>
                  <a:lnTo>
                    <a:pt x="398" y="380"/>
                  </a:lnTo>
                  <a:lnTo>
                    <a:pt x="408" y="380"/>
                  </a:lnTo>
                  <a:lnTo>
                    <a:pt x="416" y="377"/>
                  </a:lnTo>
                  <a:lnTo>
                    <a:pt x="425" y="373"/>
                  </a:lnTo>
                  <a:lnTo>
                    <a:pt x="431" y="367"/>
                  </a:lnTo>
                  <a:lnTo>
                    <a:pt x="438" y="360"/>
                  </a:lnTo>
                  <a:lnTo>
                    <a:pt x="442" y="351"/>
                  </a:lnTo>
                  <a:lnTo>
                    <a:pt x="444" y="343"/>
                  </a:lnTo>
                  <a:lnTo>
                    <a:pt x="445" y="333"/>
                  </a:lnTo>
                  <a:lnTo>
                    <a:pt x="445" y="333"/>
                  </a:lnTo>
                  <a:lnTo>
                    <a:pt x="444" y="324"/>
                  </a:lnTo>
                  <a:lnTo>
                    <a:pt x="442" y="315"/>
                  </a:lnTo>
                  <a:lnTo>
                    <a:pt x="438" y="306"/>
                  </a:lnTo>
                  <a:lnTo>
                    <a:pt x="431" y="300"/>
                  </a:lnTo>
                  <a:lnTo>
                    <a:pt x="425" y="294"/>
                  </a:lnTo>
                  <a:lnTo>
                    <a:pt x="416" y="289"/>
                  </a:lnTo>
                  <a:lnTo>
                    <a:pt x="408" y="28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388" y="286"/>
                  </a:lnTo>
                  <a:lnTo>
                    <a:pt x="380" y="289"/>
                  </a:lnTo>
                  <a:lnTo>
                    <a:pt x="371" y="294"/>
                  </a:lnTo>
                  <a:lnTo>
                    <a:pt x="364" y="300"/>
                  </a:lnTo>
                  <a:lnTo>
                    <a:pt x="358" y="306"/>
                  </a:lnTo>
                  <a:lnTo>
                    <a:pt x="354" y="315"/>
                  </a:lnTo>
                  <a:lnTo>
                    <a:pt x="351" y="324"/>
                  </a:lnTo>
                  <a:lnTo>
                    <a:pt x="350" y="333"/>
                  </a:lnTo>
                  <a:lnTo>
                    <a:pt x="350" y="333"/>
                  </a:lnTo>
                  <a:lnTo>
                    <a:pt x="351" y="343"/>
                  </a:lnTo>
                  <a:lnTo>
                    <a:pt x="354" y="351"/>
                  </a:lnTo>
                  <a:lnTo>
                    <a:pt x="358" y="360"/>
                  </a:lnTo>
                  <a:lnTo>
                    <a:pt x="364" y="367"/>
                  </a:lnTo>
                  <a:lnTo>
                    <a:pt x="371" y="373"/>
                  </a:lnTo>
                  <a:lnTo>
                    <a:pt x="380" y="377"/>
                  </a:lnTo>
                  <a:lnTo>
                    <a:pt x="388" y="380"/>
                  </a:lnTo>
                  <a:lnTo>
                    <a:pt x="398" y="380"/>
                  </a:lnTo>
                  <a:lnTo>
                    <a:pt x="398" y="380"/>
                  </a:lnTo>
                  <a:close/>
                  <a:moveTo>
                    <a:pt x="207" y="286"/>
                  </a:moveTo>
                  <a:lnTo>
                    <a:pt x="207" y="286"/>
                  </a:lnTo>
                  <a:lnTo>
                    <a:pt x="197" y="286"/>
                  </a:lnTo>
                  <a:lnTo>
                    <a:pt x="189" y="289"/>
                  </a:lnTo>
                  <a:lnTo>
                    <a:pt x="180" y="294"/>
                  </a:lnTo>
                  <a:lnTo>
                    <a:pt x="174" y="300"/>
                  </a:lnTo>
                  <a:lnTo>
                    <a:pt x="167" y="306"/>
                  </a:lnTo>
                  <a:lnTo>
                    <a:pt x="163" y="315"/>
                  </a:lnTo>
                  <a:lnTo>
                    <a:pt x="160" y="324"/>
                  </a:lnTo>
                  <a:lnTo>
                    <a:pt x="160" y="333"/>
                  </a:lnTo>
                  <a:lnTo>
                    <a:pt x="160" y="333"/>
                  </a:lnTo>
                  <a:lnTo>
                    <a:pt x="160" y="343"/>
                  </a:lnTo>
                  <a:lnTo>
                    <a:pt x="163" y="351"/>
                  </a:lnTo>
                  <a:lnTo>
                    <a:pt x="167" y="360"/>
                  </a:lnTo>
                  <a:lnTo>
                    <a:pt x="174" y="367"/>
                  </a:lnTo>
                  <a:lnTo>
                    <a:pt x="180" y="373"/>
                  </a:lnTo>
                  <a:lnTo>
                    <a:pt x="189" y="377"/>
                  </a:lnTo>
                  <a:lnTo>
                    <a:pt x="197" y="380"/>
                  </a:lnTo>
                  <a:lnTo>
                    <a:pt x="207" y="380"/>
                  </a:lnTo>
                  <a:lnTo>
                    <a:pt x="207" y="380"/>
                  </a:lnTo>
                  <a:lnTo>
                    <a:pt x="217" y="380"/>
                  </a:lnTo>
                  <a:lnTo>
                    <a:pt x="225" y="377"/>
                  </a:lnTo>
                  <a:lnTo>
                    <a:pt x="234" y="373"/>
                  </a:lnTo>
                  <a:lnTo>
                    <a:pt x="240" y="367"/>
                  </a:lnTo>
                  <a:lnTo>
                    <a:pt x="247" y="360"/>
                  </a:lnTo>
                  <a:lnTo>
                    <a:pt x="251" y="351"/>
                  </a:lnTo>
                  <a:lnTo>
                    <a:pt x="254" y="343"/>
                  </a:lnTo>
                  <a:lnTo>
                    <a:pt x="254" y="333"/>
                  </a:lnTo>
                  <a:lnTo>
                    <a:pt x="254" y="333"/>
                  </a:lnTo>
                  <a:lnTo>
                    <a:pt x="254" y="324"/>
                  </a:lnTo>
                  <a:lnTo>
                    <a:pt x="251" y="315"/>
                  </a:lnTo>
                  <a:lnTo>
                    <a:pt x="247" y="306"/>
                  </a:lnTo>
                  <a:lnTo>
                    <a:pt x="240" y="300"/>
                  </a:lnTo>
                  <a:lnTo>
                    <a:pt x="234" y="294"/>
                  </a:lnTo>
                  <a:lnTo>
                    <a:pt x="225" y="289"/>
                  </a:lnTo>
                  <a:lnTo>
                    <a:pt x="217" y="286"/>
                  </a:lnTo>
                  <a:lnTo>
                    <a:pt x="207" y="286"/>
                  </a:lnTo>
                  <a:lnTo>
                    <a:pt x="207" y="286"/>
                  </a:lnTo>
                  <a:close/>
                  <a:moveTo>
                    <a:pt x="589" y="380"/>
                  </a:moveTo>
                  <a:lnTo>
                    <a:pt x="589" y="380"/>
                  </a:lnTo>
                  <a:lnTo>
                    <a:pt x="598" y="380"/>
                  </a:lnTo>
                  <a:lnTo>
                    <a:pt x="607" y="377"/>
                  </a:lnTo>
                  <a:lnTo>
                    <a:pt x="616" y="373"/>
                  </a:lnTo>
                  <a:lnTo>
                    <a:pt x="622" y="367"/>
                  </a:lnTo>
                  <a:lnTo>
                    <a:pt x="629" y="360"/>
                  </a:lnTo>
                  <a:lnTo>
                    <a:pt x="633" y="351"/>
                  </a:lnTo>
                  <a:lnTo>
                    <a:pt x="635" y="343"/>
                  </a:lnTo>
                  <a:lnTo>
                    <a:pt x="636" y="333"/>
                  </a:lnTo>
                  <a:lnTo>
                    <a:pt x="636" y="333"/>
                  </a:lnTo>
                  <a:lnTo>
                    <a:pt x="635" y="324"/>
                  </a:lnTo>
                  <a:lnTo>
                    <a:pt x="633" y="315"/>
                  </a:lnTo>
                  <a:lnTo>
                    <a:pt x="629" y="306"/>
                  </a:lnTo>
                  <a:lnTo>
                    <a:pt x="622" y="300"/>
                  </a:lnTo>
                  <a:lnTo>
                    <a:pt x="616" y="294"/>
                  </a:lnTo>
                  <a:lnTo>
                    <a:pt x="607" y="289"/>
                  </a:lnTo>
                  <a:lnTo>
                    <a:pt x="598" y="286"/>
                  </a:lnTo>
                  <a:lnTo>
                    <a:pt x="589" y="286"/>
                  </a:lnTo>
                  <a:lnTo>
                    <a:pt x="589" y="286"/>
                  </a:lnTo>
                  <a:lnTo>
                    <a:pt x="579" y="286"/>
                  </a:lnTo>
                  <a:lnTo>
                    <a:pt x="570" y="289"/>
                  </a:lnTo>
                  <a:lnTo>
                    <a:pt x="562" y="294"/>
                  </a:lnTo>
                  <a:lnTo>
                    <a:pt x="554" y="300"/>
                  </a:lnTo>
                  <a:lnTo>
                    <a:pt x="549" y="306"/>
                  </a:lnTo>
                  <a:lnTo>
                    <a:pt x="545" y="315"/>
                  </a:lnTo>
                  <a:lnTo>
                    <a:pt x="542" y="324"/>
                  </a:lnTo>
                  <a:lnTo>
                    <a:pt x="541" y="333"/>
                  </a:lnTo>
                  <a:lnTo>
                    <a:pt x="541" y="333"/>
                  </a:lnTo>
                  <a:lnTo>
                    <a:pt x="542" y="343"/>
                  </a:lnTo>
                  <a:lnTo>
                    <a:pt x="545" y="351"/>
                  </a:lnTo>
                  <a:lnTo>
                    <a:pt x="549" y="360"/>
                  </a:lnTo>
                  <a:lnTo>
                    <a:pt x="554" y="367"/>
                  </a:lnTo>
                  <a:lnTo>
                    <a:pt x="562" y="373"/>
                  </a:lnTo>
                  <a:lnTo>
                    <a:pt x="570" y="377"/>
                  </a:lnTo>
                  <a:lnTo>
                    <a:pt x="579" y="380"/>
                  </a:lnTo>
                  <a:lnTo>
                    <a:pt x="589" y="380"/>
                  </a:lnTo>
                  <a:lnTo>
                    <a:pt x="589" y="3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7948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 animBg="1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4573077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63113" y="38840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公司愿景与使命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5167968" y="933698"/>
            <a:ext cx="964282" cy="72000"/>
            <a:chOff x="5167968" y="933698"/>
            <a:chExt cx="964282" cy="72000"/>
          </a:xfrm>
        </p:grpSpPr>
        <p:sp>
          <p:nvSpPr>
            <p:cNvPr id="39" name="椭圆 38"/>
            <p:cNvSpPr/>
            <p:nvPr/>
          </p:nvSpPr>
          <p:spPr>
            <a:xfrm>
              <a:off x="5167968" y="933698"/>
              <a:ext cx="72000" cy="72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343919" y="93369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5532396" y="933698"/>
              <a:ext cx="72000" cy="72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5708347" y="933698"/>
              <a:ext cx="72000" cy="72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884298" y="933698"/>
              <a:ext cx="72000" cy="72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060250" y="933698"/>
              <a:ext cx="72000" cy="7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37580" y="1411618"/>
            <a:ext cx="2916186" cy="954107"/>
            <a:chOff x="5137580" y="1511826"/>
            <a:chExt cx="2916186" cy="954107"/>
          </a:xfrm>
        </p:grpSpPr>
        <p:sp>
          <p:nvSpPr>
            <p:cNvPr id="33" name="矩形 32"/>
            <p:cNvSpPr/>
            <p:nvPr/>
          </p:nvSpPr>
          <p:spPr>
            <a:xfrm>
              <a:off x="5508078" y="1511826"/>
              <a:ext cx="254568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企业的理想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我们坚持以客户为中心，快速响应客户需求持续为客户创造长期价值进而成就客户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1" name="Freeform 52"/>
            <p:cNvSpPr>
              <a:spLocks noEditPoints="1"/>
            </p:cNvSpPr>
            <p:nvPr/>
          </p:nvSpPr>
          <p:spPr bwMode="auto">
            <a:xfrm>
              <a:off x="5137580" y="1677903"/>
              <a:ext cx="323850" cy="273050"/>
            </a:xfrm>
            <a:custGeom>
              <a:avLst/>
              <a:gdLst>
                <a:gd name="T0" fmla="*/ 392 w 1017"/>
                <a:gd name="T1" fmla="*/ 364 h 858"/>
                <a:gd name="T2" fmla="*/ 352 w 1017"/>
                <a:gd name="T3" fmla="*/ 304 h 858"/>
                <a:gd name="T4" fmla="*/ 336 w 1017"/>
                <a:gd name="T5" fmla="*/ 259 h 858"/>
                <a:gd name="T6" fmla="*/ 295 w 1017"/>
                <a:gd name="T7" fmla="*/ 264 h 858"/>
                <a:gd name="T8" fmla="*/ 293 w 1017"/>
                <a:gd name="T9" fmla="*/ 333 h 858"/>
                <a:gd name="T10" fmla="*/ 369 w 1017"/>
                <a:gd name="T11" fmla="*/ 426 h 858"/>
                <a:gd name="T12" fmla="*/ 457 w 1017"/>
                <a:gd name="T13" fmla="*/ 442 h 858"/>
                <a:gd name="T14" fmla="*/ 476 w 1017"/>
                <a:gd name="T15" fmla="*/ 406 h 858"/>
                <a:gd name="T16" fmla="*/ 445 w 1017"/>
                <a:gd name="T17" fmla="*/ 380 h 858"/>
                <a:gd name="T18" fmla="*/ 813 w 1017"/>
                <a:gd name="T19" fmla="*/ 511 h 858"/>
                <a:gd name="T20" fmla="*/ 793 w 1017"/>
                <a:gd name="T21" fmla="*/ 592 h 858"/>
                <a:gd name="T22" fmla="*/ 710 w 1017"/>
                <a:gd name="T23" fmla="*/ 660 h 858"/>
                <a:gd name="T24" fmla="*/ 645 w 1017"/>
                <a:gd name="T25" fmla="*/ 677 h 858"/>
                <a:gd name="T26" fmla="*/ 642 w 1017"/>
                <a:gd name="T27" fmla="*/ 716 h 858"/>
                <a:gd name="T28" fmla="*/ 709 w 1017"/>
                <a:gd name="T29" fmla="*/ 727 h 858"/>
                <a:gd name="T30" fmla="*/ 839 w 1017"/>
                <a:gd name="T31" fmla="*/ 639 h 858"/>
                <a:gd name="T32" fmla="*/ 873 w 1017"/>
                <a:gd name="T33" fmla="*/ 518 h 858"/>
                <a:gd name="T34" fmla="*/ 842 w 1017"/>
                <a:gd name="T35" fmla="*/ 492 h 858"/>
                <a:gd name="T36" fmla="*/ 645 w 1017"/>
                <a:gd name="T37" fmla="*/ 81 h 858"/>
                <a:gd name="T38" fmla="*/ 490 w 1017"/>
                <a:gd name="T39" fmla="*/ 3 h 858"/>
                <a:gd name="T40" fmla="*/ 373 w 1017"/>
                <a:gd name="T41" fmla="*/ 8 h 858"/>
                <a:gd name="T42" fmla="*/ 273 w 1017"/>
                <a:gd name="T43" fmla="*/ 56 h 858"/>
                <a:gd name="T44" fmla="*/ 201 w 1017"/>
                <a:gd name="T45" fmla="*/ 137 h 858"/>
                <a:gd name="T46" fmla="*/ 162 w 1017"/>
                <a:gd name="T47" fmla="*/ 242 h 858"/>
                <a:gd name="T48" fmla="*/ 169 w 1017"/>
                <a:gd name="T49" fmla="*/ 363 h 858"/>
                <a:gd name="T50" fmla="*/ 59 w 1017"/>
                <a:gd name="T51" fmla="*/ 441 h 858"/>
                <a:gd name="T52" fmla="*/ 0 w 1017"/>
                <a:gd name="T53" fmla="*/ 583 h 858"/>
                <a:gd name="T54" fmla="*/ 19 w 1017"/>
                <a:gd name="T55" fmla="*/ 702 h 858"/>
                <a:gd name="T56" fmla="*/ 155 w 1017"/>
                <a:gd name="T57" fmla="*/ 838 h 858"/>
                <a:gd name="T58" fmla="*/ 699 w 1017"/>
                <a:gd name="T59" fmla="*/ 858 h 858"/>
                <a:gd name="T60" fmla="*/ 786 w 1017"/>
                <a:gd name="T61" fmla="*/ 842 h 858"/>
                <a:gd name="T62" fmla="*/ 895 w 1017"/>
                <a:gd name="T63" fmla="*/ 783 h 858"/>
                <a:gd name="T64" fmla="*/ 973 w 1017"/>
                <a:gd name="T65" fmla="*/ 689 h 858"/>
                <a:gd name="T66" fmla="*/ 1014 w 1017"/>
                <a:gd name="T67" fmla="*/ 573 h 858"/>
                <a:gd name="T68" fmla="*/ 1012 w 1017"/>
                <a:gd name="T69" fmla="*/ 460 h 858"/>
                <a:gd name="T70" fmla="*/ 967 w 1017"/>
                <a:gd name="T71" fmla="*/ 346 h 858"/>
                <a:gd name="T72" fmla="*/ 886 w 1017"/>
                <a:gd name="T73" fmla="*/ 258 h 858"/>
                <a:gd name="T74" fmla="*/ 777 w 1017"/>
                <a:gd name="T75" fmla="*/ 203 h 858"/>
                <a:gd name="T76" fmla="*/ 692 w 1017"/>
                <a:gd name="T77" fmla="*/ 795 h 858"/>
                <a:gd name="T78" fmla="*/ 147 w 1017"/>
                <a:gd name="T79" fmla="*/ 761 h 858"/>
                <a:gd name="T80" fmla="*/ 67 w 1017"/>
                <a:gd name="T81" fmla="*/ 642 h 858"/>
                <a:gd name="T82" fmla="*/ 80 w 1017"/>
                <a:gd name="T83" fmla="*/ 523 h 858"/>
                <a:gd name="T84" fmla="*/ 169 w 1017"/>
                <a:gd name="T85" fmla="*/ 432 h 858"/>
                <a:gd name="T86" fmla="*/ 239 w 1017"/>
                <a:gd name="T87" fmla="*/ 400 h 858"/>
                <a:gd name="T88" fmla="*/ 226 w 1017"/>
                <a:gd name="T89" fmla="*/ 330 h 858"/>
                <a:gd name="T90" fmla="*/ 249 w 1017"/>
                <a:gd name="T91" fmla="*/ 180 h 858"/>
                <a:gd name="T92" fmla="*/ 379 w 1017"/>
                <a:gd name="T93" fmla="*/ 73 h 858"/>
                <a:gd name="T94" fmla="*/ 518 w 1017"/>
                <a:gd name="T95" fmla="*/ 75 h 858"/>
                <a:gd name="T96" fmla="*/ 630 w 1017"/>
                <a:gd name="T97" fmla="*/ 163 h 858"/>
                <a:gd name="T98" fmla="*/ 667 w 1017"/>
                <a:gd name="T99" fmla="*/ 244 h 858"/>
                <a:gd name="T100" fmla="*/ 718 w 1017"/>
                <a:gd name="T101" fmla="*/ 256 h 858"/>
                <a:gd name="T102" fmla="*/ 858 w 1017"/>
                <a:gd name="T103" fmla="*/ 318 h 858"/>
                <a:gd name="T104" fmla="*/ 948 w 1017"/>
                <a:gd name="T105" fmla="*/ 471 h 858"/>
                <a:gd name="T106" fmla="*/ 948 w 1017"/>
                <a:gd name="T107" fmla="*/ 577 h 858"/>
                <a:gd name="T108" fmla="*/ 842 w 1017"/>
                <a:gd name="T109" fmla="*/ 743 h 858"/>
                <a:gd name="T110" fmla="*/ 697 w 1017"/>
                <a:gd name="T111" fmla="*/ 794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7" h="858">
                  <a:moveTo>
                    <a:pt x="445" y="380"/>
                  </a:moveTo>
                  <a:lnTo>
                    <a:pt x="445" y="380"/>
                  </a:lnTo>
                  <a:lnTo>
                    <a:pt x="436" y="380"/>
                  </a:lnTo>
                  <a:lnTo>
                    <a:pt x="426" y="379"/>
                  </a:lnTo>
                  <a:lnTo>
                    <a:pt x="416" y="376"/>
                  </a:lnTo>
                  <a:lnTo>
                    <a:pt x="408" y="373"/>
                  </a:lnTo>
                  <a:lnTo>
                    <a:pt x="399" y="370"/>
                  </a:lnTo>
                  <a:lnTo>
                    <a:pt x="392" y="364"/>
                  </a:lnTo>
                  <a:lnTo>
                    <a:pt x="384" y="359"/>
                  </a:lnTo>
                  <a:lnTo>
                    <a:pt x="378" y="353"/>
                  </a:lnTo>
                  <a:lnTo>
                    <a:pt x="371" y="346"/>
                  </a:lnTo>
                  <a:lnTo>
                    <a:pt x="366" y="339"/>
                  </a:lnTo>
                  <a:lnTo>
                    <a:pt x="360" y="331"/>
                  </a:lnTo>
                  <a:lnTo>
                    <a:pt x="357" y="323"/>
                  </a:lnTo>
                  <a:lnTo>
                    <a:pt x="354" y="314"/>
                  </a:lnTo>
                  <a:lnTo>
                    <a:pt x="352" y="304"/>
                  </a:lnTo>
                  <a:lnTo>
                    <a:pt x="350" y="296"/>
                  </a:lnTo>
                  <a:lnTo>
                    <a:pt x="350" y="285"/>
                  </a:lnTo>
                  <a:lnTo>
                    <a:pt x="350" y="285"/>
                  </a:lnTo>
                  <a:lnTo>
                    <a:pt x="349" y="280"/>
                  </a:lnTo>
                  <a:lnTo>
                    <a:pt x="346" y="273"/>
                  </a:lnTo>
                  <a:lnTo>
                    <a:pt x="344" y="268"/>
                  </a:lnTo>
                  <a:lnTo>
                    <a:pt x="340" y="264"/>
                  </a:lnTo>
                  <a:lnTo>
                    <a:pt x="336" y="259"/>
                  </a:lnTo>
                  <a:lnTo>
                    <a:pt x="330" y="256"/>
                  </a:lnTo>
                  <a:lnTo>
                    <a:pt x="324" y="254"/>
                  </a:lnTo>
                  <a:lnTo>
                    <a:pt x="317" y="254"/>
                  </a:lnTo>
                  <a:lnTo>
                    <a:pt x="317" y="254"/>
                  </a:lnTo>
                  <a:lnTo>
                    <a:pt x="311" y="254"/>
                  </a:lnTo>
                  <a:lnTo>
                    <a:pt x="306" y="256"/>
                  </a:lnTo>
                  <a:lnTo>
                    <a:pt x="299" y="259"/>
                  </a:lnTo>
                  <a:lnTo>
                    <a:pt x="295" y="264"/>
                  </a:lnTo>
                  <a:lnTo>
                    <a:pt x="291" y="268"/>
                  </a:lnTo>
                  <a:lnTo>
                    <a:pt x="289" y="273"/>
                  </a:lnTo>
                  <a:lnTo>
                    <a:pt x="286" y="280"/>
                  </a:lnTo>
                  <a:lnTo>
                    <a:pt x="285" y="285"/>
                  </a:lnTo>
                  <a:lnTo>
                    <a:pt x="285" y="285"/>
                  </a:lnTo>
                  <a:lnTo>
                    <a:pt x="286" y="302"/>
                  </a:lnTo>
                  <a:lnTo>
                    <a:pt x="289" y="317"/>
                  </a:lnTo>
                  <a:lnTo>
                    <a:pt x="293" y="333"/>
                  </a:lnTo>
                  <a:lnTo>
                    <a:pt x="298" y="347"/>
                  </a:lnTo>
                  <a:lnTo>
                    <a:pt x="305" y="361"/>
                  </a:lnTo>
                  <a:lnTo>
                    <a:pt x="313" y="374"/>
                  </a:lnTo>
                  <a:lnTo>
                    <a:pt x="322" y="387"/>
                  </a:lnTo>
                  <a:lnTo>
                    <a:pt x="332" y="398"/>
                  </a:lnTo>
                  <a:lnTo>
                    <a:pt x="343" y="408"/>
                  </a:lnTo>
                  <a:lnTo>
                    <a:pt x="356" y="417"/>
                  </a:lnTo>
                  <a:lnTo>
                    <a:pt x="369" y="426"/>
                  </a:lnTo>
                  <a:lnTo>
                    <a:pt x="383" y="432"/>
                  </a:lnTo>
                  <a:lnTo>
                    <a:pt x="398" y="437"/>
                  </a:lnTo>
                  <a:lnTo>
                    <a:pt x="413" y="442"/>
                  </a:lnTo>
                  <a:lnTo>
                    <a:pt x="428" y="444"/>
                  </a:lnTo>
                  <a:lnTo>
                    <a:pt x="445" y="445"/>
                  </a:lnTo>
                  <a:lnTo>
                    <a:pt x="445" y="445"/>
                  </a:lnTo>
                  <a:lnTo>
                    <a:pt x="452" y="444"/>
                  </a:lnTo>
                  <a:lnTo>
                    <a:pt x="457" y="442"/>
                  </a:lnTo>
                  <a:lnTo>
                    <a:pt x="462" y="439"/>
                  </a:lnTo>
                  <a:lnTo>
                    <a:pt x="468" y="435"/>
                  </a:lnTo>
                  <a:lnTo>
                    <a:pt x="471" y="431"/>
                  </a:lnTo>
                  <a:lnTo>
                    <a:pt x="474" y="426"/>
                  </a:lnTo>
                  <a:lnTo>
                    <a:pt x="476" y="419"/>
                  </a:lnTo>
                  <a:lnTo>
                    <a:pt x="476" y="413"/>
                  </a:lnTo>
                  <a:lnTo>
                    <a:pt x="476" y="413"/>
                  </a:lnTo>
                  <a:lnTo>
                    <a:pt x="476" y="406"/>
                  </a:lnTo>
                  <a:lnTo>
                    <a:pt x="474" y="401"/>
                  </a:lnTo>
                  <a:lnTo>
                    <a:pt x="471" y="394"/>
                  </a:lnTo>
                  <a:lnTo>
                    <a:pt x="468" y="390"/>
                  </a:lnTo>
                  <a:lnTo>
                    <a:pt x="462" y="386"/>
                  </a:lnTo>
                  <a:lnTo>
                    <a:pt x="457" y="384"/>
                  </a:lnTo>
                  <a:lnTo>
                    <a:pt x="452" y="382"/>
                  </a:lnTo>
                  <a:lnTo>
                    <a:pt x="445" y="380"/>
                  </a:lnTo>
                  <a:lnTo>
                    <a:pt x="445" y="380"/>
                  </a:lnTo>
                  <a:close/>
                  <a:moveTo>
                    <a:pt x="842" y="492"/>
                  </a:moveTo>
                  <a:lnTo>
                    <a:pt x="842" y="492"/>
                  </a:lnTo>
                  <a:lnTo>
                    <a:pt x="836" y="493"/>
                  </a:lnTo>
                  <a:lnTo>
                    <a:pt x="830" y="494"/>
                  </a:lnTo>
                  <a:lnTo>
                    <a:pt x="825" y="497"/>
                  </a:lnTo>
                  <a:lnTo>
                    <a:pt x="820" y="502"/>
                  </a:lnTo>
                  <a:lnTo>
                    <a:pt x="816" y="506"/>
                  </a:lnTo>
                  <a:lnTo>
                    <a:pt x="813" y="511"/>
                  </a:lnTo>
                  <a:lnTo>
                    <a:pt x="811" y="518"/>
                  </a:lnTo>
                  <a:lnTo>
                    <a:pt x="811" y="524"/>
                  </a:lnTo>
                  <a:lnTo>
                    <a:pt x="811" y="524"/>
                  </a:lnTo>
                  <a:lnTo>
                    <a:pt x="810" y="538"/>
                  </a:lnTo>
                  <a:lnTo>
                    <a:pt x="808" y="553"/>
                  </a:lnTo>
                  <a:lnTo>
                    <a:pt x="805" y="566"/>
                  </a:lnTo>
                  <a:lnTo>
                    <a:pt x="799" y="580"/>
                  </a:lnTo>
                  <a:lnTo>
                    <a:pt x="793" y="592"/>
                  </a:lnTo>
                  <a:lnTo>
                    <a:pt x="786" y="604"/>
                  </a:lnTo>
                  <a:lnTo>
                    <a:pt x="778" y="615"/>
                  </a:lnTo>
                  <a:lnTo>
                    <a:pt x="768" y="625"/>
                  </a:lnTo>
                  <a:lnTo>
                    <a:pt x="758" y="635"/>
                  </a:lnTo>
                  <a:lnTo>
                    <a:pt x="748" y="642"/>
                  </a:lnTo>
                  <a:lnTo>
                    <a:pt x="736" y="650"/>
                  </a:lnTo>
                  <a:lnTo>
                    <a:pt x="723" y="656"/>
                  </a:lnTo>
                  <a:lnTo>
                    <a:pt x="710" y="660"/>
                  </a:lnTo>
                  <a:lnTo>
                    <a:pt x="696" y="664"/>
                  </a:lnTo>
                  <a:lnTo>
                    <a:pt x="682" y="667"/>
                  </a:lnTo>
                  <a:lnTo>
                    <a:pt x="667" y="667"/>
                  </a:lnTo>
                  <a:lnTo>
                    <a:pt x="667" y="667"/>
                  </a:lnTo>
                  <a:lnTo>
                    <a:pt x="661" y="668"/>
                  </a:lnTo>
                  <a:lnTo>
                    <a:pt x="655" y="670"/>
                  </a:lnTo>
                  <a:lnTo>
                    <a:pt x="650" y="672"/>
                  </a:lnTo>
                  <a:lnTo>
                    <a:pt x="645" y="677"/>
                  </a:lnTo>
                  <a:lnTo>
                    <a:pt x="642" y="681"/>
                  </a:lnTo>
                  <a:lnTo>
                    <a:pt x="638" y="686"/>
                  </a:lnTo>
                  <a:lnTo>
                    <a:pt x="636" y="693"/>
                  </a:lnTo>
                  <a:lnTo>
                    <a:pt x="635" y="699"/>
                  </a:lnTo>
                  <a:lnTo>
                    <a:pt x="635" y="699"/>
                  </a:lnTo>
                  <a:lnTo>
                    <a:pt x="636" y="706"/>
                  </a:lnTo>
                  <a:lnTo>
                    <a:pt x="638" y="711"/>
                  </a:lnTo>
                  <a:lnTo>
                    <a:pt x="642" y="716"/>
                  </a:lnTo>
                  <a:lnTo>
                    <a:pt x="645" y="722"/>
                  </a:lnTo>
                  <a:lnTo>
                    <a:pt x="650" y="725"/>
                  </a:lnTo>
                  <a:lnTo>
                    <a:pt x="655" y="728"/>
                  </a:lnTo>
                  <a:lnTo>
                    <a:pt x="661" y="730"/>
                  </a:lnTo>
                  <a:lnTo>
                    <a:pt x="667" y="730"/>
                  </a:lnTo>
                  <a:lnTo>
                    <a:pt x="667" y="730"/>
                  </a:lnTo>
                  <a:lnTo>
                    <a:pt x="689" y="729"/>
                  </a:lnTo>
                  <a:lnTo>
                    <a:pt x="709" y="727"/>
                  </a:lnTo>
                  <a:lnTo>
                    <a:pt x="728" y="722"/>
                  </a:lnTo>
                  <a:lnTo>
                    <a:pt x="748" y="714"/>
                  </a:lnTo>
                  <a:lnTo>
                    <a:pt x="766" y="706"/>
                  </a:lnTo>
                  <a:lnTo>
                    <a:pt x="783" y="696"/>
                  </a:lnTo>
                  <a:lnTo>
                    <a:pt x="799" y="683"/>
                  </a:lnTo>
                  <a:lnTo>
                    <a:pt x="813" y="670"/>
                  </a:lnTo>
                  <a:lnTo>
                    <a:pt x="827" y="655"/>
                  </a:lnTo>
                  <a:lnTo>
                    <a:pt x="839" y="639"/>
                  </a:lnTo>
                  <a:lnTo>
                    <a:pt x="850" y="623"/>
                  </a:lnTo>
                  <a:lnTo>
                    <a:pt x="858" y="605"/>
                  </a:lnTo>
                  <a:lnTo>
                    <a:pt x="865" y="585"/>
                  </a:lnTo>
                  <a:lnTo>
                    <a:pt x="870" y="566"/>
                  </a:lnTo>
                  <a:lnTo>
                    <a:pt x="873" y="545"/>
                  </a:lnTo>
                  <a:lnTo>
                    <a:pt x="874" y="524"/>
                  </a:lnTo>
                  <a:lnTo>
                    <a:pt x="874" y="524"/>
                  </a:lnTo>
                  <a:lnTo>
                    <a:pt x="873" y="518"/>
                  </a:lnTo>
                  <a:lnTo>
                    <a:pt x="871" y="511"/>
                  </a:lnTo>
                  <a:lnTo>
                    <a:pt x="869" y="506"/>
                  </a:lnTo>
                  <a:lnTo>
                    <a:pt x="865" y="502"/>
                  </a:lnTo>
                  <a:lnTo>
                    <a:pt x="860" y="497"/>
                  </a:lnTo>
                  <a:lnTo>
                    <a:pt x="855" y="494"/>
                  </a:lnTo>
                  <a:lnTo>
                    <a:pt x="849" y="493"/>
                  </a:lnTo>
                  <a:lnTo>
                    <a:pt x="842" y="492"/>
                  </a:lnTo>
                  <a:lnTo>
                    <a:pt x="842" y="492"/>
                  </a:lnTo>
                  <a:close/>
                  <a:moveTo>
                    <a:pt x="716" y="192"/>
                  </a:moveTo>
                  <a:lnTo>
                    <a:pt x="716" y="192"/>
                  </a:lnTo>
                  <a:lnTo>
                    <a:pt x="707" y="171"/>
                  </a:lnTo>
                  <a:lnTo>
                    <a:pt x="697" y="151"/>
                  </a:lnTo>
                  <a:lnTo>
                    <a:pt x="686" y="132"/>
                  </a:lnTo>
                  <a:lnTo>
                    <a:pt x="674" y="113"/>
                  </a:lnTo>
                  <a:lnTo>
                    <a:pt x="660" y="96"/>
                  </a:lnTo>
                  <a:lnTo>
                    <a:pt x="645" y="81"/>
                  </a:lnTo>
                  <a:lnTo>
                    <a:pt x="629" y="66"/>
                  </a:lnTo>
                  <a:lnTo>
                    <a:pt x="611" y="52"/>
                  </a:lnTo>
                  <a:lnTo>
                    <a:pt x="593" y="40"/>
                  </a:lnTo>
                  <a:lnTo>
                    <a:pt x="574" y="30"/>
                  </a:lnTo>
                  <a:lnTo>
                    <a:pt x="554" y="21"/>
                  </a:lnTo>
                  <a:lnTo>
                    <a:pt x="533" y="14"/>
                  </a:lnTo>
                  <a:lnTo>
                    <a:pt x="512" y="7"/>
                  </a:lnTo>
                  <a:lnTo>
                    <a:pt x="490" y="3"/>
                  </a:lnTo>
                  <a:lnTo>
                    <a:pt x="468" y="1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30" y="0"/>
                  </a:lnTo>
                  <a:lnTo>
                    <a:pt x="415" y="1"/>
                  </a:lnTo>
                  <a:lnTo>
                    <a:pt x="401" y="3"/>
                  </a:lnTo>
                  <a:lnTo>
                    <a:pt x="387" y="5"/>
                  </a:lnTo>
                  <a:lnTo>
                    <a:pt x="373" y="8"/>
                  </a:lnTo>
                  <a:lnTo>
                    <a:pt x="359" y="12"/>
                  </a:lnTo>
                  <a:lnTo>
                    <a:pt x="346" y="17"/>
                  </a:lnTo>
                  <a:lnTo>
                    <a:pt x="334" y="22"/>
                  </a:lnTo>
                  <a:lnTo>
                    <a:pt x="321" y="27"/>
                  </a:lnTo>
                  <a:lnTo>
                    <a:pt x="309" y="34"/>
                  </a:lnTo>
                  <a:lnTo>
                    <a:pt x="296" y="40"/>
                  </a:lnTo>
                  <a:lnTo>
                    <a:pt x="285" y="48"/>
                  </a:lnTo>
                  <a:lnTo>
                    <a:pt x="273" y="56"/>
                  </a:lnTo>
                  <a:lnTo>
                    <a:pt x="263" y="65"/>
                  </a:lnTo>
                  <a:lnTo>
                    <a:pt x="252" y="74"/>
                  </a:lnTo>
                  <a:lnTo>
                    <a:pt x="242" y="83"/>
                  </a:lnTo>
                  <a:lnTo>
                    <a:pt x="233" y="93"/>
                  </a:lnTo>
                  <a:lnTo>
                    <a:pt x="224" y="104"/>
                  </a:lnTo>
                  <a:lnTo>
                    <a:pt x="216" y="114"/>
                  </a:lnTo>
                  <a:lnTo>
                    <a:pt x="207" y="125"/>
                  </a:lnTo>
                  <a:lnTo>
                    <a:pt x="201" y="137"/>
                  </a:lnTo>
                  <a:lnTo>
                    <a:pt x="193" y="149"/>
                  </a:lnTo>
                  <a:lnTo>
                    <a:pt x="187" y="162"/>
                  </a:lnTo>
                  <a:lnTo>
                    <a:pt x="181" y="174"/>
                  </a:lnTo>
                  <a:lnTo>
                    <a:pt x="176" y="187"/>
                  </a:lnTo>
                  <a:lnTo>
                    <a:pt x="172" y="200"/>
                  </a:lnTo>
                  <a:lnTo>
                    <a:pt x="167" y="214"/>
                  </a:lnTo>
                  <a:lnTo>
                    <a:pt x="164" y="228"/>
                  </a:lnTo>
                  <a:lnTo>
                    <a:pt x="162" y="242"/>
                  </a:lnTo>
                  <a:lnTo>
                    <a:pt x="160" y="256"/>
                  </a:lnTo>
                  <a:lnTo>
                    <a:pt x="159" y="271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59" y="305"/>
                  </a:lnTo>
                  <a:lnTo>
                    <a:pt x="161" y="325"/>
                  </a:lnTo>
                  <a:lnTo>
                    <a:pt x="165" y="344"/>
                  </a:lnTo>
                  <a:lnTo>
                    <a:pt x="169" y="363"/>
                  </a:lnTo>
                  <a:lnTo>
                    <a:pt x="169" y="363"/>
                  </a:lnTo>
                  <a:lnTo>
                    <a:pt x="151" y="371"/>
                  </a:lnTo>
                  <a:lnTo>
                    <a:pt x="133" y="379"/>
                  </a:lnTo>
                  <a:lnTo>
                    <a:pt x="117" y="389"/>
                  </a:lnTo>
                  <a:lnTo>
                    <a:pt x="101" y="401"/>
                  </a:lnTo>
                  <a:lnTo>
                    <a:pt x="86" y="413"/>
                  </a:lnTo>
                  <a:lnTo>
                    <a:pt x="72" y="427"/>
                  </a:lnTo>
                  <a:lnTo>
                    <a:pt x="59" y="441"/>
                  </a:lnTo>
                  <a:lnTo>
                    <a:pt x="47" y="456"/>
                  </a:lnTo>
                  <a:lnTo>
                    <a:pt x="36" y="472"/>
                  </a:lnTo>
                  <a:lnTo>
                    <a:pt x="27" y="489"/>
                  </a:lnTo>
                  <a:lnTo>
                    <a:pt x="19" y="507"/>
                  </a:lnTo>
                  <a:lnTo>
                    <a:pt x="12" y="525"/>
                  </a:lnTo>
                  <a:lnTo>
                    <a:pt x="6" y="544"/>
                  </a:lnTo>
                  <a:lnTo>
                    <a:pt x="3" y="564"/>
                  </a:lnTo>
                  <a:lnTo>
                    <a:pt x="0" y="583"/>
                  </a:lnTo>
                  <a:lnTo>
                    <a:pt x="0" y="604"/>
                  </a:lnTo>
                  <a:lnTo>
                    <a:pt x="0" y="604"/>
                  </a:lnTo>
                  <a:lnTo>
                    <a:pt x="0" y="617"/>
                  </a:lnTo>
                  <a:lnTo>
                    <a:pt x="1" y="629"/>
                  </a:lnTo>
                  <a:lnTo>
                    <a:pt x="2" y="642"/>
                  </a:lnTo>
                  <a:lnTo>
                    <a:pt x="4" y="655"/>
                  </a:lnTo>
                  <a:lnTo>
                    <a:pt x="11" y="679"/>
                  </a:lnTo>
                  <a:lnTo>
                    <a:pt x="19" y="702"/>
                  </a:lnTo>
                  <a:lnTo>
                    <a:pt x="30" y="725"/>
                  </a:lnTo>
                  <a:lnTo>
                    <a:pt x="43" y="745"/>
                  </a:lnTo>
                  <a:lnTo>
                    <a:pt x="58" y="766"/>
                  </a:lnTo>
                  <a:lnTo>
                    <a:pt x="74" y="784"/>
                  </a:lnTo>
                  <a:lnTo>
                    <a:pt x="92" y="800"/>
                  </a:lnTo>
                  <a:lnTo>
                    <a:pt x="111" y="815"/>
                  </a:lnTo>
                  <a:lnTo>
                    <a:pt x="133" y="827"/>
                  </a:lnTo>
                  <a:lnTo>
                    <a:pt x="155" y="838"/>
                  </a:lnTo>
                  <a:lnTo>
                    <a:pt x="178" y="846"/>
                  </a:lnTo>
                  <a:lnTo>
                    <a:pt x="203" y="853"/>
                  </a:lnTo>
                  <a:lnTo>
                    <a:pt x="216" y="855"/>
                  </a:lnTo>
                  <a:lnTo>
                    <a:pt x="228" y="857"/>
                  </a:lnTo>
                  <a:lnTo>
                    <a:pt x="241" y="858"/>
                  </a:lnTo>
                  <a:lnTo>
                    <a:pt x="254" y="858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704" y="858"/>
                  </a:lnTo>
                  <a:lnTo>
                    <a:pt x="708" y="857"/>
                  </a:lnTo>
                  <a:lnTo>
                    <a:pt x="708" y="857"/>
                  </a:lnTo>
                  <a:lnTo>
                    <a:pt x="724" y="855"/>
                  </a:lnTo>
                  <a:lnTo>
                    <a:pt x="740" y="853"/>
                  </a:lnTo>
                  <a:lnTo>
                    <a:pt x="756" y="849"/>
                  </a:lnTo>
                  <a:lnTo>
                    <a:pt x="771" y="846"/>
                  </a:lnTo>
                  <a:lnTo>
                    <a:pt x="786" y="842"/>
                  </a:lnTo>
                  <a:lnTo>
                    <a:pt x="801" y="836"/>
                  </a:lnTo>
                  <a:lnTo>
                    <a:pt x="815" y="830"/>
                  </a:lnTo>
                  <a:lnTo>
                    <a:pt x="829" y="824"/>
                  </a:lnTo>
                  <a:lnTo>
                    <a:pt x="843" y="817"/>
                  </a:lnTo>
                  <a:lnTo>
                    <a:pt x="857" y="810"/>
                  </a:lnTo>
                  <a:lnTo>
                    <a:pt x="870" y="801"/>
                  </a:lnTo>
                  <a:lnTo>
                    <a:pt x="882" y="792"/>
                  </a:lnTo>
                  <a:lnTo>
                    <a:pt x="895" y="783"/>
                  </a:lnTo>
                  <a:lnTo>
                    <a:pt x="907" y="773"/>
                  </a:lnTo>
                  <a:lnTo>
                    <a:pt x="917" y="762"/>
                  </a:lnTo>
                  <a:lnTo>
                    <a:pt x="928" y="752"/>
                  </a:lnTo>
                  <a:lnTo>
                    <a:pt x="938" y="740"/>
                  </a:lnTo>
                  <a:lnTo>
                    <a:pt x="947" y="728"/>
                  </a:lnTo>
                  <a:lnTo>
                    <a:pt x="957" y="715"/>
                  </a:lnTo>
                  <a:lnTo>
                    <a:pt x="966" y="702"/>
                  </a:lnTo>
                  <a:lnTo>
                    <a:pt x="973" y="689"/>
                  </a:lnTo>
                  <a:lnTo>
                    <a:pt x="981" y="677"/>
                  </a:lnTo>
                  <a:lnTo>
                    <a:pt x="987" y="663"/>
                  </a:lnTo>
                  <a:lnTo>
                    <a:pt x="993" y="648"/>
                  </a:lnTo>
                  <a:lnTo>
                    <a:pt x="999" y="634"/>
                  </a:lnTo>
                  <a:lnTo>
                    <a:pt x="1003" y="619"/>
                  </a:lnTo>
                  <a:lnTo>
                    <a:pt x="1007" y="604"/>
                  </a:lnTo>
                  <a:lnTo>
                    <a:pt x="1011" y="589"/>
                  </a:lnTo>
                  <a:lnTo>
                    <a:pt x="1014" y="573"/>
                  </a:lnTo>
                  <a:lnTo>
                    <a:pt x="1016" y="556"/>
                  </a:lnTo>
                  <a:lnTo>
                    <a:pt x="1017" y="540"/>
                  </a:lnTo>
                  <a:lnTo>
                    <a:pt x="1017" y="524"/>
                  </a:lnTo>
                  <a:lnTo>
                    <a:pt x="1017" y="524"/>
                  </a:lnTo>
                  <a:lnTo>
                    <a:pt x="1017" y="508"/>
                  </a:lnTo>
                  <a:lnTo>
                    <a:pt x="1016" y="492"/>
                  </a:lnTo>
                  <a:lnTo>
                    <a:pt x="1014" y="476"/>
                  </a:lnTo>
                  <a:lnTo>
                    <a:pt x="1012" y="460"/>
                  </a:lnTo>
                  <a:lnTo>
                    <a:pt x="1008" y="445"/>
                  </a:lnTo>
                  <a:lnTo>
                    <a:pt x="1004" y="430"/>
                  </a:lnTo>
                  <a:lnTo>
                    <a:pt x="1000" y="415"/>
                  </a:lnTo>
                  <a:lnTo>
                    <a:pt x="995" y="401"/>
                  </a:lnTo>
                  <a:lnTo>
                    <a:pt x="988" y="387"/>
                  </a:lnTo>
                  <a:lnTo>
                    <a:pt x="982" y="373"/>
                  </a:lnTo>
                  <a:lnTo>
                    <a:pt x="974" y="359"/>
                  </a:lnTo>
                  <a:lnTo>
                    <a:pt x="967" y="346"/>
                  </a:lnTo>
                  <a:lnTo>
                    <a:pt x="958" y="333"/>
                  </a:lnTo>
                  <a:lnTo>
                    <a:pt x="949" y="321"/>
                  </a:lnTo>
                  <a:lnTo>
                    <a:pt x="940" y="310"/>
                  </a:lnTo>
                  <a:lnTo>
                    <a:pt x="930" y="299"/>
                  </a:lnTo>
                  <a:lnTo>
                    <a:pt x="920" y="287"/>
                  </a:lnTo>
                  <a:lnTo>
                    <a:pt x="909" y="277"/>
                  </a:lnTo>
                  <a:lnTo>
                    <a:pt x="898" y="267"/>
                  </a:lnTo>
                  <a:lnTo>
                    <a:pt x="886" y="258"/>
                  </a:lnTo>
                  <a:lnTo>
                    <a:pt x="873" y="250"/>
                  </a:lnTo>
                  <a:lnTo>
                    <a:pt x="861" y="241"/>
                  </a:lnTo>
                  <a:lnTo>
                    <a:pt x="848" y="233"/>
                  </a:lnTo>
                  <a:lnTo>
                    <a:pt x="835" y="226"/>
                  </a:lnTo>
                  <a:lnTo>
                    <a:pt x="821" y="220"/>
                  </a:lnTo>
                  <a:lnTo>
                    <a:pt x="807" y="213"/>
                  </a:lnTo>
                  <a:lnTo>
                    <a:pt x="792" y="208"/>
                  </a:lnTo>
                  <a:lnTo>
                    <a:pt x="777" y="203"/>
                  </a:lnTo>
                  <a:lnTo>
                    <a:pt x="762" y="199"/>
                  </a:lnTo>
                  <a:lnTo>
                    <a:pt x="747" y="196"/>
                  </a:lnTo>
                  <a:lnTo>
                    <a:pt x="731" y="194"/>
                  </a:lnTo>
                  <a:lnTo>
                    <a:pt x="716" y="192"/>
                  </a:lnTo>
                  <a:lnTo>
                    <a:pt x="716" y="192"/>
                  </a:lnTo>
                  <a:close/>
                  <a:moveTo>
                    <a:pt x="697" y="794"/>
                  </a:moveTo>
                  <a:lnTo>
                    <a:pt x="697" y="794"/>
                  </a:lnTo>
                  <a:lnTo>
                    <a:pt x="692" y="795"/>
                  </a:lnTo>
                  <a:lnTo>
                    <a:pt x="254" y="795"/>
                  </a:lnTo>
                  <a:lnTo>
                    <a:pt x="254" y="795"/>
                  </a:lnTo>
                  <a:lnTo>
                    <a:pt x="235" y="794"/>
                  </a:lnTo>
                  <a:lnTo>
                    <a:pt x="216" y="790"/>
                  </a:lnTo>
                  <a:lnTo>
                    <a:pt x="197" y="786"/>
                  </a:lnTo>
                  <a:lnTo>
                    <a:pt x="180" y="780"/>
                  </a:lnTo>
                  <a:lnTo>
                    <a:pt x="163" y="771"/>
                  </a:lnTo>
                  <a:lnTo>
                    <a:pt x="147" y="761"/>
                  </a:lnTo>
                  <a:lnTo>
                    <a:pt x="133" y="751"/>
                  </a:lnTo>
                  <a:lnTo>
                    <a:pt x="119" y="739"/>
                  </a:lnTo>
                  <a:lnTo>
                    <a:pt x="107" y="725"/>
                  </a:lnTo>
                  <a:lnTo>
                    <a:pt x="95" y="710"/>
                  </a:lnTo>
                  <a:lnTo>
                    <a:pt x="86" y="695"/>
                  </a:lnTo>
                  <a:lnTo>
                    <a:pt x="78" y="678"/>
                  </a:lnTo>
                  <a:lnTo>
                    <a:pt x="72" y="660"/>
                  </a:lnTo>
                  <a:lnTo>
                    <a:pt x="67" y="642"/>
                  </a:lnTo>
                  <a:lnTo>
                    <a:pt x="64" y="623"/>
                  </a:lnTo>
                  <a:lnTo>
                    <a:pt x="63" y="604"/>
                  </a:lnTo>
                  <a:lnTo>
                    <a:pt x="63" y="604"/>
                  </a:lnTo>
                  <a:lnTo>
                    <a:pt x="64" y="586"/>
                  </a:lnTo>
                  <a:lnTo>
                    <a:pt x="66" y="570"/>
                  </a:lnTo>
                  <a:lnTo>
                    <a:pt x="70" y="554"/>
                  </a:lnTo>
                  <a:lnTo>
                    <a:pt x="75" y="538"/>
                  </a:lnTo>
                  <a:lnTo>
                    <a:pt x="80" y="523"/>
                  </a:lnTo>
                  <a:lnTo>
                    <a:pt x="88" y="509"/>
                  </a:lnTo>
                  <a:lnTo>
                    <a:pt x="96" y="495"/>
                  </a:lnTo>
                  <a:lnTo>
                    <a:pt x="106" y="482"/>
                  </a:lnTo>
                  <a:lnTo>
                    <a:pt x="117" y="471"/>
                  </a:lnTo>
                  <a:lnTo>
                    <a:pt x="129" y="460"/>
                  </a:lnTo>
                  <a:lnTo>
                    <a:pt x="142" y="449"/>
                  </a:lnTo>
                  <a:lnTo>
                    <a:pt x="155" y="441"/>
                  </a:lnTo>
                  <a:lnTo>
                    <a:pt x="169" y="432"/>
                  </a:lnTo>
                  <a:lnTo>
                    <a:pt x="184" y="426"/>
                  </a:lnTo>
                  <a:lnTo>
                    <a:pt x="201" y="420"/>
                  </a:lnTo>
                  <a:lnTo>
                    <a:pt x="217" y="416"/>
                  </a:lnTo>
                  <a:lnTo>
                    <a:pt x="217" y="416"/>
                  </a:lnTo>
                  <a:lnTo>
                    <a:pt x="223" y="414"/>
                  </a:lnTo>
                  <a:lnTo>
                    <a:pt x="229" y="411"/>
                  </a:lnTo>
                  <a:lnTo>
                    <a:pt x="235" y="406"/>
                  </a:lnTo>
                  <a:lnTo>
                    <a:pt x="239" y="400"/>
                  </a:lnTo>
                  <a:lnTo>
                    <a:pt x="239" y="400"/>
                  </a:lnTo>
                  <a:lnTo>
                    <a:pt x="241" y="393"/>
                  </a:lnTo>
                  <a:lnTo>
                    <a:pt x="242" y="387"/>
                  </a:lnTo>
                  <a:lnTo>
                    <a:pt x="242" y="379"/>
                  </a:lnTo>
                  <a:lnTo>
                    <a:pt x="240" y="373"/>
                  </a:lnTo>
                  <a:lnTo>
                    <a:pt x="240" y="373"/>
                  </a:lnTo>
                  <a:lnTo>
                    <a:pt x="232" y="351"/>
                  </a:lnTo>
                  <a:lnTo>
                    <a:pt x="226" y="330"/>
                  </a:lnTo>
                  <a:lnTo>
                    <a:pt x="223" y="308"/>
                  </a:lnTo>
                  <a:lnTo>
                    <a:pt x="222" y="285"/>
                  </a:lnTo>
                  <a:lnTo>
                    <a:pt x="222" y="285"/>
                  </a:lnTo>
                  <a:lnTo>
                    <a:pt x="223" y="262"/>
                  </a:lnTo>
                  <a:lnTo>
                    <a:pt x="226" y="241"/>
                  </a:lnTo>
                  <a:lnTo>
                    <a:pt x="232" y="220"/>
                  </a:lnTo>
                  <a:lnTo>
                    <a:pt x="239" y="199"/>
                  </a:lnTo>
                  <a:lnTo>
                    <a:pt x="249" y="180"/>
                  </a:lnTo>
                  <a:lnTo>
                    <a:pt x="261" y="162"/>
                  </a:lnTo>
                  <a:lnTo>
                    <a:pt x="273" y="144"/>
                  </a:lnTo>
                  <a:lnTo>
                    <a:pt x="287" y="128"/>
                  </a:lnTo>
                  <a:lnTo>
                    <a:pt x="304" y="113"/>
                  </a:lnTo>
                  <a:lnTo>
                    <a:pt x="321" y="100"/>
                  </a:lnTo>
                  <a:lnTo>
                    <a:pt x="339" y="90"/>
                  </a:lnTo>
                  <a:lnTo>
                    <a:pt x="358" y="80"/>
                  </a:lnTo>
                  <a:lnTo>
                    <a:pt x="379" y="73"/>
                  </a:lnTo>
                  <a:lnTo>
                    <a:pt x="400" y="67"/>
                  </a:lnTo>
                  <a:lnTo>
                    <a:pt x="422" y="64"/>
                  </a:lnTo>
                  <a:lnTo>
                    <a:pt x="445" y="63"/>
                  </a:lnTo>
                  <a:lnTo>
                    <a:pt x="445" y="63"/>
                  </a:lnTo>
                  <a:lnTo>
                    <a:pt x="463" y="64"/>
                  </a:lnTo>
                  <a:lnTo>
                    <a:pt x="482" y="66"/>
                  </a:lnTo>
                  <a:lnTo>
                    <a:pt x="500" y="70"/>
                  </a:lnTo>
                  <a:lnTo>
                    <a:pt x="518" y="75"/>
                  </a:lnTo>
                  <a:lnTo>
                    <a:pt x="534" y="82"/>
                  </a:lnTo>
                  <a:lnTo>
                    <a:pt x="551" y="90"/>
                  </a:lnTo>
                  <a:lnTo>
                    <a:pt x="566" y="99"/>
                  </a:lnTo>
                  <a:lnTo>
                    <a:pt x="581" y="110"/>
                  </a:lnTo>
                  <a:lnTo>
                    <a:pt x="595" y="121"/>
                  </a:lnTo>
                  <a:lnTo>
                    <a:pt x="607" y="134"/>
                  </a:lnTo>
                  <a:lnTo>
                    <a:pt x="619" y="148"/>
                  </a:lnTo>
                  <a:lnTo>
                    <a:pt x="630" y="163"/>
                  </a:lnTo>
                  <a:lnTo>
                    <a:pt x="639" y="178"/>
                  </a:lnTo>
                  <a:lnTo>
                    <a:pt x="648" y="195"/>
                  </a:lnTo>
                  <a:lnTo>
                    <a:pt x="654" y="212"/>
                  </a:lnTo>
                  <a:lnTo>
                    <a:pt x="660" y="230"/>
                  </a:lnTo>
                  <a:lnTo>
                    <a:pt x="660" y="230"/>
                  </a:lnTo>
                  <a:lnTo>
                    <a:pt x="662" y="236"/>
                  </a:lnTo>
                  <a:lnTo>
                    <a:pt x="664" y="240"/>
                  </a:lnTo>
                  <a:lnTo>
                    <a:pt x="667" y="244"/>
                  </a:lnTo>
                  <a:lnTo>
                    <a:pt x="672" y="247"/>
                  </a:lnTo>
                  <a:lnTo>
                    <a:pt x="676" y="250"/>
                  </a:lnTo>
                  <a:lnTo>
                    <a:pt x="680" y="252"/>
                  </a:lnTo>
                  <a:lnTo>
                    <a:pt x="684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704" y="255"/>
                  </a:lnTo>
                  <a:lnTo>
                    <a:pt x="718" y="256"/>
                  </a:lnTo>
                  <a:lnTo>
                    <a:pt x="731" y="258"/>
                  </a:lnTo>
                  <a:lnTo>
                    <a:pt x="743" y="260"/>
                  </a:lnTo>
                  <a:lnTo>
                    <a:pt x="756" y="264"/>
                  </a:lnTo>
                  <a:lnTo>
                    <a:pt x="769" y="268"/>
                  </a:lnTo>
                  <a:lnTo>
                    <a:pt x="794" y="277"/>
                  </a:lnTo>
                  <a:lnTo>
                    <a:pt x="816" y="288"/>
                  </a:lnTo>
                  <a:lnTo>
                    <a:pt x="839" y="302"/>
                  </a:lnTo>
                  <a:lnTo>
                    <a:pt x="858" y="318"/>
                  </a:lnTo>
                  <a:lnTo>
                    <a:pt x="878" y="335"/>
                  </a:lnTo>
                  <a:lnTo>
                    <a:pt x="895" y="354"/>
                  </a:lnTo>
                  <a:lnTo>
                    <a:pt x="910" y="375"/>
                  </a:lnTo>
                  <a:lnTo>
                    <a:pt x="923" y="397"/>
                  </a:lnTo>
                  <a:lnTo>
                    <a:pt x="933" y="420"/>
                  </a:lnTo>
                  <a:lnTo>
                    <a:pt x="942" y="445"/>
                  </a:lnTo>
                  <a:lnTo>
                    <a:pt x="945" y="458"/>
                  </a:lnTo>
                  <a:lnTo>
                    <a:pt x="948" y="471"/>
                  </a:lnTo>
                  <a:lnTo>
                    <a:pt x="951" y="483"/>
                  </a:lnTo>
                  <a:lnTo>
                    <a:pt x="953" y="496"/>
                  </a:lnTo>
                  <a:lnTo>
                    <a:pt x="954" y="510"/>
                  </a:lnTo>
                  <a:lnTo>
                    <a:pt x="954" y="524"/>
                  </a:lnTo>
                  <a:lnTo>
                    <a:pt x="954" y="524"/>
                  </a:lnTo>
                  <a:lnTo>
                    <a:pt x="954" y="537"/>
                  </a:lnTo>
                  <a:lnTo>
                    <a:pt x="953" y="551"/>
                  </a:lnTo>
                  <a:lnTo>
                    <a:pt x="948" y="577"/>
                  </a:lnTo>
                  <a:lnTo>
                    <a:pt x="942" y="601"/>
                  </a:lnTo>
                  <a:lnTo>
                    <a:pt x="933" y="626"/>
                  </a:lnTo>
                  <a:lnTo>
                    <a:pt x="924" y="649"/>
                  </a:lnTo>
                  <a:lnTo>
                    <a:pt x="911" y="670"/>
                  </a:lnTo>
                  <a:lnTo>
                    <a:pt x="896" y="691"/>
                  </a:lnTo>
                  <a:lnTo>
                    <a:pt x="880" y="710"/>
                  </a:lnTo>
                  <a:lnTo>
                    <a:pt x="861" y="727"/>
                  </a:lnTo>
                  <a:lnTo>
                    <a:pt x="842" y="743"/>
                  </a:lnTo>
                  <a:lnTo>
                    <a:pt x="821" y="757"/>
                  </a:lnTo>
                  <a:lnTo>
                    <a:pt x="798" y="769"/>
                  </a:lnTo>
                  <a:lnTo>
                    <a:pt x="775" y="779"/>
                  </a:lnTo>
                  <a:lnTo>
                    <a:pt x="750" y="786"/>
                  </a:lnTo>
                  <a:lnTo>
                    <a:pt x="724" y="791"/>
                  </a:lnTo>
                  <a:lnTo>
                    <a:pt x="711" y="792"/>
                  </a:lnTo>
                  <a:lnTo>
                    <a:pt x="697" y="794"/>
                  </a:lnTo>
                  <a:lnTo>
                    <a:pt x="697" y="7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38374" y="2665121"/>
            <a:ext cx="2915392" cy="954107"/>
            <a:chOff x="5138374" y="2719400"/>
            <a:chExt cx="2915392" cy="954107"/>
          </a:xfrm>
        </p:grpSpPr>
        <p:sp>
          <p:nvSpPr>
            <p:cNvPr id="31" name="矩形 30"/>
            <p:cNvSpPr/>
            <p:nvPr/>
          </p:nvSpPr>
          <p:spPr>
            <a:xfrm>
              <a:off x="5508078" y="2719400"/>
              <a:ext cx="254568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发展的方向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我们坚持以客户为中心，快速响应客户需求持续为客户创造长期价值进而成就客户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2" name="Freeform 93"/>
            <p:cNvSpPr>
              <a:spLocks noEditPoints="1"/>
            </p:cNvSpPr>
            <p:nvPr/>
          </p:nvSpPr>
          <p:spPr bwMode="auto">
            <a:xfrm>
              <a:off x="5138374" y="2864018"/>
              <a:ext cx="322263" cy="323850"/>
            </a:xfrm>
            <a:custGeom>
              <a:avLst/>
              <a:gdLst>
                <a:gd name="T0" fmla="*/ 11 w 1017"/>
                <a:gd name="T1" fmla="*/ 50 h 1018"/>
                <a:gd name="T2" fmla="*/ 28 w 1017"/>
                <a:gd name="T3" fmla="*/ 450 h 1018"/>
                <a:gd name="T4" fmla="*/ 148 w 1017"/>
                <a:gd name="T5" fmla="*/ 461 h 1018"/>
                <a:gd name="T6" fmla="*/ 328 w 1017"/>
                <a:gd name="T7" fmla="*/ 461 h 1018"/>
                <a:gd name="T8" fmla="*/ 449 w 1017"/>
                <a:gd name="T9" fmla="*/ 450 h 1018"/>
                <a:gd name="T10" fmla="*/ 456 w 1017"/>
                <a:gd name="T11" fmla="*/ 322 h 1018"/>
                <a:gd name="T12" fmla="*/ 466 w 1017"/>
                <a:gd name="T13" fmla="*/ 141 h 1018"/>
                <a:gd name="T14" fmla="*/ 442 w 1017"/>
                <a:gd name="T15" fmla="*/ 21 h 1018"/>
                <a:gd name="T16" fmla="*/ 236 w 1017"/>
                <a:gd name="T17" fmla="*/ 133 h 1018"/>
                <a:gd name="T18" fmla="*/ 403 w 1017"/>
                <a:gd name="T19" fmla="*/ 359 h 1018"/>
                <a:gd name="T20" fmla="*/ 369 w 1017"/>
                <a:gd name="T21" fmla="*/ 411 h 1018"/>
                <a:gd name="T22" fmla="*/ 138 w 1017"/>
                <a:gd name="T23" fmla="*/ 231 h 1018"/>
                <a:gd name="T24" fmla="*/ 102 w 1017"/>
                <a:gd name="T25" fmla="*/ 413 h 1018"/>
                <a:gd name="T26" fmla="*/ 69 w 1017"/>
                <a:gd name="T27" fmla="*/ 78 h 1018"/>
                <a:gd name="T28" fmla="*/ 412 w 1017"/>
                <a:gd name="T29" fmla="*/ 89 h 1018"/>
                <a:gd name="T30" fmla="*/ 975 w 1017"/>
                <a:gd name="T31" fmla="*/ 16 h 1018"/>
                <a:gd name="T32" fmla="*/ 575 w 1017"/>
                <a:gd name="T33" fmla="*/ 21 h 1018"/>
                <a:gd name="T34" fmla="*/ 552 w 1017"/>
                <a:gd name="T35" fmla="*/ 141 h 1018"/>
                <a:gd name="T36" fmla="*/ 562 w 1017"/>
                <a:gd name="T37" fmla="*/ 322 h 1018"/>
                <a:gd name="T38" fmla="*/ 569 w 1017"/>
                <a:gd name="T39" fmla="*/ 450 h 1018"/>
                <a:gd name="T40" fmla="*/ 689 w 1017"/>
                <a:gd name="T41" fmla="*/ 461 h 1018"/>
                <a:gd name="T42" fmla="*/ 869 w 1017"/>
                <a:gd name="T43" fmla="*/ 461 h 1018"/>
                <a:gd name="T44" fmla="*/ 989 w 1017"/>
                <a:gd name="T45" fmla="*/ 450 h 1018"/>
                <a:gd name="T46" fmla="*/ 1006 w 1017"/>
                <a:gd name="T47" fmla="*/ 50 h 1018"/>
                <a:gd name="T48" fmla="*/ 922 w 1017"/>
                <a:gd name="T49" fmla="*/ 413 h 1018"/>
                <a:gd name="T50" fmla="*/ 882 w 1017"/>
                <a:gd name="T51" fmla="*/ 234 h 1018"/>
                <a:gd name="T52" fmla="*/ 648 w 1017"/>
                <a:gd name="T53" fmla="*/ 411 h 1018"/>
                <a:gd name="T54" fmla="*/ 614 w 1017"/>
                <a:gd name="T55" fmla="*/ 359 h 1018"/>
                <a:gd name="T56" fmla="*/ 780 w 1017"/>
                <a:gd name="T57" fmla="*/ 133 h 1018"/>
                <a:gd name="T58" fmla="*/ 604 w 1017"/>
                <a:gd name="T59" fmla="*/ 95 h 1018"/>
                <a:gd name="T60" fmla="*/ 944 w 1017"/>
                <a:gd name="T61" fmla="*/ 73 h 1018"/>
                <a:gd name="T62" fmla="*/ 854 w 1017"/>
                <a:gd name="T63" fmla="*/ 569 h 1018"/>
                <a:gd name="T64" fmla="*/ 672 w 1017"/>
                <a:gd name="T65" fmla="*/ 548 h 1018"/>
                <a:gd name="T66" fmla="*/ 556 w 1017"/>
                <a:gd name="T67" fmla="*/ 584 h 1018"/>
                <a:gd name="T68" fmla="*/ 688 w 1017"/>
                <a:gd name="T69" fmla="*/ 827 h 1018"/>
                <a:gd name="T70" fmla="*/ 545 w 1017"/>
                <a:gd name="T71" fmla="*/ 894 h 1018"/>
                <a:gd name="T72" fmla="*/ 590 w 1017"/>
                <a:gd name="T73" fmla="*/ 1006 h 1018"/>
                <a:gd name="T74" fmla="*/ 989 w 1017"/>
                <a:gd name="T75" fmla="*/ 990 h 1018"/>
                <a:gd name="T76" fmla="*/ 1010 w 1017"/>
                <a:gd name="T77" fmla="*/ 599 h 1018"/>
                <a:gd name="T78" fmla="*/ 954 w 1017"/>
                <a:gd name="T79" fmla="*/ 923 h 1018"/>
                <a:gd name="T80" fmla="*/ 614 w 1017"/>
                <a:gd name="T81" fmla="*/ 945 h 1018"/>
                <a:gd name="T82" fmla="*/ 763 w 1017"/>
                <a:gd name="T83" fmla="*/ 891 h 1018"/>
                <a:gd name="T84" fmla="*/ 791 w 1017"/>
                <a:gd name="T85" fmla="*/ 844 h 1018"/>
                <a:gd name="T86" fmla="*/ 623 w 1017"/>
                <a:gd name="T87" fmla="*/ 607 h 1018"/>
                <a:gd name="T88" fmla="*/ 866 w 1017"/>
                <a:gd name="T89" fmla="*/ 794 h 1018"/>
                <a:gd name="T90" fmla="*/ 896 w 1017"/>
                <a:gd name="T91" fmla="*/ 618 h 1018"/>
                <a:gd name="T92" fmla="*/ 954 w 1017"/>
                <a:gd name="T93" fmla="*/ 923 h 1018"/>
                <a:gd name="T94" fmla="*/ 473 w 1017"/>
                <a:gd name="T95" fmla="*/ 609 h 1018"/>
                <a:gd name="T96" fmla="*/ 372 w 1017"/>
                <a:gd name="T97" fmla="*/ 542 h 1018"/>
                <a:gd name="T98" fmla="*/ 179 w 1017"/>
                <a:gd name="T99" fmla="*/ 591 h 1018"/>
                <a:gd name="T100" fmla="*/ 67 w 1017"/>
                <a:gd name="T101" fmla="*/ 545 h 1018"/>
                <a:gd name="T102" fmla="*/ 0 w 1017"/>
                <a:gd name="T103" fmla="*/ 923 h 1018"/>
                <a:gd name="T104" fmla="*/ 76 w 1017"/>
                <a:gd name="T105" fmla="*/ 1016 h 1018"/>
                <a:gd name="T106" fmla="*/ 466 w 1017"/>
                <a:gd name="T107" fmla="*/ 968 h 1018"/>
                <a:gd name="T108" fmla="*/ 442 w 1017"/>
                <a:gd name="T109" fmla="*/ 849 h 1018"/>
                <a:gd name="T110" fmla="*/ 73 w 1017"/>
                <a:gd name="T111" fmla="*/ 945 h 1018"/>
                <a:gd name="T112" fmla="*/ 96 w 1017"/>
                <a:gd name="T113" fmla="*/ 604 h 1018"/>
                <a:gd name="T114" fmla="*/ 132 w 1017"/>
                <a:gd name="T115" fmla="*/ 781 h 1018"/>
                <a:gd name="T116" fmla="*/ 358 w 1017"/>
                <a:gd name="T117" fmla="*/ 614 h 1018"/>
                <a:gd name="T118" fmla="*/ 411 w 1017"/>
                <a:gd name="T119" fmla="*/ 648 h 1018"/>
                <a:gd name="T120" fmla="*/ 230 w 1017"/>
                <a:gd name="T121" fmla="*/ 879 h 1018"/>
                <a:gd name="T122" fmla="*/ 412 w 1017"/>
                <a:gd name="T123" fmla="*/ 916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018">
                  <a:moveTo>
                    <a:pt x="381" y="0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86" y="1"/>
                  </a:lnTo>
                  <a:lnTo>
                    <a:pt x="76" y="2"/>
                  </a:lnTo>
                  <a:lnTo>
                    <a:pt x="68" y="4"/>
                  </a:lnTo>
                  <a:lnTo>
                    <a:pt x="59" y="8"/>
                  </a:lnTo>
                  <a:lnTo>
                    <a:pt x="50" y="12"/>
                  </a:lnTo>
                  <a:lnTo>
                    <a:pt x="42" y="16"/>
                  </a:lnTo>
                  <a:lnTo>
                    <a:pt x="34" y="21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1" y="35"/>
                  </a:lnTo>
                  <a:lnTo>
                    <a:pt x="16" y="43"/>
                  </a:lnTo>
                  <a:lnTo>
                    <a:pt x="11" y="50"/>
                  </a:lnTo>
                  <a:lnTo>
                    <a:pt x="6" y="59"/>
                  </a:lnTo>
                  <a:lnTo>
                    <a:pt x="4" y="68"/>
                  </a:lnTo>
                  <a:lnTo>
                    <a:pt x="1" y="77"/>
                  </a:lnTo>
                  <a:lnTo>
                    <a:pt x="0" y="86"/>
                  </a:lnTo>
                  <a:lnTo>
                    <a:pt x="0" y="95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92"/>
                  </a:lnTo>
                  <a:lnTo>
                    <a:pt x="2" y="401"/>
                  </a:lnTo>
                  <a:lnTo>
                    <a:pt x="4" y="410"/>
                  </a:lnTo>
                  <a:lnTo>
                    <a:pt x="8" y="418"/>
                  </a:lnTo>
                  <a:lnTo>
                    <a:pt x="11" y="427"/>
                  </a:lnTo>
                  <a:lnTo>
                    <a:pt x="16" y="436"/>
                  </a:lnTo>
                  <a:lnTo>
                    <a:pt x="21" y="442"/>
                  </a:lnTo>
                  <a:lnTo>
                    <a:pt x="28" y="450"/>
                  </a:lnTo>
                  <a:lnTo>
                    <a:pt x="34" y="455"/>
                  </a:lnTo>
                  <a:lnTo>
                    <a:pt x="42" y="461"/>
                  </a:lnTo>
                  <a:lnTo>
                    <a:pt x="49" y="466"/>
                  </a:lnTo>
                  <a:lnTo>
                    <a:pt x="58" y="470"/>
                  </a:lnTo>
                  <a:lnTo>
                    <a:pt x="67" y="473"/>
                  </a:lnTo>
                  <a:lnTo>
                    <a:pt x="76" y="475"/>
                  </a:lnTo>
                  <a:lnTo>
                    <a:pt x="86" y="476"/>
                  </a:lnTo>
                  <a:lnTo>
                    <a:pt x="96" y="477"/>
                  </a:lnTo>
                  <a:lnTo>
                    <a:pt x="96" y="477"/>
                  </a:lnTo>
                  <a:lnTo>
                    <a:pt x="105" y="476"/>
                  </a:lnTo>
                  <a:lnTo>
                    <a:pt x="115" y="475"/>
                  </a:lnTo>
                  <a:lnTo>
                    <a:pt x="123" y="473"/>
                  </a:lnTo>
                  <a:lnTo>
                    <a:pt x="132" y="470"/>
                  </a:lnTo>
                  <a:lnTo>
                    <a:pt x="141" y="466"/>
                  </a:lnTo>
                  <a:lnTo>
                    <a:pt x="148" y="461"/>
                  </a:lnTo>
                  <a:lnTo>
                    <a:pt x="156" y="455"/>
                  </a:lnTo>
                  <a:lnTo>
                    <a:pt x="162" y="450"/>
                  </a:lnTo>
                  <a:lnTo>
                    <a:pt x="168" y="442"/>
                  </a:lnTo>
                  <a:lnTo>
                    <a:pt x="174" y="436"/>
                  </a:lnTo>
                  <a:lnTo>
                    <a:pt x="179" y="427"/>
                  </a:lnTo>
                  <a:lnTo>
                    <a:pt x="184" y="418"/>
                  </a:lnTo>
                  <a:lnTo>
                    <a:pt x="187" y="410"/>
                  </a:lnTo>
                  <a:lnTo>
                    <a:pt x="189" y="401"/>
                  </a:lnTo>
                  <a:lnTo>
                    <a:pt x="190" y="392"/>
                  </a:lnTo>
                  <a:lnTo>
                    <a:pt x="191" y="382"/>
                  </a:lnTo>
                  <a:lnTo>
                    <a:pt x="191" y="329"/>
                  </a:lnTo>
                  <a:lnTo>
                    <a:pt x="314" y="450"/>
                  </a:lnTo>
                  <a:lnTo>
                    <a:pt x="314" y="450"/>
                  </a:lnTo>
                  <a:lnTo>
                    <a:pt x="321" y="456"/>
                  </a:lnTo>
                  <a:lnTo>
                    <a:pt x="328" y="461"/>
                  </a:lnTo>
                  <a:lnTo>
                    <a:pt x="337" y="466"/>
                  </a:lnTo>
                  <a:lnTo>
                    <a:pt x="346" y="470"/>
                  </a:lnTo>
                  <a:lnTo>
                    <a:pt x="354" y="472"/>
                  </a:lnTo>
                  <a:lnTo>
                    <a:pt x="363" y="474"/>
                  </a:lnTo>
                  <a:lnTo>
                    <a:pt x="372" y="475"/>
                  </a:lnTo>
                  <a:lnTo>
                    <a:pt x="381" y="476"/>
                  </a:lnTo>
                  <a:lnTo>
                    <a:pt x="391" y="475"/>
                  </a:lnTo>
                  <a:lnTo>
                    <a:pt x="400" y="474"/>
                  </a:lnTo>
                  <a:lnTo>
                    <a:pt x="409" y="472"/>
                  </a:lnTo>
                  <a:lnTo>
                    <a:pt x="417" y="470"/>
                  </a:lnTo>
                  <a:lnTo>
                    <a:pt x="426" y="466"/>
                  </a:lnTo>
                  <a:lnTo>
                    <a:pt x="435" y="461"/>
                  </a:lnTo>
                  <a:lnTo>
                    <a:pt x="442" y="456"/>
                  </a:lnTo>
                  <a:lnTo>
                    <a:pt x="449" y="450"/>
                  </a:lnTo>
                  <a:lnTo>
                    <a:pt x="449" y="450"/>
                  </a:lnTo>
                  <a:lnTo>
                    <a:pt x="455" y="442"/>
                  </a:lnTo>
                  <a:lnTo>
                    <a:pt x="461" y="435"/>
                  </a:lnTo>
                  <a:lnTo>
                    <a:pt x="466" y="426"/>
                  </a:lnTo>
                  <a:lnTo>
                    <a:pt x="470" y="417"/>
                  </a:lnTo>
                  <a:lnTo>
                    <a:pt x="473" y="409"/>
                  </a:lnTo>
                  <a:lnTo>
                    <a:pt x="475" y="400"/>
                  </a:lnTo>
                  <a:lnTo>
                    <a:pt x="476" y="391"/>
                  </a:lnTo>
                  <a:lnTo>
                    <a:pt x="476" y="382"/>
                  </a:lnTo>
                  <a:lnTo>
                    <a:pt x="476" y="372"/>
                  </a:lnTo>
                  <a:lnTo>
                    <a:pt x="475" y="364"/>
                  </a:lnTo>
                  <a:lnTo>
                    <a:pt x="473" y="355"/>
                  </a:lnTo>
                  <a:lnTo>
                    <a:pt x="470" y="345"/>
                  </a:lnTo>
                  <a:lnTo>
                    <a:pt x="466" y="338"/>
                  </a:lnTo>
                  <a:lnTo>
                    <a:pt x="461" y="329"/>
                  </a:lnTo>
                  <a:lnTo>
                    <a:pt x="456" y="322"/>
                  </a:lnTo>
                  <a:lnTo>
                    <a:pt x="450" y="314"/>
                  </a:lnTo>
                  <a:lnTo>
                    <a:pt x="329" y="191"/>
                  </a:lnTo>
                  <a:lnTo>
                    <a:pt x="381" y="191"/>
                  </a:lnTo>
                  <a:lnTo>
                    <a:pt x="381" y="191"/>
                  </a:lnTo>
                  <a:lnTo>
                    <a:pt x="391" y="191"/>
                  </a:lnTo>
                  <a:lnTo>
                    <a:pt x="400" y="189"/>
                  </a:lnTo>
                  <a:lnTo>
                    <a:pt x="410" y="187"/>
                  </a:lnTo>
                  <a:lnTo>
                    <a:pt x="418" y="183"/>
                  </a:lnTo>
                  <a:lnTo>
                    <a:pt x="427" y="179"/>
                  </a:lnTo>
                  <a:lnTo>
                    <a:pt x="435" y="175"/>
                  </a:lnTo>
                  <a:lnTo>
                    <a:pt x="442" y="170"/>
                  </a:lnTo>
                  <a:lnTo>
                    <a:pt x="449" y="163"/>
                  </a:lnTo>
                  <a:lnTo>
                    <a:pt x="455" y="157"/>
                  </a:lnTo>
                  <a:lnTo>
                    <a:pt x="460" y="149"/>
                  </a:lnTo>
                  <a:lnTo>
                    <a:pt x="466" y="141"/>
                  </a:lnTo>
                  <a:lnTo>
                    <a:pt x="469" y="133"/>
                  </a:lnTo>
                  <a:lnTo>
                    <a:pt x="472" y="123"/>
                  </a:lnTo>
                  <a:lnTo>
                    <a:pt x="475" y="115"/>
                  </a:lnTo>
                  <a:lnTo>
                    <a:pt x="476" y="105"/>
                  </a:lnTo>
                  <a:lnTo>
                    <a:pt x="476" y="95"/>
                  </a:lnTo>
                  <a:lnTo>
                    <a:pt x="476" y="95"/>
                  </a:lnTo>
                  <a:lnTo>
                    <a:pt x="476" y="86"/>
                  </a:lnTo>
                  <a:lnTo>
                    <a:pt x="475" y="76"/>
                  </a:lnTo>
                  <a:lnTo>
                    <a:pt x="472" y="68"/>
                  </a:lnTo>
                  <a:lnTo>
                    <a:pt x="469" y="58"/>
                  </a:lnTo>
                  <a:lnTo>
                    <a:pt x="466" y="50"/>
                  </a:lnTo>
                  <a:lnTo>
                    <a:pt x="460" y="42"/>
                  </a:lnTo>
                  <a:lnTo>
                    <a:pt x="455" y="35"/>
                  </a:lnTo>
                  <a:lnTo>
                    <a:pt x="449" y="28"/>
                  </a:lnTo>
                  <a:lnTo>
                    <a:pt x="442" y="21"/>
                  </a:lnTo>
                  <a:lnTo>
                    <a:pt x="435" y="16"/>
                  </a:lnTo>
                  <a:lnTo>
                    <a:pt x="427" y="12"/>
                  </a:lnTo>
                  <a:lnTo>
                    <a:pt x="418" y="8"/>
                  </a:lnTo>
                  <a:lnTo>
                    <a:pt x="410" y="4"/>
                  </a:lnTo>
                  <a:lnTo>
                    <a:pt x="400" y="2"/>
                  </a:lnTo>
                  <a:lnTo>
                    <a:pt x="391" y="1"/>
                  </a:lnTo>
                  <a:lnTo>
                    <a:pt x="381" y="0"/>
                  </a:lnTo>
                  <a:lnTo>
                    <a:pt x="381" y="0"/>
                  </a:lnTo>
                  <a:close/>
                  <a:moveTo>
                    <a:pt x="381" y="128"/>
                  </a:moveTo>
                  <a:lnTo>
                    <a:pt x="254" y="128"/>
                  </a:lnTo>
                  <a:lnTo>
                    <a:pt x="254" y="128"/>
                  </a:lnTo>
                  <a:lnTo>
                    <a:pt x="249" y="128"/>
                  </a:lnTo>
                  <a:lnTo>
                    <a:pt x="245" y="129"/>
                  </a:lnTo>
                  <a:lnTo>
                    <a:pt x="240" y="131"/>
                  </a:lnTo>
                  <a:lnTo>
                    <a:pt x="236" y="133"/>
                  </a:lnTo>
                  <a:lnTo>
                    <a:pt x="233" y="135"/>
                  </a:lnTo>
                  <a:lnTo>
                    <a:pt x="230" y="138"/>
                  </a:lnTo>
                  <a:lnTo>
                    <a:pt x="227" y="143"/>
                  </a:lnTo>
                  <a:lnTo>
                    <a:pt x="225" y="147"/>
                  </a:lnTo>
                  <a:lnTo>
                    <a:pt x="225" y="147"/>
                  </a:lnTo>
                  <a:lnTo>
                    <a:pt x="223" y="151"/>
                  </a:lnTo>
                  <a:lnTo>
                    <a:pt x="222" y="156"/>
                  </a:lnTo>
                  <a:lnTo>
                    <a:pt x="222" y="161"/>
                  </a:lnTo>
                  <a:lnTo>
                    <a:pt x="223" y="165"/>
                  </a:lnTo>
                  <a:lnTo>
                    <a:pt x="224" y="170"/>
                  </a:lnTo>
                  <a:lnTo>
                    <a:pt x="225" y="174"/>
                  </a:lnTo>
                  <a:lnTo>
                    <a:pt x="229" y="178"/>
                  </a:lnTo>
                  <a:lnTo>
                    <a:pt x="232" y="181"/>
                  </a:lnTo>
                  <a:lnTo>
                    <a:pt x="403" y="359"/>
                  </a:lnTo>
                  <a:lnTo>
                    <a:pt x="403" y="359"/>
                  </a:lnTo>
                  <a:lnTo>
                    <a:pt x="408" y="365"/>
                  </a:lnTo>
                  <a:lnTo>
                    <a:pt x="411" y="370"/>
                  </a:lnTo>
                  <a:lnTo>
                    <a:pt x="412" y="376"/>
                  </a:lnTo>
                  <a:lnTo>
                    <a:pt x="413" y="382"/>
                  </a:lnTo>
                  <a:lnTo>
                    <a:pt x="412" y="387"/>
                  </a:lnTo>
                  <a:lnTo>
                    <a:pt x="411" y="394"/>
                  </a:lnTo>
                  <a:lnTo>
                    <a:pt x="408" y="399"/>
                  </a:lnTo>
                  <a:lnTo>
                    <a:pt x="403" y="404"/>
                  </a:lnTo>
                  <a:lnTo>
                    <a:pt x="403" y="404"/>
                  </a:lnTo>
                  <a:lnTo>
                    <a:pt x="399" y="408"/>
                  </a:lnTo>
                  <a:lnTo>
                    <a:pt x="394" y="411"/>
                  </a:lnTo>
                  <a:lnTo>
                    <a:pt x="387" y="413"/>
                  </a:lnTo>
                  <a:lnTo>
                    <a:pt x="381" y="413"/>
                  </a:lnTo>
                  <a:lnTo>
                    <a:pt x="376" y="413"/>
                  </a:lnTo>
                  <a:lnTo>
                    <a:pt x="369" y="411"/>
                  </a:lnTo>
                  <a:lnTo>
                    <a:pt x="364" y="408"/>
                  </a:lnTo>
                  <a:lnTo>
                    <a:pt x="358" y="403"/>
                  </a:lnTo>
                  <a:lnTo>
                    <a:pt x="181" y="232"/>
                  </a:lnTo>
                  <a:lnTo>
                    <a:pt x="181" y="232"/>
                  </a:lnTo>
                  <a:lnTo>
                    <a:pt x="177" y="229"/>
                  </a:lnTo>
                  <a:lnTo>
                    <a:pt x="173" y="226"/>
                  </a:lnTo>
                  <a:lnTo>
                    <a:pt x="168" y="224"/>
                  </a:lnTo>
                  <a:lnTo>
                    <a:pt x="164" y="223"/>
                  </a:lnTo>
                  <a:lnTo>
                    <a:pt x="160" y="223"/>
                  </a:lnTo>
                  <a:lnTo>
                    <a:pt x="156" y="223"/>
                  </a:lnTo>
                  <a:lnTo>
                    <a:pt x="151" y="224"/>
                  </a:lnTo>
                  <a:lnTo>
                    <a:pt x="146" y="225"/>
                  </a:lnTo>
                  <a:lnTo>
                    <a:pt x="146" y="225"/>
                  </a:lnTo>
                  <a:lnTo>
                    <a:pt x="142" y="227"/>
                  </a:lnTo>
                  <a:lnTo>
                    <a:pt x="138" y="231"/>
                  </a:lnTo>
                  <a:lnTo>
                    <a:pt x="135" y="234"/>
                  </a:lnTo>
                  <a:lnTo>
                    <a:pt x="132" y="237"/>
                  </a:lnTo>
                  <a:lnTo>
                    <a:pt x="130" y="241"/>
                  </a:lnTo>
                  <a:lnTo>
                    <a:pt x="129" y="246"/>
                  </a:lnTo>
                  <a:lnTo>
                    <a:pt x="128" y="250"/>
                  </a:lnTo>
                  <a:lnTo>
                    <a:pt x="127" y="254"/>
                  </a:lnTo>
                  <a:lnTo>
                    <a:pt x="127" y="382"/>
                  </a:lnTo>
                  <a:lnTo>
                    <a:pt x="127" y="382"/>
                  </a:lnTo>
                  <a:lnTo>
                    <a:pt x="127" y="388"/>
                  </a:lnTo>
                  <a:lnTo>
                    <a:pt x="124" y="394"/>
                  </a:lnTo>
                  <a:lnTo>
                    <a:pt x="121" y="399"/>
                  </a:lnTo>
                  <a:lnTo>
                    <a:pt x="118" y="404"/>
                  </a:lnTo>
                  <a:lnTo>
                    <a:pt x="113" y="408"/>
                  </a:lnTo>
                  <a:lnTo>
                    <a:pt x="107" y="411"/>
                  </a:lnTo>
                  <a:lnTo>
                    <a:pt x="102" y="413"/>
                  </a:lnTo>
                  <a:lnTo>
                    <a:pt x="96" y="413"/>
                  </a:lnTo>
                  <a:lnTo>
                    <a:pt x="96" y="413"/>
                  </a:lnTo>
                  <a:lnTo>
                    <a:pt x="89" y="413"/>
                  </a:lnTo>
                  <a:lnTo>
                    <a:pt x="83" y="411"/>
                  </a:lnTo>
                  <a:lnTo>
                    <a:pt x="77" y="408"/>
                  </a:lnTo>
                  <a:lnTo>
                    <a:pt x="73" y="404"/>
                  </a:lnTo>
                  <a:lnTo>
                    <a:pt x="69" y="399"/>
                  </a:lnTo>
                  <a:lnTo>
                    <a:pt x="65" y="394"/>
                  </a:lnTo>
                  <a:lnTo>
                    <a:pt x="64" y="388"/>
                  </a:lnTo>
                  <a:lnTo>
                    <a:pt x="63" y="382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4" y="89"/>
                  </a:lnTo>
                  <a:lnTo>
                    <a:pt x="65" y="84"/>
                  </a:lnTo>
                  <a:lnTo>
                    <a:pt x="69" y="78"/>
                  </a:lnTo>
                  <a:lnTo>
                    <a:pt x="73" y="73"/>
                  </a:lnTo>
                  <a:lnTo>
                    <a:pt x="73" y="73"/>
                  </a:lnTo>
                  <a:lnTo>
                    <a:pt x="77" y="69"/>
                  </a:lnTo>
                  <a:lnTo>
                    <a:pt x="83" y="67"/>
                  </a:lnTo>
                  <a:lnTo>
                    <a:pt x="89" y="64"/>
                  </a:lnTo>
                  <a:lnTo>
                    <a:pt x="96" y="63"/>
                  </a:lnTo>
                  <a:lnTo>
                    <a:pt x="381" y="63"/>
                  </a:lnTo>
                  <a:lnTo>
                    <a:pt x="381" y="63"/>
                  </a:lnTo>
                  <a:lnTo>
                    <a:pt x="387" y="64"/>
                  </a:lnTo>
                  <a:lnTo>
                    <a:pt x="394" y="67"/>
                  </a:lnTo>
                  <a:lnTo>
                    <a:pt x="399" y="69"/>
                  </a:lnTo>
                  <a:lnTo>
                    <a:pt x="403" y="73"/>
                  </a:lnTo>
                  <a:lnTo>
                    <a:pt x="408" y="78"/>
                  </a:lnTo>
                  <a:lnTo>
                    <a:pt x="411" y="84"/>
                  </a:lnTo>
                  <a:lnTo>
                    <a:pt x="412" y="89"/>
                  </a:lnTo>
                  <a:lnTo>
                    <a:pt x="413" y="95"/>
                  </a:lnTo>
                  <a:lnTo>
                    <a:pt x="413" y="95"/>
                  </a:lnTo>
                  <a:lnTo>
                    <a:pt x="412" y="102"/>
                  </a:lnTo>
                  <a:lnTo>
                    <a:pt x="411" y="108"/>
                  </a:lnTo>
                  <a:lnTo>
                    <a:pt x="408" y="114"/>
                  </a:lnTo>
                  <a:lnTo>
                    <a:pt x="403" y="118"/>
                  </a:lnTo>
                  <a:lnTo>
                    <a:pt x="399" y="122"/>
                  </a:lnTo>
                  <a:lnTo>
                    <a:pt x="394" y="124"/>
                  </a:lnTo>
                  <a:lnTo>
                    <a:pt x="387" y="127"/>
                  </a:lnTo>
                  <a:lnTo>
                    <a:pt x="381" y="128"/>
                  </a:lnTo>
                  <a:lnTo>
                    <a:pt x="381" y="128"/>
                  </a:lnTo>
                  <a:close/>
                  <a:moveTo>
                    <a:pt x="989" y="28"/>
                  </a:moveTo>
                  <a:lnTo>
                    <a:pt x="989" y="28"/>
                  </a:lnTo>
                  <a:lnTo>
                    <a:pt x="983" y="21"/>
                  </a:lnTo>
                  <a:lnTo>
                    <a:pt x="975" y="16"/>
                  </a:lnTo>
                  <a:lnTo>
                    <a:pt x="967" y="12"/>
                  </a:lnTo>
                  <a:lnTo>
                    <a:pt x="958" y="8"/>
                  </a:lnTo>
                  <a:lnTo>
                    <a:pt x="950" y="4"/>
                  </a:lnTo>
                  <a:lnTo>
                    <a:pt x="941" y="2"/>
                  </a:lnTo>
                  <a:lnTo>
                    <a:pt x="931" y="1"/>
                  </a:lnTo>
                  <a:lnTo>
                    <a:pt x="922" y="0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26" y="1"/>
                  </a:lnTo>
                  <a:lnTo>
                    <a:pt x="617" y="2"/>
                  </a:lnTo>
                  <a:lnTo>
                    <a:pt x="607" y="4"/>
                  </a:lnTo>
                  <a:lnTo>
                    <a:pt x="599" y="8"/>
                  </a:lnTo>
                  <a:lnTo>
                    <a:pt x="590" y="12"/>
                  </a:lnTo>
                  <a:lnTo>
                    <a:pt x="583" y="16"/>
                  </a:lnTo>
                  <a:lnTo>
                    <a:pt x="575" y="21"/>
                  </a:lnTo>
                  <a:lnTo>
                    <a:pt x="569" y="28"/>
                  </a:lnTo>
                  <a:lnTo>
                    <a:pt x="562" y="35"/>
                  </a:lnTo>
                  <a:lnTo>
                    <a:pt x="557" y="42"/>
                  </a:lnTo>
                  <a:lnTo>
                    <a:pt x="552" y="50"/>
                  </a:lnTo>
                  <a:lnTo>
                    <a:pt x="548" y="58"/>
                  </a:lnTo>
                  <a:lnTo>
                    <a:pt x="545" y="68"/>
                  </a:lnTo>
                  <a:lnTo>
                    <a:pt x="542" y="76"/>
                  </a:lnTo>
                  <a:lnTo>
                    <a:pt x="541" y="86"/>
                  </a:lnTo>
                  <a:lnTo>
                    <a:pt x="541" y="95"/>
                  </a:lnTo>
                  <a:lnTo>
                    <a:pt x="541" y="95"/>
                  </a:lnTo>
                  <a:lnTo>
                    <a:pt x="541" y="105"/>
                  </a:lnTo>
                  <a:lnTo>
                    <a:pt x="542" y="115"/>
                  </a:lnTo>
                  <a:lnTo>
                    <a:pt x="545" y="123"/>
                  </a:lnTo>
                  <a:lnTo>
                    <a:pt x="548" y="133"/>
                  </a:lnTo>
                  <a:lnTo>
                    <a:pt x="552" y="141"/>
                  </a:lnTo>
                  <a:lnTo>
                    <a:pt x="557" y="149"/>
                  </a:lnTo>
                  <a:lnTo>
                    <a:pt x="562" y="157"/>
                  </a:lnTo>
                  <a:lnTo>
                    <a:pt x="569" y="163"/>
                  </a:lnTo>
                  <a:lnTo>
                    <a:pt x="575" y="170"/>
                  </a:lnTo>
                  <a:lnTo>
                    <a:pt x="583" y="175"/>
                  </a:lnTo>
                  <a:lnTo>
                    <a:pt x="590" y="179"/>
                  </a:lnTo>
                  <a:lnTo>
                    <a:pt x="599" y="183"/>
                  </a:lnTo>
                  <a:lnTo>
                    <a:pt x="607" y="187"/>
                  </a:lnTo>
                  <a:lnTo>
                    <a:pt x="617" y="189"/>
                  </a:lnTo>
                  <a:lnTo>
                    <a:pt x="626" y="191"/>
                  </a:lnTo>
                  <a:lnTo>
                    <a:pt x="636" y="191"/>
                  </a:lnTo>
                  <a:lnTo>
                    <a:pt x="688" y="191"/>
                  </a:lnTo>
                  <a:lnTo>
                    <a:pt x="569" y="314"/>
                  </a:lnTo>
                  <a:lnTo>
                    <a:pt x="569" y="314"/>
                  </a:lnTo>
                  <a:lnTo>
                    <a:pt x="562" y="322"/>
                  </a:lnTo>
                  <a:lnTo>
                    <a:pt x="556" y="329"/>
                  </a:lnTo>
                  <a:lnTo>
                    <a:pt x="552" y="337"/>
                  </a:lnTo>
                  <a:lnTo>
                    <a:pt x="547" y="345"/>
                  </a:lnTo>
                  <a:lnTo>
                    <a:pt x="544" y="354"/>
                  </a:lnTo>
                  <a:lnTo>
                    <a:pt x="542" y="364"/>
                  </a:lnTo>
                  <a:lnTo>
                    <a:pt x="541" y="372"/>
                  </a:lnTo>
                  <a:lnTo>
                    <a:pt x="541" y="382"/>
                  </a:lnTo>
                  <a:lnTo>
                    <a:pt x="541" y="391"/>
                  </a:lnTo>
                  <a:lnTo>
                    <a:pt x="542" y="400"/>
                  </a:lnTo>
                  <a:lnTo>
                    <a:pt x="544" y="409"/>
                  </a:lnTo>
                  <a:lnTo>
                    <a:pt x="547" y="417"/>
                  </a:lnTo>
                  <a:lnTo>
                    <a:pt x="552" y="426"/>
                  </a:lnTo>
                  <a:lnTo>
                    <a:pt x="556" y="435"/>
                  </a:lnTo>
                  <a:lnTo>
                    <a:pt x="562" y="442"/>
                  </a:lnTo>
                  <a:lnTo>
                    <a:pt x="569" y="450"/>
                  </a:lnTo>
                  <a:lnTo>
                    <a:pt x="569" y="450"/>
                  </a:lnTo>
                  <a:lnTo>
                    <a:pt x="575" y="456"/>
                  </a:lnTo>
                  <a:lnTo>
                    <a:pt x="583" y="461"/>
                  </a:lnTo>
                  <a:lnTo>
                    <a:pt x="591" y="466"/>
                  </a:lnTo>
                  <a:lnTo>
                    <a:pt x="600" y="470"/>
                  </a:lnTo>
                  <a:lnTo>
                    <a:pt x="608" y="472"/>
                  </a:lnTo>
                  <a:lnTo>
                    <a:pt x="617" y="474"/>
                  </a:lnTo>
                  <a:lnTo>
                    <a:pt x="627" y="475"/>
                  </a:lnTo>
                  <a:lnTo>
                    <a:pt x="636" y="476"/>
                  </a:lnTo>
                  <a:lnTo>
                    <a:pt x="645" y="475"/>
                  </a:lnTo>
                  <a:lnTo>
                    <a:pt x="655" y="474"/>
                  </a:lnTo>
                  <a:lnTo>
                    <a:pt x="663" y="472"/>
                  </a:lnTo>
                  <a:lnTo>
                    <a:pt x="672" y="470"/>
                  </a:lnTo>
                  <a:lnTo>
                    <a:pt x="680" y="466"/>
                  </a:lnTo>
                  <a:lnTo>
                    <a:pt x="689" y="461"/>
                  </a:lnTo>
                  <a:lnTo>
                    <a:pt x="696" y="456"/>
                  </a:lnTo>
                  <a:lnTo>
                    <a:pt x="703" y="450"/>
                  </a:lnTo>
                  <a:lnTo>
                    <a:pt x="826" y="329"/>
                  </a:lnTo>
                  <a:lnTo>
                    <a:pt x="826" y="382"/>
                  </a:lnTo>
                  <a:lnTo>
                    <a:pt x="826" y="382"/>
                  </a:lnTo>
                  <a:lnTo>
                    <a:pt x="827" y="392"/>
                  </a:lnTo>
                  <a:lnTo>
                    <a:pt x="828" y="401"/>
                  </a:lnTo>
                  <a:lnTo>
                    <a:pt x="830" y="410"/>
                  </a:lnTo>
                  <a:lnTo>
                    <a:pt x="834" y="418"/>
                  </a:lnTo>
                  <a:lnTo>
                    <a:pt x="838" y="427"/>
                  </a:lnTo>
                  <a:lnTo>
                    <a:pt x="843" y="436"/>
                  </a:lnTo>
                  <a:lnTo>
                    <a:pt x="849" y="442"/>
                  </a:lnTo>
                  <a:lnTo>
                    <a:pt x="854" y="450"/>
                  </a:lnTo>
                  <a:lnTo>
                    <a:pt x="862" y="455"/>
                  </a:lnTo>
                  <a:lnTo>
                    <a:pt x="869" y="461"/>
                  </a:lnTo>
                  <a:lnTo>
                    <a:pt x="877" y="466"/>
                  </a:lnTo>
                  <a:lnTo>
                    <a:pt x="885" y="470"/>
                  </a:lnTo>
                  <a:lnTo>
                    <a:pt x="894" y="473"/>
                  </a:lnTo>
                  <a:lnTo>
                    <a:pt x="902" y="475"/>
                  </a:lnTo>
                  <a:lnTo>
                    <a:pt x="912" y="476"/>
                  </a:lnTo>
                  <a:lnTo>
                    <a:pt x="922" y="477"/>
                  </a:lnTo>
                  <a:lnTo>
                    <a:pt x="922" y="477"/>
                  </a:lnTo>
                  <a:lnTo>
                    <a:pt x="931" y="476"/>
                  </a:lnTo>
                  <a:lnTo>
                    <a:pt x="941" y="475"/>
                  </a:lnTo>
                  <a:lnTo>
                    <a:pt x="951" y="473"/>
                  </a:lnTo>
                  <a:lnTo>
                    <a:pt x="959" y="470"/>
                  </a:lnTo>
                  <a:lnTo>
                    <a:pt x="968" y="466"/>
                  </a:lnTo>
                  <a:lnTo>
                    <a:pt x="975" y="461"/>
                  </a:lnTo>
                  <a:lnTo>
                    <a:pt x="983" y="455"/>
                  </a:lnTo>
                  <a:lnTo>
                    <a:pt x="989" y="450"/>
                  </a:lnTo>
                  <a:lnTo>
                    <a:pt x="996" y="442"/>
                  </a:lnTo>
                  <a:lnTo>
                    <a:pt x="1001" y="436"/>
                  </a:lnTo>
                  <a:lnTo>
                    <a:pt x="1006" y="427"/>
                  </a:lnTo>
                  <a:lnTo>
                    <a:pt x="1010" y="418"/>
                  </a:lnTo>
                  <a:lnTo>
                    <a:pt x="1013" y="410"/>
                  </a:lnTo>
                  <a:lnTo>
                    <a:pt x="1015" y="401"/>
                  </a:lnTo>
                  <a:lnTo>
                    <a:pt x="1017" y="392"/>
                  </a:lnTo>
                  <a:lnTo>
                    <a:pt x="1017" y="382"/>
                  </a:lnTo>
                  <a:lnTo>
                    <a:pt x="1017" y="95"/>
                  </a:lnTo>
                  <a:lnTo>
                    <a:pt x="1017" y="95"/>
                  </a:lnTo>
                  <a:lnTo>
                    <a:pt x="1017" y="86"/>
                  </a:lnTo>
                  <a:lnTo>
                    <a:pt x="1016" y="77"/>
                  </a:lnTo>
                  <a:lnTo>
                    <a:pt x="1013" y="68"/>
                  </a:lnTo>
                  <a:lnTo>
                    <a:pt x="1011" y="59"/>
                  </a:lnTo>
                  <a:lnTo>
                    <a:pt x="1006" y="50"/>
                  </a:lnTo>
                  <a:lnTo>
                    <a:pt x="1001" y="43"/>
                  </a:lnTo>
                  <a:lnTo>
                    <a:pt x="996" y="35"/>
                  </a:lnTo>
                  <a:lnTo>
                    <a:pt x="989" y="28"/>
                  </a:lnTo>
                  <a:lnTo>
                    <a:pt x="989" y="28"/>
                  </a:lnTo>
                  <a:close/>
                  <a:moveTo>
                    <a:pt x="954" y="382"/>
                  </a:moveTo>
                  <a:lnTo>
                    <a:pt x="954" y="382"/>
                  </a:lnTo>
                  <a:lnTo>
                    <a:pt x="953" y="388"/>
                  </a:lnTo>
                  <a:lnTo>
                    <a:pt x="952" y="394"/>
                  </a:lnTo>
                  <a:lnTo>
                    <a:pt x="949" y="399"/>
                  </a:lnTo>
                  <a:lnTo>
                    <a:pt x="944" y="404"/>
                  </a:lnTo>
                  <a:lnTo>
                    <a:pt x="940" y="408"/>
                  </a:lnTo>
                  <a:lnTo>
                    <a:pt x="935" y="411"/>
                  </a:lnTo>
                  <a:lnTo>
                    <a:pt x="928" y="413"/>
                  </a:lnTo>
                  <a:lnTo>
                    <a:pt x="922" y="413"/>
                  </a:lnTo>
                  <a:lnTo>
                    <a:pt x="922" y="413"/>
                  </a:lnTo>
                  <a:lnTo>
                    <a:pt x="915" y="413"/>
                  </a:lnTo>
                  <a:lnTo>
                    <a:pt x="910" y="411"/>
                  </a:lnTo>
                  <a:lnTo>
                    <a:pt x="905" y="408"/>
                  </a:lnTo>
                  <a:lnTo>
                    <a:pt x="899" y="404"/>
                  </a:lnTo>
                  <a:lnTo>
                    <a:pt x="896" y="399"/>
                  </a:lnTo>
                  <a:lnTo>
                    <a:pt x="893" y="394"/>
                  </a:lnTo>
                  <a:lnTo>
                    <a:pt x="891" y="388"/>
                  </a:lnTo>
                  <a:lnTo>
                    <a:pt x="891" y="382"/>
                  </a:lnTo>
                  <a:lnTo>
                    <a:pt x="891" y="254"/>
                  </a:lnTo>
                  <a:lnTo>
                    <a:pt x="891" y="254"/>
                  </a:lnTo>
                  <a:lnTo>
                    <a:pt x="890" y="250"/>
                  </a:lnTo>
                  <a:lnTo>
                    <a:pt x="888" y="246"/>
                  </a:lnTo>
                  <a:lnTo>
                    <a:pt x="887" y="241"/>
                  </a:lnTo>
                  <a:lnTo>
                    <a:pt x="885" y="237"/>
                  </a:lnTo>
                  <a:lnTo>
                    <a:pt x="882" y="234"/>
                  </a:lnTo>
                  <a:lnTo>
                    <a:pt x="879" y="231"/>
                  </a:lnTo>
                  <a:lnTo>
                    <a:pt x="876" y="227"/>
                  </a:lnTo>
                  <a:lnTo>
                    <a:pt x="871" y="225"/>
                  </a:lnTo>
                  <a:lnTo>
                    <a:pt x="871" y="225"/>
                  </a:lnTo>
                  <a:lnTo>
                    <a:pt x="865" y="223"/>
                  </a:lnTo>
                  <a:lnTo>
                    <a:pt x="858" y="223"/>
                  </a:lnTo>
                  <a:lnTo>
                    <a:pt x="858" y="223"/>
                  </a:lnTo>
                  <a:lnTo>
                    <a:pt x="852" y="223"/>
                  </a:lnTo>
                  <a:lnTo>
                    <a:pt x="847" y="225"/>
                  </a:lnTo>
                  <a:lnTo>
                    <a:pt x="841" y="227"/>
                  </a:lnTo>
                  <a:lnTo>
                    <a:pt x="836" y="232"/>
                  </a:lnTo>
                  <a:lnTo>
                    <a:pt x="659" y="404"/>
                  </a:lnTo>
                  <a:lnTo>
                    <a:pt x="659" y="404"/>
                  </a:lnTo>
                  <a:lnTo>
                    <a:pt x="653" y="408"/>
                  </a:lnTo>
                  <a:lnTo>
                    <a:pt x="648" y="411"/>
                  </a:lnTo>
                  <a:lnTo>
                    <a:pt x="642" y="413"/>
                  </a:lnTo>
                  <a:lnTo>
                    <a:pt x="636" y="413"/>
                  </a:lnTo>
                  <a:lnTo>
                    <a:pt x="630" y="413"/>
                  </a:lnTo>
                  <a:lnTo>
                    <a:pt x="623" y="411"/>
                  </a:lnTo>
                  <a:lnTo>
                    <a:pt x="618" y="408"/>
                  </a:lnTo>
                  <a:lnTo>
                    <a:pt x="614" y="404"/>
                  </a:lnTo>
                  <a:lnTo>
                    <a:pt x="614" y="404"/>
                  </a:lnTo>
                  <a:lnTo>
                    <a:pt x="609" y="399"/>
                  </a:lnTo>
                  <a:lnTo>
                    <a:pt x="606" y="394"/>
                  </a:lnTo>
                  <a:lnTo>
                    <a:pt x="604" y="387"/>
                  </a:lnTo>
                  <a:lnTo>
                    <a:pt x="604" y="382"/>
                  </a:lnTo>
                  <a:lnTo>
                    <a:pt x="605" y="376"/>
                  </a:lnTo>
                  <a:lnTo>
                    <a:pt x="606" y="370"/>
                  </a:lnTo>
                  <a:lnTo>
                    <a:pt x="609" y="364"/>
                  </a:lnTo>
                  <a:lnTo>
                    <a:pt x="614" y="359"/>
                  </a:lnTo>
                  <a:lnTo>
                    <a:pt x="785" y="181"/>
                  </a:lnTo>
                  <a:lnTo>
                    <a:pt x="785" y="181"/>
                  </a:lnTo>
                  <a:lnTo>
                    <a:pt x="789" y="178"/>
                  </a:lnTo>
                  <a:lnTo>
                    <a:pt x="791" y="174"/>
                  </a:lnTo>
                  <a:lnTo>
                    <a:pt x="793" y="170"/>
                  </a:lnTo>
                  <a:lnTo>
                    <a:pt x="794" y="165"/>
                  </a:lnTo>
                  <a:lnTo>
                    <a:pt x="795" y="161"/>
                  </a:lnTo>
                  <a:lnTo>
                    <a:pt x="795" y="156"/>
                  </a:lnTo>
                  <a:lnTo>
                    <a:pt x="794" y="151"/>
                  </a:lnTo>
                  <a:lnTo>
                    <a:pt x="792" y="147"/>
                  </a:lnTo>
                  <a:lnTo>
                    <a:pt x="792" y="147"/>
                  </a:lnTo>
                  <a:lnTo>
                    <a:pt x="790" y="143"/>
                  </a:lnTo>
                  <a:lnTo>
                    <a:pt x="788" y="138"/>
                  </a:lnTo>
                  <a:lnTo>
                    <a:pt x="784" y="135"/>
                  </a:lnTo>
                  <a:lnTo>
                    <a:pt x="780" y="133"/>
                  </a:lnTo>
                  <a:lnTo>
                    <a:pt x="777" y="131"/>
                  </a:lnTo>
                  <a:lnTo>
                    <a:pt x="773" y="129"/>
                  </a:lnTo>
                  <a:lnTo>
                    <a:pt x="768" y="128"/>
                  </a:lnTo>
                  <a:lnTo>
                    <a:pt x="763" y="128"/>
                  </a:lnTo>
                  <a:lnTo>
                    <a:pt x="636" y="128"/>
                  </a:lnTo>
                  <a:lnTo>
                    <a:pt x="636" y="128"/>
                  </a:lnTo>
                  <a:lnTo>
                    <a:pt x="630" y="127"/>
                  </a:lnTo>
                  <a:lnTo>
                    <a:pt x="623" y="124"/>
                  </a:lnTo>
                  <a:lnTo>
                    <a:pt x="618" y="122"/>
                  </a:lnTo>
                  <a:lnTo>
                    <a:pt x="614" y="118"/>
                  </a:lnTo>
                  <a:lnTo>
                    <a:pt x="609" y="114"/>
                  </a:lnTo>
                  <a:lnTo>
                    <a:pt x="606" y="108"/>
                  </a:lnTo>
                  <a:lnTo>
                    <a:pt x="605" y="102"/>
                  </a:lnTo>
                  <a:lnTo>
                    <a:pt x="604" y="95"/>
                  </a:lnTo>
                  <a:lnTo>
                    <a:pt x="604" y="95"/>
                  </a:lnTo>
                  <a:lnTo>
                    <a:pt x="605" y="89"/>
                  </a:lnTo>
                  <a:lnTo>
                    <a:pt x="606" y="84"/>
                  </a:lnTo>
                  <a:lnTo>
                    <a:pt x="609" y="78"/>
                  </a:lnTo>
                  <a:lnTo>
                    <a:pt x="614" y="73"/>
                  </a:lnTo>
                  <a:lnTo>
                    <a:pt x="618" y="69"/>
                  </a:lnTo>
                  <a:lnTo>
                    <a:pt x="623" y="67"/>
                  </a:lnTo>
                  <a:lnTo>
                    <a:pt x="630" y="64"/>
                  </a:lnTo>
                  <a:lnTo>
                    <a:pt x="636" y="63"/>
                  </a:lnTo>
                  <a:lnTo>
                    <a:pt x="922" y="63"/>
                  </a:lnTo>
                  <a:lnTo>
                    <a:pt x="922" y="63"/>
                  </a:lnTo>
                  <a:lnTo>
                    <a:pt x="928" y="64"/>
                  </a:lnTo>
                  <a:lnTo>
                    <a:pt x="935" y="67"/>
                  </a:lnTo>
                  <a:lnTo>
                    <a:pt x="940" y="69"/>
                  </a:lnTo>
                  <a:lnTo>
                    <a:pt x="944" y="73"/>
                  </a:lnTo>
                  <a:lnTo>
                    <a:pt x="944" y="73"/>
                  </a:lnTo>
                  <a:lnTo>
                    <a:pt x="949" y="78"/>
                  </a:lnTo>
                  <a:lnTo>
                    <a:pt x="952" y="84"/>
                  </a:lnTo>
                  <a:lnTo>
                    <a:pt x="953" y="89"/>
                  </a:lnTo>
                  <a:lnTo>
                    <a:pt x="954" y="95"/>
                  </a:lnTo>
                  <a:lnTo>
                    <a:pt x="954" y="382"/>
                  </a:lnTo>
                  <a:close/>
                  <a:moveTo>
                    <a:pt x="922" y="541"/>
                  </a:moveTo>
                  <a:lnTo>
                    <a:pt x="922" y="541"/>
                  </a:lnTo>
                  <a:lnTo>
                    <a:pt x="912" y="542"/>
                  </a:lnTo>
                  <a:lnTo>
                    <a:pt x="902" y="543"/>
                  </a:lnTo>
                  <a:lnTo>
                    <a:pt x="894" y="545"/>
                  </a:lnTo>
                  <a:lnTo>
                    <a:pt x="885" y="548"/>
                  </a:lnTo>
                  <a:lnTo>
                    <a:pt x="877" y="553"/>
                  </a:lnTo>
                  <a:lnTo>
                    <a:pt x="869" y="557"/>
                  </a:lnTo>
                  <a:lnTo>
                    <a:pt x="862" y="562"/>
                  </a:lnTo>
                  <a:lnTo>
                    <a:pt x="854" y="569"/>
                  </a:lnTo>
                  <a:lnTo>
                    <a:pt x="849" y="575"/>
                  </a:lnTo>
                  <a:lnTo>
                    <a:pt x="843" y="583"/>
                  </a:lnTo>
                  <a:lnTo>
                    <a:pt x="838" y="591"/>
                  </a:lnTo>
                  <a:lnTo>
                    <a:pt x="834" y="599"/>
                  </a:lnTo>
                  <a:lnTo>
                    <a:pt x="830" y="608"/>
                  </a:lnTo>
                  <a:lnTo>
                    <a:pt x="828" y="617"/>
                  </a:lnTo>
                  <a:lnTo>
                    <a:pt x="827" y="627"/>
                  </a:lnTo>
                  <a:lnTo>
                    <a:pt x="826" y="636"/>
                  </a:lnTo>
                  <a:lnTo>
                    <a:pt x="826" y="689"/>
                  </a:lnTo>
                  <a:lnTo>
                    <a:pt x="703" y="569"/>
                  </a:lnTo>
                  <a:lnTo>
                    <a:pt x="703" y="569"/>
                  </a:lnTo>
                  <a:lnTo>
                    <a:pt x="696" y="562"/>
                  </a:lnTo>
                  <a:lnTo>
                    <a:pt x="689" y="557"/>
                  </a:lnTo>
                  <a:lnTo>
                    <a:pt x="680" y="553"/>
                  </a:lnTo>
                  <a:lnTo>
                    <a:pt x="672" y="548"/>
                  </a:lnTo>
                  <a:lnTo>
                    <a:pt x="663" y="545"/>
                  </a:lnTo>
                  <a:lnTo>
                    <a:pt x="655" y="544"/>
                  </a:lnTo>
                  <a:lnTo>
                    <a:pt x="645" y="542"/>
                  </a:lnTo>
                  <a:lnTo>
                    <a:pt x="636" y="542"/>
                  </a:lnTo>
                  <a:lnTo>
                    <a:pt x="627" y="542"/>
                  </a:lnTo>
                  <a:lnTo>
                    <a:pt x="617" y="544"/>
                  </a:lnTo>
                  <a:lnTo>
                    <a:pt x="608" y="545"/>
                  </a:lnTo>
                  <a:lnTo>
                    <a:pt x="600" y="548"/>
                  </a:lnTo>
                  <a:lnTo>
                    <a:pt x="591" y="553"/>
                  </a:lnTo>
                  <a:lnTo>
                    <a:pt x="583" y="557"/>
                  </a:lnTo>
                  <a:lnTo>
                    <a:pt x="575" y="562"/>
                  </a:lnTo>
                  <a:lnTo>
                    <a:pt x="569" y="569"/>
                  </a:lnTo>
                  <a:lnTo>
                    <a:pt x="569" y="569"/>
                  </a:lnTo>
                  <a:lnTo>
                    <a:pt x="562" y="576"/>
                  </a:lnTo>
                  <a:lnTo>
                    <a:pt x="556" y="584"/>
                  </a:lnTo>
                  <a:lnTo>
                    <a:pt x="552" y="592"/>
                  </a:lnTo>
                  <a:lnTo>
                    <a:pt x="547" y="601"/>
                  </a:lnTo>
                  <a:lnTo>
                    <a:pt x="544" y="609"/>
                  </a:lnTo>
                  <a:lnTo>
                    <a:pt x="542" y="618"/>
                  </a:lnTo>
                  <a:lnTo>
                    <a:pt x="541" y="627"/>
                  </a:lnTo>
                  <a:lnTo>
                    <a:pt x="541" y="636"/>
                  </a:lnTo>
                  <a:lnTo>
                    <a:pt x="541" y="646"/>
                  </a:lnTo>
                  <a:lnTo>
                    <a:pt x="542" y="654"/>
                  </a:lnTo>
                  <a:lnTo>
                    <a:pt x="544" y="663"/>
                  </a:lnTo>
                  <a:lnTo>
                    <a:pt x="547" y="672"/>
                  </a:lnTo>
                  <a:lnTo>
                    <a:pt x="552" y="680"/>
                  </a:lnTo>
                  <a:lnTo>
                    <a:pt x="556" y="689"/>
                  </a:lnTo>
                  <a:lnTo>
                    <a:pt x="561" y="696"/>
                  </a:lnTo>
                  <a:lnTo>
                    <a:pt x="568" y="704"/>
                  </a:lnTo>
                  <a:lnTo>
                    <a:pt x="688" y="827"/>
                  </a:lnTo>
                  <a:lnTo>
                    <a:pt x="636" y="827"/>
                  </a:lnTo>
                  <a:lnTo>
                    <a:pt x="636" y="827"/>
                  </a:lnTo>
                  <a:lnTo>
                    <a:pt x="626" y="827"/>
                  </a:lnTo>
                  <a:lnTo>
                    <a:pt x="617" y="829"/>
                  </a:lnTo>
                  <a:lnTo>
                    <a:pt x="607" y="832"/>
                  </a:lnTo>
                  <a:lnTo>
                    <a:pt x="599" y="835"/>
                  </a:lnTo>
                  <a:lnTo>
                    <a:pt x="590" y="839"/>
                  </a:lnTo>
                  <a:lnTo>
                    <a:pt x="583" y="843"/>
                  </a:lnTo>
                  <a:lnTo>
                    <a:pt x="575" y="849"/>
                  </a:lnTo>
                  <a:lnTo>
                    <a:pt x="569" y="855"/>
                  </a:lnTo>
                  <a:lnTo>
                    <a:pt x="562" y="862"/>
                  </a:lnTo>
                  <a:lnTo>
                    <a:pt x="557" y="869"/>
                  </a:lnTo>
                  <a:lnTo>
                    <a:pt x="552" y="877"/>
                  </a:lnTo>
                  <a:lnTo>
                    <a:pt x="548" y="885"/>
                  </a:lnTo>
                  <a:lnTo>
                    <a:pt x="545" y="894"/>
                  </a:lnTo>
                  <a:lnTo>
                    <a:pt x="542" y="903"/>
                  </a:lnTo>
                  <a:lnTo>
                    <a:pt x="541" y="913"/>
                  </a:lnTo>
                  <a:lnTo>
                    <a:pt x="541" y="923"/>
                  </a:lnTo>
                  <a:lnTo>
                    <a:pt x="541" y="923"/>
                  </a:lnTo>
                  <a:lnTo>
                    <a:pt x="541" y="932"/>
                  </a:lnTo>
                  <a:lnTo>
                    <a:pt x="542" y="942"/>
                  </a:lnTo>
                  <a:lnTo>
                    <a:pt x="545" y="951"/>
                  </a:lnTo>
                  <a:lnTo>
                    <a:pt x="548" y="959"/>
                  </a:lnTo>
                  <a:lnTo>
                    <a:pt x="552" y="968"/>
                  </a:lnTo>
                  <a:lnTo>
                    <a:pt x="557" y="975"/>
                  </a:lnTo>
                  <a:lnTo>
                    <a:pt x="562" y="983"/>
                  </a:lnTo>
                  <a:lnTo>
                    <a:pt x="569" y="990"/>
                  </a:lnTo>
                  <a:lnTo>
                    <a:pt x="575" y="996"/>
                  </a:lnTo>
                  <a:lnTo>
                    <a:pt x="583" y="1001"/>
                  </a:lnTo>
                  <a:lnTo>
                    <a:pt x="590" y="1006"/>
                  </a:lnTo>
                  <a:lnTo>
                    <a:pt x="599" y="1011"/>
                  </a:lnTo>
                  <a:lnTo>
                    <a:pt x="607" y="1014"/>
                  </a:lnTo>
                  <a:lnTo>
                    <a:pt x="617" y="1016"/>
                  </a:lnTo>
                  <a:lnTo>
                    <a:pt x="626" y="1017"/>
                  </a:lnTo>
                  <a:lnTo>
                    <a:pt x="636" y="1018"/>
                  </a:lnTo>
                  <a:lnTo>
                    <a:pt x="922" y="1018"/>
                  </a:lnTo>
                  <a:lnTo>
                    <a:pt x="922" y="1018"/>
                  </a:lnTo>
                  <a:lnTo>
                    <a:pt x="931" y="1017"/>
                  </a:lnTo>
                  <a:lnTo>
                    <a:pt x="941" y="1016"/>
                  </a:lnTo>
                  <a:lnTo>
                    <a:pt x="950" y="1014"/>
                  </a:lnTo>
                  <a:lnTo>
                    <a:pt x="958" y="1011"/>
                  </a:lnTo>
                  <a:lnTo>
                    <a:pt x="967" y="1006"/>
                  </a:lnTo>
                  <a:lnTo>
                    <a:pt x="975" y="1002"/>
                  </a:lnTo>
                  <a:lnTo>
                    <a:pt x="983" y="997"/>
                  </a:lnTo>
                  <a:lnTo>
                    <a:pt x="989" y="990"/>
                  </a:lnTo>
                  <a:lnTo>
                    <a:pt x="989" y="990"/>
                  </a:lnTo>
                  <a:lnTo>
                    <a:pt x="996" y="983"/>
                  </a:lnTo>
                  <a:lnTo>
                    <a:pt x="1001" y="975"/>
                  </a:lnTo>
                  <a:lnTo>
                    <a:pt x="1006" y="968"/>
                  </a:lnTo>
                  <a:lnTo>
                    <a:pt x="1011" y="959"/>
                  </a:lnTo>
                  <a:lnTo>
                    <a:pt x="1013" y="951"/>
                  </a:lnTo>
                  <a:lnTo>
                    <a:pt x="1016" y="941"/>
                  </a:lnTo>
                  <a:lnTo>
                    <a:pt x="1017" y="932"/>
                  </a:lnTo>
                  <a:lnTo>
                    <a:pt x="1017" y="923"/>
                  </a:lnTo>
                  <a:lnTo>
                    <a:pt x="1017" y="636"/>
                  </a:lnTo>
                  <a:lnTo>
                    <a:pt x="1017" y="636"/>
                  </a:lnTo>
                  <a:lnTo>
                    <a:pt x="1017" y="627"/>
                  </a:lnTo>
                  <a:lnTo>
                    <a:pt x="1015" y="617"/>
                  </a:lnTo>
                  <a:lnTo>
                    <a:pt x="1013" y="608"/>
                  </a:lnTo>
                  <a:lnTo>
                    <a:pt x="1010" y="599"/>
                  </a:lnTo>
                  <a:lnTo>
                    <a:pt x="1006" y="591"/>
                  </a:lnTo>
                  <a:lnTo>
                    <a:pt x="1001" y="583"/>
                  </a:lnTo>
                  <a:lnTo>
                    <a:pt x="996" y="575"/>
                  </a:lnTo>
                  <a:lnTo>
                    <a:pt x="989" y="569"/>
                  </a:lnTo>
                  <a:lnTo>
                    <a:pt x="983" y="562"/>
                  </a:lnTo>
                  <a:lnTo>
                    <a:pt x="975" y="557"/>
                  </a:lnTo>
                  <a:lnTo>
                    <a:pt x="968" y="553"/>
                  </a:lnTo>
                  <a:lnTo>
                    <a:pt x="959" y="548"/>
                  </a:lnTo>
                  <a:lnTo>
                    <a:pt x="951" y="545"/>
                  </a:lnTo>
                  <a:lnTo>
                    <a:pt x="941" y="543"/>
                  </a:lnTo>
                  <a:lnTo>
                    <a:pt x="931" y="542"/>
                  </a:lnTo>
                  <a:lnTo>
                    <a:pt x="922" y="541"/>
                  </a:lnTo>
                  <a:lnTo>
                    <a:pt x="922" y="541"/>
                  </a:lnTo>
                  <a:close/>
                  <a:moveTo>
                    <a:pt x="954" y="923"/>
                  </a:moveTo>
                  <a:lnTo>
                    <a:pt x="954" y="923"/>
                  </a:lnTo>
                  <a:lnTo>
                    <a:pt x="953" y="929"/>
                  </a:lnTo>
                  <a:lnTo>
                    <a:pt x="952" y="935"/>
                  </a:lnTo>
                  <a:lnTo>
                    <a:pt x="949" y="940"/>
                  </a:lnTo>
                  <a:lnTo>
                    <a:pt x="944" y="945"/>
                  </a:lnTo>
                  <a:lnTo>
                    <a:pt x="944" y="945"/>
                  </a:lnTo>
                  <a:lnTo>
                    <a:pt x="940" y="948"/>
                  </a:lnTo>
                  <a:lnTo>
                    <a:pt x="935" y="952"/>
                  </a:lnTo>
                  <a:lnTo>
                    <a:pt x="928" y="954"/>
                  </a:lnTo>
                  <a:lnTo>
                    <a:pt x="922" y="954"/>
                  </a:lnTo>
                  <a:lnTo>
                    <a:pt x="636" y="954"/>
                  </a:lnTo>
                  <a:lnTo>
                    <a:pt x="636" y="954"/>
                  </a:lnTo>
                  <a:lnTo>
                    <a:pt x="630" y="954"/>
                  </a:lnTo>
                  <a:lnTo>
                    <a:pt x="623" y="952"/>
                  </a:lnTo>
                  <a:lnTo>
                    <a:pt x="618" y="948"/>
                  </a:lnTo>
                  <a:lnTo>
                    <a:pt x="614" y="945"/>
                  </a:lnTo>
                  <a:lnTo>
                    <a:pt x="609" y="940"/>
                  </a:lnTo>
                  <a:lnTo>
                    <a:pt x="606" y="935"/>
                  </a:lnTo>
                  <a:lnTo>
                    <a:pt x="605" y="929"/>
                  </a:lnTo>
                  <a:lnTo>
                    <a:pt x="604" y="923"/>
                  </a:lnTo>
                  <a:lnTo>
                    <a:pt x="604" y="923"/>
                  </a:lnTo>
                  <a:lnTo>
                    <a:pt x="605" y="916"/>
                  </a:lnTo>
                  <a:lnTo>
                    <a:pt x="606" y="910"/>
                  </a:lnTo>
                  <a:lnTo>
                    <a:pt x="609" y="904"/>
                  </a:lnTo>
                  <a:lnTo>
                    <a:pt x="614" y="900"/>
                  </a:lnTo>
                  <a:lnTo>
                    <a:pt x="618" y="896"/>
                  </a:lnTo>
                  <a:lnTo>
                    <a:pt x="623" y="893"/>
                  </a:lnTo>
                  <a:lnTo>
                    <a:pt x="630" y="892"/>
                  </a:lnTo>
                  <a:lnTo>
                    <a:pt x="636" y="891"/>
                  </a:lnTo>
                  <a:lnTo>
                    <a:pt x="763" y="891"/>
                  </a:lnTo>
                  <a:lnTo>
                    <a:pt x="763" y="891"/>
                  </a:lnTo>
                  <a:lnTo>
                    <a:pt x="768" y="891"/>
                  </a:lnTo>
                  <a:lnTo>
                    <a:pt x="773" y="889"/>
                  </a:lnTo>
                  <a:lnTo>
                    <a:pt x="777" y="887"/>
                  </a:lnTo>
                  <a:lnTo>
                    <a:pt x="780" y="885"/>
                  </a:lnTo>
                  <a:lnTo>
                    <a:pt x="784" y="883"/>
                  </a:lnTo>
                  <a:lnTo>
                    <a:pt x="788" y="879"/>
                  </a:lnTo>
                  <a:lnTo>
                    <a:pt x="790" y="875"/>
                  </a:lnTo>
                  <a:lnTo>
                    <a:pt x="792" y="871"/>
                  </a:lnTo>
                  <a:lnTo>
                    <a:pt x="792" y="871"/>
                  </a:lnTo>
                  <a:lnTo>
                    <a:pt x="794" y="867"/>
                  </a:lnTo>
                  <a:lnTo>
                    <a:pt x="795" y="863"/>
                  </a:lnTo>
                  <a:lnTo>
                    <a:pt x="795" y="857"/>
                  </a:lnTo>
                  <a:lnTo>
                    <a:pt x="794" y="853"/>
                  </a:lnTo>
                  <a:lnTo>
                    <a:pt x="793" y="849"/>
                  </a:lnTo>
                  <a:lnTo>
                    <a:pt x="791" y="844"/>
                  </a:lnTo>
                  <a:lnTo>
                    <a:pt x="789" y="840"/>
                  </a:lnTo>
                  <a:lnTo>
                    <a:pt x="785" y="837"/>
                  </a:lnTo>
                  <a:lnTo>
                    <a:pt x="614" y="659"/>
                  </a:lnTo>
                  <a:lnTo>
                    <a:pt x="614" y="659"/>
                  </a:lnTo>
                  <a:lnTo>
                    <a:pt x="609" y="653"/>
                  </a:lnTo>
                  <a:lnTo>
                    <a:pt x="606" y="648"/>
                  </a:lnTo>
                  <a:lnTo>
                    <a:pt x="604" y="643"/>
                  </a:lnTo>
                  <a:lnTo>
                    <a:pt x="604" y="636"/>
                  </a:lnTo>
                  <a:lnTo>
                    <a:pt x="604" y="630"/>
                  </a:lnTo>
                  <a:lnTo>
                    <a:pt x="606" y="624"/>
                  </a:lnTo>
                  <a:lnTo>
                    <a:pt x="609" y="619"/>
                  </a:lnTo>
                  <a:lnTo>
                    <a:pt x="614" y="614"/>
                  </a:lnTo>
                  <a:lnTo>
                    <a:pt x="614" y="614"/>
                  </a:lnTo>
                  <a:lnTo>
                    <a:pt x="618" y="609"/>
                  </a:lnTo>
                  <a:lnTo>
                    <a:pt x="623" y="607"/>
                  </a:lnTo>
                  <a:lnTo>
                    <a:pt x="630" y="605"/>
                  </a:lnTo>
                  <a:lnTo>
                    <a:pt x="635" y="605"/>
                  </a:lnTo>
                  <a:lnTo>
                    <a:pt x="642" y="605"/>
                  </a:lnTo>
                  <a:lnTo>
                    <a:pt x="648" y="607"/>
                  </a:lnTo>
                  <a:lnTo>
                    <a:pt x="653" y="609"/>
                  </a:lnTo>
                  <a:lnTo>
                    <a:pt x="659" y="614"/>
                  </a:lnTo>
                  <a:lnTo>
                    <a:pt x="836" y="786"/>
                  </a:lnTo>
                  <a:lnTo>
                    <a:pt x="836" y="786"/>
                  </a:lnTo>
                  <a:lnTo>
                    <a:pt x="840" y="790"/>
                  </a:lnTo>
                  <a:lnTo>
                    <a:pt x="844" y="792"/>
                  </a:lnTo>
                  <a:lnTo>
                    <a:pt x="848" y="794"/>
                  </a:lnTo>
                  <a:lnTo>
                    <a:pt x="853" y="795"/>
                  </a:lnTo>
                  <a:lnTo>
                    <a:pt x="857" y="795"/>
                  </a:lnTo>
                  <a:lnTo>
                    <a:pt x="862" y="795"/>
                  </a:lnTo>
                  <a:lnTo>
                    <a:pt x="866" y="794"/>
                  </a:lnTo>
                  <a:lnTo>
                    <a:pt x="871" y="793"/>
                  </a:lnTo>
                  <a:lnTo>
                    <a:pt x="871" y="793"/>
                  </a:lnTo>
                  <a:lnTo>
                    <a:pt x="876" y="791"/>
                  </a:lnTo>
                  <a:lnTo>
                    <a:pt x="879" y="788"/>
                  </a:lnTo>
                  <a:lnTo>
                    <a:pt x="882" y="784"/>
                  </a:lnTo>
                  <a:lnTo>
                    <a:pt x="885" y="781"/>
                  </a:lnTo>
                  <a:lnTo>
                    <a:pt x="887" y="777"/>
                  </a:lnTo>
                  <a:lnTo>
                    <a:pt x="888" y="772"/>
                  </a:lnTo>
                  <a:lnTo>
                    <a:pt x="890" y="768"/>
                  </a:lnTo>
                  <a:lnTo>
                    <a:pt x="891" y="764"/>
                  </a:lnTo>
                  <a:lnTo>
                    <a:pt x="891" y="636"/>
                  </a:lnTo>
                  <a:lnTo>
                    <a:pt x="891" y="636"/>
                  </a:lnTo>
                  <a:lnTo>
                    <a:pt x="891" y="630"/>
                  </a:lnTo>
                  <a:lnTo>
                    <a:pt x="893" y="623"/>
                  </a:lnTo>
                  <a:lnTo>
                    <a:pt x="896" y="618"/>
                  </a:lnTo>
                  <a:lnTo>
                    <a:pt x="899" y="614"/>
                  </a:lnTo>
                  <a:lnTo>
                    <a:pt x="905" y="609"/>
                  </a:lnTo>
                  <a:lnTo>
                    <a:pt x="910" y="607"/>
                  </a:lnTo>
                  <a:lnTo>
                    <a:pt x="915" y="605"/>
                  </a:lnTo>
                  <a:lnTo>
                    <a:pt x="922" y="604"/>
                  </a:lnTo>
                  <a:lnTo>
                    <a:pt x="922" y="604"/>
                  </a:lnTo>
                  <a:lnTo>
                    <a:pt x="928" y="605"/>
                  </a:lnTo>
                  <a:lnTo>
                    <a:pt x="935" y="607"/>
                  </a:lnTo>
                  <a:lnTo>
                    <a:pt x="940" y="609"/>
                  </a:lnTo>
                  <a:lnTo>
                    <a:pt x="944" y="614"/>
                  </a:lnTo>
                  <a:lnTo>
                    <a:pt x="949" y="618"/>
                  </a:lnTo>
                  <a:lnTo>
                    <a:pt x="952" y="623"/>
                  </a:lnTo>
                  <a:lnTo>
                    <a:pt x="953" y="630"/>
                  </a:lnTo>
                  <a:lnTo>
                    <a:pt x="954" y="636"/>
                  </a:lnTo>
                  <a:lnTo>
                    <a:pt x="954" y="923"/>
                  </a:lnTo>
                  <a:close/>
                  <a:moveTo>
                    <a:pt x="381" y="827"/>
                  </a:moveTo>
                  <a:lnTo>
                    <a:pt x="329" y="827"/>
                  </a:lnTo>
                  <a:lnTo>
                    <a:pt x="449" y="704"/>
                  </a:lnTo>
                  <a:lnTo>
                    <a:pt x="449" y="704"/>
                  </a:lnTo>
                  <a:lnTo>
                    <a:pt x="455" y="696"/>
                  </a:lnTo>
                  <a:lnTo>
                    <a:pt x="461" y="689"/>
                  </a:lnTo>
                  <a:lnTo>
                    <a:pt x="466" y="680"/>
                  </a:lnTo>
                  <a:lnTo>
                    <a:pt x="470" y="673"/>
                  </a:lnTo>
                  <a:lnTo>
                    <a:pt x="473" y="663"/>
                  </a:lnTo>
                  <a:lnTo>
                    <a:pt x="475" y="654"/>
                  </a:lnTo>
                  <a:lnTo>
                    <a:pt x="476" y="646"/>
                  </a:lnTo>
                  <a:lnTo>
                    <a:pt x="476" y="636"/>
                  </a:lnTo>
                  <a:lnTo>
                    <a:pt x="476" y="627"/>
                  </a:lnTo>
                  <a:lnTo>
                    <a:pt x="475" y="618"/>
                  </a:lnTo>
                  <a:lnTo>
                    <a:pt x="473" y="609"/>
                  </a:lnTo>
                  <a:lnTo>
                    <a:pt x="470" y="601"/>
                  </a:lnTo>
                  <a:lnTo>
                    <a:pt x="466" y="592"/>
                  </a:lnTo>
                  <a:lnTo>
                    <a:pt x="461" y="584"/>
                  </a:lnTo>
                  <a:lnTo>
                    <a:pt x="455" y="576"/>
                  </a:lnTo>
                  <a:lnTo>
                    <a:pt x="449" y="569"/>
                  </a:lnTo>
                  <a:lnTo>
                    <a:pt x="449" y="569"/>
                  </a:lnTo>
                  <a:lnTo>
                    <a:pt x="442" y="562"/>
                  </a:lnTo>
                  <a:lnTo>
                    <a:pt x="435" y="557"/>
                  </a:lnTo>
                  <a:lnTo>
                    <a:pt x="426" y="553"/>
                  </a:lnTo>
                  <a:lnTo>
                    <a:pt x="417" y="548"/>
                  </a:lnTo>
                  <a:lnTo>
                    <a:pt x="409" y="546"/>
                  </a:lnTo>
                  <a:lnTo>
                    <a:pt x="400" y="544"/>
                  </a:lnTo>
                  <a:lnTo>
                    <a:pt x="391" y="542"/>
                  </a:lnTo>
                  <a:lnTo>
                    <a:pt x="381" y="542"/>
                  </a:lnTo>
                  <a:lnTo>
                    <a:pt x="372" y="542"/>
                  </a:lnTo>
                  <a:lnTo>
                    <a:pt x="363" y="544"/>
                  </a:lnTo>
                  <a:lnTo>
                    <a:pt x="354" y="546"/>
                  </a:lnTo>
                  <a:lnTo>
                    <a:pt x="346" y="548"/>
                  </a:lnTo>
                  <a:lnTo>
                    <a:pt x="337" y="553"/>
                  </a:lnTo>
                  <a:lnTo>
                    <a:pt x="328" y="557"/>
                  </a:lnTo>
                  <a:lnTo>
                    <a:pt x="321" y="562"/>
                  </a:lnTo>
                  <a:lnTo>
                    <a:pt x="314" y="569"/>
                  </a:lnTo>
                  <a:lnTo>
                    <a:pt x="191" y="689"/>
                  </a:lnTo>
                  <a:lnTo>
                    <a:pt x="191" y="636"/>
                  </a:lnTo>
                  <a:lnTo>
                    <a:pt x="191" y="636"/>
                  </a:lnTo>
                  <a:lnTo>
                    <a:pt x="190" y="627"/>
                  </a:lnTo>
                  <a:lnTo>
                    <a:pt x="189" y="617"/>
                  </a:lnTo>
                  <a:lnTo>
                    <a:pt x="187" y="608"/>
                  </a:lnTo>
                  <a:lnTo>
                    <a:pt x="184" y="599"/>
                  </a:lnTo>
                  <a:lnTo>
                    <a:pt x="179" y="591"/>
                  </a:lnTo>
                  <a:lnTo>
                    <a:pt x="174" y="583"/>
                  </a:lnTo>
                  <a:lnTo>
                    <a:pt x="168" y="575"/>
                  </a:lnTo>
                  <a:lnTo>
                    <a:pt x="162" y="569"/>
                  </a:lnTo>
                  <a:lnTo>
                    <a:pt x="156" y="562"/>
                  </a:lnTo>
                  <a:lnTo>
                    <a:pt x="148" y="557"/>
                  </a:lnTo>
                  <a:lnTo>
                    <a:pt x="141" y="553"/>
                  </a:lnTo>
                  <a:lnTo>
                    <a:pt x="132" y="548"/>
                  </a:lnTo>
                  <a:lnTo>
                    <a:pt x="123" y="545"/>
                  </a:lnTo>
                  <a:lnTo>
                    <a:pt x="115" y="543"/>
                  </a:lnTo>
                  <a:lnTo>
                    <a:pt x="105" y="542"/>
                  </a:lnTo>
                  <a:lnTo>
                    <a:pt x="96" y="541"/>
                  </a:lnTo>
                  <a:lnTo>
                    <a:pt x="96" y="541"/>
                  </a:lnTo>
                  <a:lnTo>
                    <a:pt x="86" y="542"/>
                  </a:lnTo>
                  <a:lnTo>
                    <a:pt x="76" y="543"/>
                  </a:lnTo>
                  <a:lnTo>
                    <a:pt x="67" y="545"/>
                  </a:lnTo>
                  <a:lnTo>
                    <a:pt x="58" y="548"/>
                  </a:lnTo>
                  <a:lnTo>
                    <a:pt x="49" y="553"/>
                  </a:lnTo>
                  <a:lnTo>
                    <a:pt x="42" y="557"/>
                  </a:lnTo>
                  <a:lnTo>
                    <a:pt x="34" y="562"/>
                  </a:lnTo>
                  <a:lnTo>
                    <a:pt x="28" y="569"/>
                  </a:lnTo>
                  <a:lnTo>
                    <a:pt x="21" y="575"/>
                  </a:lnTo>
                  <a:lnTo>
                    <a:pt x="16" y="583"/>
                  </a:lnTo>
                  <a:lnTo>
                    <a:pt x="11" y="591"/>
                  </a:lnTo>
                  <a:lnTo>
                    <a:pt x="8" y="599"/>
                  </a:lnTo>
                  <a:lnTo>
                    <a:pt x="4" y="608"/>
                  </a:lnTo>
                  <a:lnTo>
                    <a:pt x="2" y="617"/>
                  </a:lnTo>
                  <a:lnTo>
                    <a:pt x="0" y="627"/>
                  </a:lnTo>
                  <a:lnTo>
                    <a:pt x="0" y="636"/>
                  </a:lnTo>
                  <a:lnTo>
                    <a:pt x="0" y="923"/>
                  </a:lnTo>
                  <a:lnTo>
                    <a:pt x="0" y="923"/>
                  </a:lnTo>
                  <a:lnTo>
                    <a:pt x="0" y="932"/>
                  </a:lnTo>
                  <a:lnTo>
                    <a:pt x="1" y="941"/>
                  </a:lnTo>
                  <a:lnTo>
                    <a:pt x="4" y="951"/>
                  </a:lnTo>
                  <a:lnTo>
                    <a:pt x="6" y="959"/>
                  </a:lnTo>
                  <a:lnTo>
                    <a:pt x="11" y="968"/>
                  </a:lnTo>
                  <a:lnTo>
                    <a:pt x="16" y="975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28" y="990"/>
                  </a:lnTo>
                  <a:lnTo>
                    <a:pt x="34" y="997"/>
                  </a:lnTo>
                  <a:lnTo>
                    <a:pt x="42" y="1002"/>
                  </a:lnTo>
                  <a:lnTo>
                    <a:pt x="50" y="1006"/>
                  </a:lnTo>
                  <a:lnTo>
                    <a:pt x="59" y="1011"/>
                  </a:lnTo>
                  <a:lnTo>
                    <a:pt x="68" y="1014"/>
                  </a:lnTo>
                  <a:lnTo>
                    <a:pt x="76" y="1016"/>
                  </a:lnTo>
                  <a:lnTo>
                    <a:pt x="86" y="1017"/>
                  </a:lnTo>
                  <a:lnTo>
                    <a:pt x="96" y="1018"/>
                  </a:lnTo>
                  <a:lnTo>
                    <a:pt x="381" y="1018"/>
                  </a:lnTo>
                  <a:lnTo>
                    <a:pt x="381" y="1018"/>
                  </a:lnTo>
                  <a:lnTo>
                    <a:pt x="391" y="1017"/>
                  </a:lnTo>
                  <a:lnTo>
                    <a:pt x="400" y="1016"/>
                  </a:lnTo>
                  <a:lnTo>
                    <a:pt x="410" y="1014"/>
                  </a:lnTo>
                  <a:lnTo>
                    <a:pt x="418" y="1011"/>
                  </a:lnTo>
                  <a:lnTo>
                    <a:pt x="427" y="1006"/>
                  </a:lnTo>
                  <a:lnTo>
                    <a:pt x="435" y="1001"/>
                  </a:lnTo>
                  <a:lnTo>
                    <a:pt x="442" y="996"/>
                  </a:lnTo>
                  <a:lnTo>
                    <a:pt x="449" y="990"/>
                  </a:lnTo>
                  <a:lnTo>
                    <a:pt x="455" y="983"/>
                  </a:lnTo>
                  <a:lnTo>
                    <a:pt x="460" y="975"/>
                  </a:lnTo>
                  <a:lnTo>
                    <a:pt x="466" y="968"/>
                  </a:lnTo>
                  <a:lnTo>
                    <a:pt x="469" y="959"/>
                  </a:lnTo>
                  <a:lnTo>
                    <a:pt x="472" y="951"/>
                  </a:lnTo>
                  <a:lnTo>
                    <a:pt x="475" y="942"/>
                  </a:lnTo>
                  <a:lnTo>
                    <a:pt x="476" y="932"/>
                  </a:lnTo>
                  <a:lnTo>
                    <a:pt x="476" y="923"/>
                  </a:lnTo>
                  <a:lnTo>
                    <a:pt x="476" y="923"/>
                  </a:lnTo>
                  <a:lnTo>
                    <a:pt x="476" y="913"/>
                  </a:lnTo>
                  <a:lnTo>
                    <a:pt x="475" y="903"/>
                  </a:lnTo>
                  <a:lnTo>
                    <a:pt x="472" y="894"/>
                  </a:lnTo>
                  <a:lnTo>
                    <a:pt x="469" y="885"/>
                  </a:lnTo>
                  <a:lnTo>
                    <a:pt x="466" y="877"/>
                  </a:lnTo>
                  <a:lnTo>
                    <a:pt x="460" y="869"/>
                  </a:lnTo>
                  <a:lnTo>
                    <a:pt x="455" y="862"/>
                  </a:lnTo>
                  <a:lnTo>
                    <a:pt x="449" y="855"/>
                  </a:lnTo>
                  <a:lnTo>
                    <a:pt x="442" y="849"/>
                  </a:lnTo>
                  <a:lnTo>
                    <a:pt x="435" y="843"/>
                  </a:lnTo>
                  <a:lnTo>
                    <a:pt x="427" y="839"/>
                  </a:lnTo>
                  <a:lnTo>
                    <a:pt x="418" y="835"/>
                  </a:lnTo>
                  <a:lnTo>
                    <a:pt x="410" y="832"/>
                  </a:lnTo>
                  <a:lnTo>
                    <a:pt x="400" y="829"/>
                  </a:lnTo>
                  <a:lnTo>
                    <a:pt x="391" y="827"/>
                  </a:lnTo>
                  <a:lnTo>
                    <a:pt x="381" y="827"/>
                  </a:lnTo>
                  <a:lnTo>
                    <a:pt x="381" y="827"/>
                  </a:lnTo>
                  <a:close/>
                  <a:moveTo>
                    <a:pt x="381" y="954"/>
                  </a:moveTo>
                  <a:lnTo>
                    <a:pt x="96" y="954"/>
                  </a:lnTo>
                  <a:lnTo>
                    <a:pt x="96" y="954"/>
                  </a:lnTo>
                  <a:lnTo>
                    <a:pt x="89" y="954"/>
                  </a:lnTo>
                  <a:lnTo>
                    <a:pt x="83" y="952"/>
                  </a:lnTo>
                  <a:lnTo>
                    <a:pt x="77" y="948"/>
                  </a:lnTo>
                  <a:lnTo>
                    <a:pt x="73" y="945"/>
                  </a:lnTo>
                  <a:lnTo>
                    <a:pt x="73" y="945"/>
                  </a:lnTo>
                  <a:lnTo>
                    <a:pt x="69" y="940"/>
                  </a:lnTo>
                  <a:lnTo>
                    <a:pt x="65" y="935"/>
                  </a:lnTo>
                  <a:lnTo>
                    <a:pt x="64" y="929"/>
                  </a:lnTo>
                  <a:lnTo>
                    <a:pt x="63" y="923"/>
                  </a:lnTo>
                  <a:lnTo>
                    <a:pt x="63" y="636"/>
                  </a:lnTo>
                  <a:lnTo>
                    <a:pt x="63" y="636"/>
                  </a:lnTo>
                  <a:lnTo>
                    <a:pt x="64" y="630"/>
                  </a:lnTo>
                  <a:lnTo>
                    <a:pt x="65" y="623"/>
                  </a:lnTo>
                  <a:lnTo>
                    <a:pt x="69" y="618"/>
                  </a:lnTo>
                  <a:lnTo>
                    <a:pt x="73" y="614"/>
                  </a:lnTo>
                  <a:lnTo>
                    <a:pt x="77" y="609"/>
                  </a:lnTo>
                  <a:lnTo>
                    <a:pt x="83" y="607"/>
                  </a:lnTo>
                  <a:lnTo>
                    <a:pt x="89" y="605"/>
                  </a:lnTo>
                  <a:lnTo>
                    <a:pt x="96" y="604"/>
                  </a:lnTo>
                  <a:lnTo>
                    <a:pt x="96" y="604"/>
                  </a:lnTo>
                  <a:lnTo>
                    <a:pt x="102" y="605"/>
                  </a:lnTo>
                  <a:lnTo>
                    <a:pt x="107" y="607"/>
                  </a:lnTo>
                  <a:lnTo>
                    <a:pt x="113" y="609"/>
                  </a:lnTo>
                  <a:lnTo>
                    <a:pt x="118" y="614"/>
                  </a:lnTo>
                  <a:lnTo>
                    <a:pt x="121" y="618"/>
                  </a:lnTo>
                  <a:lnTo>
                    <a:pt x="124" y="623"/>
                  </a:lnTo>
                  <a:lnTo>
                    <a:pt x="127" y="630"/>
                  </a:lnTo>
                  <a:lnTo>
                    <a:pt x="127" y="636"/>
                  </a:lnTo>
                  <a:lnTo>
                    <a:pt x="127" y="764"/>
                  </a:lnTo>
                  <a:lnTo>
                    <a:pt x="127" y="764"/>
                  </a:lnTo>
                  <a:lnTo>
                    <a:pt x="128" y="768"/>
                  </a:lnTo>
                  <a:lnTo>
                    <a:pt x="129" y="772"/>
                  </a:lnTo>
                  <a:lnTo>
                    <a:pt x="130" y="777"/>
                  </a:lnTo>
                  <a:lnTo>
                    <a:pt x="132" y="781"/>
                  </a:lnTo>
                  <a:lnTo>
                    <a:pt x="135" y="784"/>
                  </a:lnTo>
                  <a:lnTo>
                    <a:pt x="138" y="788"/>
                  </a:lnTo>
                  <a:lnTo>
                    <a:pt x="142" y="791"/>
                  </a:lnTo>
                  <a:lnTo>
                    <a:pt x="146" y="793"/>
                  </a:lnTo>
                  <a:lnTo>
                    <a:pt x="146" y="793"/>
                  </a:lnTo>
                  <a:lnTo>
                    <a:pt x="151" y="794"/>
                  </a:lnTo>
                  <a:lnTo>
                    <a:pt x="156" y="795"/>
                  </a:lnTo>
                  <a:lnTo>
                    <a:pt x="160" y="795"/>
                  </a:lnTo>
                  <a:lnTo>
                    <a:pt x="164" y="795"/>
                  </a:lnTo>
                  <a:lnTo>
                    <a:pt x="168" y="794"/>
                  </a:lnTo>
                  <a:lnTo>
                    <a:pt x="173" y="792"/>
                  </a:lnTo>
                  <a:lnTo>
                    <a:pt x="177" y="790"/>
                  </a:lnTo>
                  <a:lnTo>
                    <a:pt x="181" y="786"/>
                  </a:lnTo>
                  <a:lnTo>
                    <a:pt x="358" y="614"/>
                  </a:lnTo>
                  <a:lnTo>
                    <a:pt x="358" y="614"/>
                  </a:lnTo>
                  <a:lnTo>
                    <a:pt x="364" y="609"/>
                  </a:lnTo>
                  <a:lnTo>
                    <a:pt x="369" y="607"/>
                  </a:lnTo>
                  <a:lnTo>
                    <a:pt x="376" y="605"/>
                  </a:lnTo>
                  <a:lnTo>
                    <a:pt x="381" y="605"/>
                  </a:lnTo>
                  <a:lnTo>
                    <a:pt x="387" y="605"/>
                  </a:lnTo>
                  <a:lnTo>
                    <a:pt x="394" y="607"/>
                  </a:lnTo>
                  <a:lnTo>
                    <a:pt x="399" y="609"/>
                  </a:lnTo>
                  <a:lnTo>
                    <a:pt x="403" y="614"/>
                  </a:lnTo>
                  <a:lnTo>
                    <a:pt x="403" y="614"/>
                  </a:lnTo>
                  <a:lnTo>
                    <a:pt x="408" y="619"/>
                  </a:lnTo>
                  <a:lnTo>
                    <a:pt x="411" y="624"/>
                  </a:lnTo>
                  <a:lnTo>
                    <a:pt x="412" y="630"/>
                  </a:lnTo>
                  <a:lnTo>
                    <a:pt x="413" y="636"/>
                  </a:lnTo>
                  <a:lnTo>
                    <a:pt x="412" y="643"/>
                  </a:lnTo>
                  <a:lnTo>
                    <a:pt x="411" y="648"/>
                  </a:lnTo>
                  <a:lnTo>
                    <a:pt x="408" y="654"/>
                  </a:lnTo>
                  <a:lnTo>
                    <a:pt x="403" y="659"/>
                  </a:lnTo>
                  <a:lnTo>
                    <a:pt x="232" y="837"/>
                  </a:lnTo>
                  <a:lnTo>
                    <a:pt x="232" y="837"/>
                  </a:lnTo>
                  <a:lnTo>
                    <a:pt x="229" y="840"/>
                  </a:lnTo>
                  <a:lnTo>
                    <a:pt x="225" y="844"/>
                  </a:lnTo>
                  <a:lnTo>
                    <a:pt x="224" y="849"/>
                  </a:lnTo>
                  <a:lnTo>
                    <a:pt x="223" y="853"/>
                  </a:lnTo>
                  <a:lnTo>
                    <a:pt x="222" y="857"/>
                  </a:lnTo>
                  <a:lnTo>
                    <a:pt x="222" y="863"/>
                  </a:lnTo>
                  <a:lnTo>
                    <a:pt x="223" y="867"/>
                  </a:lnTo>
                  <a:lnTo>
                    <a:pt x="225" y="871"/>
                  </a:lnTo>
                  <a:lnTo>
                    <a:pt x="225" y="871"/>
                  </a:lnTo>
                  <a:lnTo>
                    <a:pt x="227" y="875"/>
                  </a:lnTo>
                  <a:lnTo>
                    <a:pt x="230" y="879"/>
                  </a:lnTo>
                  <a:lnTo>
                    <a:pt x="233" y="883"/>
                  </a:lnTo>
                  <a:lnTo>
                    <a:pt x="236" y="885"/>
                  </a:lnTo>
                  <a:lnTo>
                    <a:pt x="240" y="887"/>
                  </a:lnTo>
                  <a:lnTo>
                    <a:pt x="245" y="889"/>
                  </a:lnTo>
                  <a:lnTo>
                    <a:pt x="249" y="891"/>
                  </a:lnTo>
                  <a:lnTo>
                    <a:pt x="254" y="891"/>
                  </a:lnTo>
                  <a:lnTo>
                    <a:pt x="381" y="891"/>
                  </a:lnTo>
                  <a:lnTo>
                    <a:pt x="381" y="891"/>
                  </a:lnTo>
                  <a:lnTo>
                    <a:pt x="387" y="892"/>
                  </a:lnTo>
                  <a:lnTo>
                    <a:pt x="394" y="893"/>
                  </a:lnTo>
                  <a:lnTo>
                    <a:pt x="399" y="896"/>
                  </a:lnTo>
                  <a:lnTo>
                    <a:pt x="403" y="900"/>
                  </a:lnTo>
                  <a:lnTo>
                    <a:pt x="408" y="904"/>
                  </a:lnTo>
                  <a:lnTo>
                    <a:pt x="411" y="910"/>
                  </a:lnTo>
                  <a:lnTo>
                    <a:pt x="412" y="916"/>
                  </a:lnTo>
                  <a:lnTo>
                    <a:pt x="413" y="923"/>
                  </a:lnTo>
                  <a:lnTo>
                    <a:pt x="413" y="923"/>
                  </a:lnTo>
                  <a:lnTo>
                    <a:pt x="412" y="929"/>
                  </a:lnTo>
                  <a:lnTo>
                    <a:pt x="411" y="935"/>
                  </a:lnTo>
                  <a:lnTo>
                    <a:pt x="408" y="940"/>
                  </a:lnTo>
                  <a:lnTo>
                    <a:pt x="403" y="945"/>
                  </a:lnTo>
                  <a:lnTo>
                    <a:pt x="399" y="948"/>
                  </a:lnTo>
                  <a:lnTo>
                    <a:pt x="394" y="952"/>
                  </a:lnTo>
                  <a:lnTo>
                    <a:pt x="387" y="954"/>
                  </a:lnTo>
                  <a:lnTo>
                    <a:pt x="381" y="954"/>
                  </a:lnTo>
                  <a:lnTo>
                    <a:pt x="381" y="95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138374" y="3918624"/>
            <a:ext cx="2915392" cy="954107"/>
            <a:chOff x="5138374" y="3926974"/>
            <a:chExt cx="2915392" cy="954107"/>
          </a:xfrm>
        </p:grpSpPr>
        <p:sp>
          <p:nvSpPr>
            <p:cNvPr id="34" name="矩形 33"/>
            <p:cNvSpPr/>
            <p:nvPr/>
          </p:nvSpPr>
          <p:spPr>
            <a:xfrm>
              <a:off x="5508078" y="3926974"/>
              <a:ext cx="254568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我们的愿望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我们坚持以客户为中心，快速响应客户需求持续为客户创造长期价值进而成就客户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3" name="Freeform 80"/>
            <p:cNvSpPr>
              <a:spLocks noEditPoints="1"/>
            </p:cNvSpPr>
            <p:nvPr/>
          </p:nvSpPr>
          <p:spPr bwMode="auto">
            <a:xfrm>
              <a:off x="5138374" y="4089751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138374" y="5172127"/>
            <a:ext cx="2904133" cy="954107"/>
            <a:chOff x="5138374" y="5134549"/>
            <a:chExt cx="2904133" cy="954107"/>
          </a:xfrm>
        </p:grpSpPr>
        <p:sp>
          <p:nvSpPr>
            <p:cNvPr id="32" name="矩形 31"/>
            <p:cNvSpPr/>
            <p:nvPr/>
          </p:nvSpPr>
          <p:spPr>
            <a:xfrm>
              <a:off x="5496819" y="5134549"/>
              <a:ext cx="254568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业务的目标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我们坚持以客户为中心，快速响应客户需求持续为客户创造长期价值进而成就客户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4" name="Freeform 37"/>
            <p:cNvSpPr>
              <a:spLocks noEditPoints="1"/>
            </p:cNvSpPr>
            <p:nvPr/>
          </p:nvSpPr>
          <p:spPr bwMode="auto">
            <a:xfrm>
              <a:off x="5138374" y="5290705"/>
              <a:ext cx="322263" cy="323850"/>
            </a:xfrm>
            <a:custGeom>
              <a:avLst/>
              <a:gdLst>
                <a:gd name="T0" fmla="*/ 912 w 1018"/>
                <a:gd name="T1" fmla="*/ 322 h 1018"/>
                <a:gd name="T2" fmla="*/ 779 w 1018"/>
                <a:gd name="T3" fmla="*/ 156 h 1018"/>
                <a:gd name="T4" fmla="*/ 582 w 1018"/>
                <a:gd name="T5" fmla="*/ 70 h 1018"/>
                <a:gd name="T6" fmla="*/ 515 w 1018"/>
                <a:gd name="T7" fmla="*/ 1 h 1018"/>
                <a:gd name="T8" fmla="*/ 478 w 1018"/>
                <a:gd name="T9" fmla="*/ 65 h 1018"/>
                <a:gd name="T10" fmla="*/ 288 w 1018"/>
                <a:gd name="T11" fmla="*/ 123 h 1018"/>
                <a:gd name="T12" fmla="*/ 133 w 1018"/>
                <a:gd name="T13" fmla="*/ 270 h 1018"/>
                <a:gd name="T14" fmla="*/ 66 w 1018"/>
                <a:gd name="T15" fmla="*/ 477 h 1018"/>
                <a:gd name="T16" fmla="*/ 0 w 1018"/>
                <a:gd name="T17" fmla="*/ 509 h 1018"/>
                <a:gd name="T18" fmla="*/ 68 w 1018"/>
                <a:gd name="T19" fmla="*/ 561 h 1018"/>
                <a:gd name="T20" fmla="*/ 145 w 1018"/>
                <a:gd name="T21" fmla="*/ 764 h 1018"/>
                <a:gd name="T22" fmla="*/ 305 w 1018"/>
                <a:gd name="T23" fmla="*/ 903 h 1018"/>
                <a:gd name="T24" fmla="*/ 478 w 1018"/>
                <a:gd name="T25" fmla="*/ 986 h 1018"/>
                <a:gd name="T26" fmla="*/ 522 w 1018"/>
                <a:gd name="T27" fmla="*/ 1015 h 1018"/>
                <a:gd name="T28" fmla="*/ 601 w 1018"/>
                <a:gd name="T29" fmla="*/ 944 h 1018"/>
                <a:gd name="T30" fmla="*/ 795 w 1018"/>
                <a:gd name="T31" fmla="*/ 850 h 1018"/>
                <a:gd name="T32" fmla="*/ 921 w 1018"/>
                <a:gd name="T33" fmla="*/ 678 h 1018"/>
                <a:gd name="T34" fmla="*/ 998 w 1018"/>
                <a:gd name="T35" fmla="*/ 539 h 1018"/>
                <a:gd name="T36" fmla="*/ 1009 w 1018"/>
                <a:gd name="T37" fmla="*/ 486 h 1018"/>
                <a:gd name="T38" fmla="*/ 881 w 1018"/>
                <a:gd name="T39" fmla="*/ 591 h 1018"/>
                <a:gd name="T40" fmla="*/ 800 w 1018"/>
                <a:gd name="T41" fmla="*/ 754 h 1018"/>
                <a:gd name="T42" fmla="*/ 656 w 1018"/>
                <a:gd name="T43" fmla="*/ 860 h 1018"/>
                <a:gd name="T44" fmla="*/ 539 w 1018"/>
                <a:gd name="T45" fmla="*/ 814 h 1018"/>
                <a:gd name="T46" fmla="*/ 486 w 1018"/>
                <a:gd name="T47" fmla="*/ 805 h 1018"/>
                <a:gd name="T48" fmla="*/ 394 w 1018"/>
                <a:gd name="T49" fmla="*/ 872 h 1018"/>
                <a:gd name="T50" fmla="*/ 239 w 1018"/>
                <a:gd name="T51" fmla="*/ 778 h 1018"/>
                <a:gd name="T52" fmla="*/ 145 w 1018"/>
                <a:gd name="T53" fmla="*/ 624 h 1018"/>
                <a:gd name="T54" fmla="*/ 214 w 1018"/>
                <a:gd name="T55" fmla="*/ 531 h 1018"/>
                <a:gd name="T56" fmla="*/ 203 w 1018"/>
                <a:gd name="T57" fmla="*/ 480 h 1018"/>
                <a:gd name="T58" fmla="*/ 157 w 1018"/>
                <a:gd name="T59" fmla="*/ 362 h 1018"/>
                <a:gd name="T60" fmla="*/ 264 w 1018"/>
                <a:gd name="T61" fmla="*/ 217 h 1018"/>
                <a:gd name="T62" fmla="*/ 426 w 1018"/>
                <a:gd name="T63" fmla="*/ 136 h 1018"/>
                <a:gd name="T64" fmla="*/ 497 w 1018"/>
                <a:gd name="T65" fmla="*/ 220 h 1018"/>
                <a:gd name="T66" fmla="*/ 541 w 1018"/>
                <a:gd name="T67" fmla="*/ 191 h 1018"/>
                <a:gd name="T68" fmla="*/ 686 w 1018"/>
                <a:gd name="T69" fmla="*/ 171 h 1018"/>
                <a:gd name="T70" fmla="*/ 821 w 1018"/>
                <a:gd name="T71" fmla="*/ 290 h 1018"/>
                <a:gd name="T72" fmla="*/ 887 w 1018"/>
                <a:gd name="T73" fmla="*/ 460 h 1018"/>
                <a:gd name="T74" fmla="*/ 795 w 1018"/>
                <a:gd name="T75" fmla="*/ 509 h 1018"/>
                <a:gd name="T76" fmla="*/ 604 w 1018"/>
                <a:gd name="T77" fmla="*/ 509 h 1018"/>
                <a:gd name="T78" fmla="*/ 562 w 1018"/>
                <a:gd name="T79" fmla="*/ 430 h 1018"/>
                <a:gd name="T80" fmla="*/ 472 w 1018"/>
                <a:gd name="T81" fmla="*/ 421 h 1018"/>
                <a:gd name="T82" fmla="*/ 414 w 1018"/>
                <a:gd name="T83" fmla="*/ 499 h 1018"/>
                <a:gd name="T84" fmla="*/ 449 w 1018"/>
                <a:gd name="T85" fmla="*/ 583 h 1018"/>
                <a:gd name="T86" fmla="*/ 538 w 1018"/>
                <a:gd name="T87" fmla="*/ 600 h 1018"/>
                <a:gd name="T88" fmla="*/ 602 w 1018"/>
                <a:gd name="T89" fmla="*/ 528 h 1018"/>
                <a:gd name="T90" fmla="*/ 497 w 1018"/>
                <a:gd name="T91" fmla="*/ 480 h 1018"/>
                <a:gd name="T92" fmla="*/ 541 w 1018"/>
                <a:gd name="T93" fmla="*/ 509 h 1018"/>
                <a:gd name="T94" fmla="*/ 502 w 1018"/>
                <a:gd name="T95" fmla="*/ 540 h 1018"/>
                <a:gd name="T96" fmla="*/ 540 w 1018"/>
                <a:gd name="T97" fmla="*/ 311 h 1018"/>
                <a:gd name="T98" fmla="*/ 443 w 1018"/>
                <a:gd name="T99" fmla="*/ 296 h 1018"/>
                <a:gd name="T100" fmla="*/ 291 w 1018"/>
                <a:gd name="T101" fmla="*/ 463 h 1018"/>
                <a:gd name="T102" fmla="*/ 318 w 1018"/>
                <a:gd name="T103" fmla="*/ 541 h 1018"/>
                <a:gd name="T104" fmla="*/ 351 w 1018"/>
                <a:gd name="T105" fmla="*/ 492 h 1018"/>
                <a:gd name="T106" fmla="*/ 447 w 1018"/>
                <a:gd name="T107" fmla="*/ 363 h 1018"/>
                <a:gd name="T108" fmla="*/ 539 w 1018"/>
                <a:gd name="T109" fmla="*/ 330 h 1018"/>
                <a:gd name="T110" fmla="*/ 671 w 1018"/>
                <a:gd name="T111" fmla="*/ 497 h 1018"/>
                <a:gd name="T112" fmla="*/ 621 w 1018"/>
                <a:gd name="T113" fmla="*/ 621 h 1018"/>
                <a:gd name="T114" fmla="*/ 497 w 1018"/>
                <a:gd name="T115" fmla="*/ 671 h 1018"/>
                <a:gd name="T116" fmla="*/ 486 w 1018"/>
                <a:gd name="T117" fmla="*/ 722 h 1018"/>
                <a:gd name="T118" fmla="*/ 633 w 1018"/>
                <a:gd name="T119" fmla="*/ 693 h 1018"/>
                <a:gd name="T120" fmla="*/ 732 w 1018"/>
                <a:gd name="T121" fmla="*/ 50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8" h="1018">
                  <a:moveTo>
                    <a:pt x="986" y="477"/>
                  </a:moveTo>
                  <a:lnTo>
                    <a:pt x="953" y="477"/>
                  </a:lnTo>
                  <a:lnTo>
                    <a:pt x="953" y="477"/>
                  </a:lnTo>
                  <a:lnTo>
                    <a:pt x="951" y="456"/>
                  </a:lnTo>
                  <a:lnTo>
                    <a:pt x="947" y="437"/>
                  </a:lnTo>
                  <a:lnTo>
                    <a:pt x="944" y="416"/>
                  </a:lnTo>
                  <a:lnTo>
                    <a:pt x="939" y="397"/>
                  </a:lnTo>
                  <a:lnTo>
                    <a:pt x="934" y="378"/>
                  </a:lnTo>
                  <a:lnTo>
                    <a:pt x="927" y="358"/>
                  </a:lnTo>
                  <a:lnTo>
                    <a:pt x="921" y="340"/>
                  </a:lnTo>
                  <a:lnTo>
                    <a:pt x="912" y="322"/>
                  </a:lnTo>
                  <a:lnTo>
                    <a:pt x="903" y="305"/>
                  </a:lnTo>
                  <a:lnTo>
                    <a:pt x="895" y="288"/>
                  </a:lnTo>
                  <a:lnTo>
                    <a:pt x="884" y="270"/>
                  </a:lnTo>
                  <a:lnTo>
                    <a:pt x="873" y="254"/>
                  </a:lnTo>
                  <a:lnTo>
                    <a:pt x="862" y="238"/>
                  </a:lnTo>
                  <a:lnTo>
                    <a:pt x="850" y="223"/>
                  </a:lnTo>
                  <a:lnTo>
                    <a:pt x="837" y="208"/>
                  </a:lnTo>
                  <a:lnTo>
                    <a:pt x="823" y="194"/>
                  </a:lnTo>
                  <a:lnTo>
                    <a:pt x="809" y="181"/>
                  </a:lnTo>
                  <a:lnTo>
                    <a:pt x="795" y="168"/>
                  </a:lnTo>
                  <a:lnTo>
                    <a:pt x="779" y="156"/>
                  </a:lnTo>
                  <a:lnTo>
                    <a:pt x="764" y="145"/>
                  </a:lnTo>
                  <a:lnTo>
                    <a:pt x="748" y="133"/>
                  </a:lnTo>
                  <a:lnTo>
                    <a:pt x="731" y="123"/>
                  </a:lnTo>
                  <a:lnTo>
                    <a:pt x="714" y="114"/>
                  </a:lnTo>
                  <a:lnTo>
                    <a:pt x="695" y="105"/>
                  </a:lnTo>
                  <a:lnTo>
                    <a:pt x="678" y="98"/>
                  </a:lnTo>
                  <a:lnTo>
                    <a:pt x="659" y="90"/>
                  </a:lnTo>
                  <a:lnTo>
                    <a:pt x="641" y="84"/>
                  </a:lnTo>
                  <a:lnTo>
                    <a:pt x="621" y="78"/>
                  </a:lnTo>
                  <a:lnTo>
                    <a:pt x="601" y="74"/>
                  </a:lnTo>
                  <a:lnTo>
                    <a:pt x="582" y="70"/>
                  </a:lnTo>
                  <a:lnTo>
                    <a:pt x="561" y="68"/>
                  </a:lnTo>
                  <a:lnTo>
                    <a:pt x="541" y="65"/>
                  </a:lnTo>
                  <a:lnTo>
                    <a:pt x="541" y="32"/>
                  </a:lnTo>
                  <a:lnTo>
                    <a:pt x="541" y="32"/>
                  </a:lnTo>
                  <a:lnTo>
                    <a:pt x="540" y="26"/>
                  </a:lnTo>
                  <a:lnTo>
                    <a:pt x="539" y="19"/>
                  </a:lnTo>
                  <a:lnTo>
                    <a:pt x="535" y="14"/>
                  </a:lnTo>
                  <a:lnTo>
                    <a:pt x="531" y="10"/>
                  </a:lnTo>
                  <a:lnTo>
                    <a:pt x="527" y="5"/>
                  </a:lnTo>
                  <a:lnTo>
                    <a:pt x="522" y="2"/>
                  </a:lnTo>
                  <a:lnTo>
                    <a:pt x="515" y="1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2" y="1"/>
                  </a:lnTo>
                  <a:lnTo>
                    <a:pt x="497" y="2"/>
                  </a:lnTo>
                  <a:lnTo>
                    <a:pt x="491" y="5"/>
                  </a:lnTo>
                  <a:lnTo>
                    <a:pt x="486" y="10"/>
                  </a:lnTo>
                  <a:lnTo>
                    <a:pt x="483" y="14"/>
                  </a:lnTo>
                  <a:lnTo>
                    <a:pt x="480" y="19"/>
                  </a:lnTo>
                  <a:lnTo>
                    <a:pt x="478" y="26"/>
                  </a:lnTo>
                  <a:lnTo>
                    <a:pt x="478" y="32"/>
                  </a:lnTo>
                  <a:lnTo>
                    <a:pt x="478" y="65"/>
                  </a:lnTo>
                  <a:lnTo>
                    <a:pt x="478" y="65"/>
                  </a:lnTo>
                  <a:lnTo>
                    <a:pt x="457" y="68"/>
                  </a:lnTo>
                  <a:lnTo>
                    <a:pt x="437" y="70"/>
                  </a:lnTo>
                  <a:lnTo>
                    <a:pt x="416" y="74"/>
                  </a:lnTo>
                  <a:lnTo>
                    <a:pt x="397" y="78"/>
                  </a:lnTo>
                  <a:lnTo>
                    <a:pt x="378" y="84"/>
                  </a:lnTo>
                  <a:lnTo>
                    <a:pt x="358" y="90"/>
                  </a:lnTo>
                  <a:lnTo>
                    <a:pt x="340" y="98"/>
                  </a:lnTo>
                  <a:lnTo>
                    <a:pt x="322" y="105"/>
                  </a:lnTo>
                  <a:lnTo>
                    <a:pt x="305" y="114"/>
                  </a:lnTo>
                  <a:lnTo>
                    <a:pt x="288" y="123"/>
                  </a:lnTo>
                  <a:lnTo>
                    <a:pt x="270" y="133"/>
                  </a:lnTo>
                  <a:lnTo>
                    <a:pt x="254" y="145"/>
                  </a:lnTo>
                  <a:lnTo>
                    <a:pt x="238" y="156"/>
                  </a:lnTo>
                  <a:lnTo>
                    <a:pt x="223" y="168"/>
                  </a:lnTo>
                  <a:lnTo>
                    <a:pt x="208" y="181"/>
                  </a:lnTo>
                  <a:lnTo>
                    <a:pt x="194" y="194"/>
                  </a:lnTo>
                  <a:lnTo>
                    <a:pt x="181" y="208"/>
                  </a:lnTo>
                  <a:lnTo>
                    <a:pt x="169" y="223"/>
                  </a:lnTo>
                  <a:lnTo>
                    <a:pt x="156" y="238"/>
                  </a:lnTo>
                  <a:lnTo>
                    <a:pt x="145" y="254"/>
                  </a:lnTo>
                  <a:lnTo>
                    <a:pt x="133" y="270"/>
                  </a:lnTo>
                  <a:lnTo>
                    <a:pt x="123" y="288"/>
                  </a:lnTo>
                  <a:lnTo>
                    <a:pt x="114" y="305"/>
                  </a:lnTo>
                  <a:lnTo>
                    <a:pt x="105" y="322"/>
                  </a:lnTo>
                  <a:lnTo>
                    <a:pt x="98" y="340"/>
                  </a:lnTo>
                  <a:lnTo>
                    <a:pt x="90" y="358"/>
                  </a:lnTo>
                  <a:lnTo>
                    <a:pt x="84" y="378"/>
                  </a:lnTo>
                  <a:lnTo>
                    <a:pt x="78" y="397"/>
                  </a:lnTo>
                  <a:lnTo>
                    <a:pt x="74" y="416"/>
                  </a:lnTo>
                  <a:lnTo>
                    <a:pt x="70" y="437"/>
                  </a:lnTo>
                  <a:lnTo>
                    <a:pt x="68" y="456"/>
                  </a:lnTo>
                  <a:lnTo>
                    <a:pt x="66" y="477"/>
                  </a:lnTo>
                  <a:lnTo>
                    <a:pt x="32" y="477"/>
                  </a:lnTo>
                  <a:lnTo>
                    <a:pt x="32" y="477"/>
                  </a:lnTo>
                  <a:lnTo>
                    <a:pt x="26" y="477"/>
                  </a:lnTo>
                  <a:lnTo>
                    <a:pt x="19" y="480"/>
                  </a:lnTo>
                  <a:lnTo>
                    <a:pt x="14" y="483"/>
                  </a:lnTo>
                  <a:lnTo>
                    <a:pt x="10" y="486"/>
                  </a:lnTo>
                  <a:lnTo>
                    <a:pt x="5" y="491"/>
                  </a:lnTo>
                  <a:lnTo>
                    <a:pt x="2" y="497"/>
                  </a:lnTo>
                  <a:lnTo>
                    <a:pt x="1" y="502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1" y="515"/>
                  </a:lnTo>
                  <a:lnTo>
                    <a:pt x="2" y="521"/>
                  </a:lnTo>
                  <a:lnTo>
                    <a:pt x="5" y="527"/>
                  </a:lnTo>
                  <a:lnTo>
                    <a:pt x="10" y="531"/>
                  </a:lnTo>
                  <a:lnTo>
                    <a:pt x="14" y="535"/>
                  </a:lnTo>
                  <a:lnTo>
                    <a:pt x="19" y="539"/>
                  </a:lnTo>
                  <a:lnTo>
                    <a:pt x="26" y="540"/>
                  </a:lnTo>
                  <a:lnTo>
                    <a:pt x="32" y="541"/>
                  </a:lnTo>
                  <a:lnTo>
                    <a:pt x="66" y="541"/>
                  </a:lnTo>
                  <a:lnTo>
                    <a:pt x="66" y="541"/>
                  </a:lnTo>
                  <a:lnTo>
                    <a:pt x="68" y="561"/>
                  </a:lnTo>
                  <a:lnTo>
                    <a:pt x="70" y="582"/>
                  </a:lnTo>
                  <a:lnTo>
                    <a:pt x="74" y="601"/>
                  </a:lnTo>
                  <a:lnTo>
                    <a:pt x="78" y="621"/>
                  </a:lnTo>
                  <a:lnTo>
                    <a:pt x="84" y="641"/>
                  </a:lnTo>
                  <a:lnTo>
                    <a:pt x="90" y="659"/>
                  </a:lnTo>
                  <a:lnTo>
                    <a:pt x="98" y="678"/>
                  </a:lnTo>
                  <a:lnTo>
                    <a:pt x="105" y="695"/>
                  </a:lnTo>
                  <a:lnTo>
                    <a:pt x="114" y="713"/>
                  </a:lnTo>
                  <a:lnTo>
                    <a:pt x="123" y="731"/>
                  </a:lnTo>
                  <a:lnTo>
                    <a:pt x="133" y="748"/>
                  </a:lnTo>
                  <a:lnTo>
                    <a:pt x="145" y="764"/>
                  </a:lnTo>
                  <a:lnTo>
                    <a:pt x="156" y="779"/>
                  </a:lnTo>
                  <a:lnTo>
                    <a:pt x="169" y="795"/>
                  </a:lnTo>
                  <a:lnTo>
                    <a:pt x="181" y="809"/>
                  </a:lnTo>
                  <a:lnTo>
                    <a:pt x="194" y="823"/>
                  </a:lnTo>
                  <a:lnTo>
                    <a:pt x="208" y="837"/>
                  </a:lnTo>
                  <a:lnTo>
                    <a:pt x="223" y="850"/>
                  </a:lnTo>
                  <a:lnTo>
                    <a:pt x="238" y="862"/>
                  </a:lnTo>
                  <a:lnTo>
                    <a:pt x="254" y="873"/>
                  </a:lnTo>
                  <a:lnTo>
                    <a:pt x="270" y="884"/>
                  </a:lnTo>
                  <a:lnTo>
                    <a:pt x="288" y="895"/>
                  </a:lnTo>
                  <a:lnTo>
                    <a:pt x="305" y="903"/>
                  </a:lnTo>
                  <a:lnTo>
                    <a:pt x="322" y="912"/>
                  </a:lnTo>
                  <a:lnTo>
                    <a:pt x="340" y="921"/>
                  </a:lnTo>
                  <a:lnTo>
                    <a:pt x="358" y="927"/>
                  </a:lnTo>
                  <a:lnTo>
                    <a:pt x="378" y="933"/>
                  </a:lnTo>
                  <a:lnTo>
                    <a:pt x="397" y="939"/>
                  </a:lnTo>
                  <a:lnTo>
                    <a:pt x="416" y="944"/>
                  </a:lnTo>
                  <a:lnTo>
                    <a:pt x="437" y="947"/>
                  </a:lnTo>
                  <a:lnTo>
                    <a:pt x="457" y="951"/>
                  </a:lnTo>
                  <a:lnTo>
                    <a:pt x="478" y="953"/>
                  </a:lnTo>
                  <a:lnTo>
                    <a:pt x="478" y="986"/>
                  </a:lnTo>
                  <a:lnTo>
                    <a:pt x="478" y="986"/>
                  </a:lnTo>
                  <a:lnTo>
                    <a:pt x="478" y="992"/>
                  </a:lnTo>
                  <a:lnTo>
                    <a:pt x="480" y="998"/>
                  </a:lnTo>
                  <a:lnTo>
                    <a:pt x="483" y="1003"/>
                  </a:lnTo>
                  <a:lnTo>
                    <a:pt x="486" y="1009"/>
                  </a:lnTo>
                  <a:lnTo>
                    <a:pt x="491" y="1012"/>
                  </a:lnTo>
                  <a:lnTo>
                    <a:pt x="497" y="1015"/>
                  </a:lnTo>
                  <a:lnTo>
                    <a:pt x="502" y="1017"/>
                  </a:lnTo>
                  <a:lnTo>
                    <a:pt x="509" y="1018"/>
                  </a:lnTo>
                  <a:lnTo>
                    <a:pt x="509" y="1018"/>
                  </a:lnTo>
                  <a:lnTo>
                    <a:pt x="515" y="1017"/>
                  </a:lnTo>
                  <a:lnTo>
                    <a:pt x="522" y="1015"/>
                  </a:lnTo>
                  <a:lnTo>
                    <a:pt x="527" y="1012"/>
                  </a:lnTo>
                  <a:lnTo>
                    <a:pt x="531" y="1009"/>
                  </a:lnTo>
                  <a:lnTo>
                    <a:pt x="535" y="1003"/>
                  </a:lnTo>
                  <a:lnTo>
                    <a:pt x="539" y="998"/>
                  </a:lnTo>
                  <a:lnTo>
                    <a:pt x="540" y="992"/>
                  </a:lnTo>
                  <a:lnTo>
                    <a:pt x="541" y="986"/>
                  </a:lnTo>
                  <a:lnTo>
                    <a:pt x="541" y="953"/>
                  </a:lnTo>
                  <a:lnTo>
                    <a:pt x="541" y="953"/>
                  </a:lnTo>
                  <a:lnTo>
                    <a:pt x="561" y="951"/>
                  </a:lnTo>
                  <a:lnTo>
                    <a:pt x="582" y="947"/>
                  </a:lnTo>
                  <a:lnTo>
                    <a:pt x="601" y="944"/>
                  </a:lnTo>
                  <a:lnTo>
                    <a:pt x="621" y="939"/>
                  </a:lnTo>
                  <a:lnTo>
                    <a:pt x="641" y="933"/>
                  </a:lnTo>
                  <a:lnTo>
                    <a:pt x="659" y="927"/>
                  </a:lnTo>
                  <a:lnTo>
                    <a:pt x="678" y="921"/>
                  </a:lnTo>
                  <a:lnTo>
                    <a:pt x="695" y="912"/>
                  </a:lnTo>
                  <a:lnTo>
                    <a:pt x="714" y="903"/>
                  </a:lnTo>
                  <a:lnTo>
                    <a:pt x="731" y="895"/>
                  </a:lnTo>
                  <a:lnTo>
                    <a:pt x="748" y="884"/>
                  </a:lnTo>
                  <a:lnTo>
                    <a:pt x="764" y="873"/>
                  </a:lnTo>
                  <a:lnTo>
                    <a:pt x="779" y="862"/>
                  </a:lnTo>
                  <a:lnTo>
                    <a:pt x="795" y="850"/>
                  </a:lnTo>
                  <a:lnTo>
                    <a:pt x="809" y="837"/>
                  </a:lnTo>
                  <a:lnTo>
                    <a:pt x="823" y="823"/>
                  </a:lnTo>
                  <a:lnTo>
                    <a:pt x="837" y="809"/>
                  </a:lnTo>
                  <a:lnTo>
                    <a:pt x="850" y="795"/>
                  </a:lnTo>
                  <a:lnTo>
                    <a:pt x="862" y="779"/>
                  </a:lnTo>
                  <a:lnTo>
                    <a:pt x="873" y="764"/>
                  </a:lnTo>
                  <a:lnTo>
                    <a:pt x="884" y="748"/>
                  </a:lnTo>
                  <a:lnTo>
                    <a:pt x="895" y="731"/>
                  </a:lnTo>
                  <a:lnTo>
                    <a:pt x="903" y="713"/>
                  </a:lnTo>
                  <a:lnTo>
                    <a:pt x="912" y="695"/>
                  </a:lnTo>
                  <a:lnTo>
                    <a:pt x="921" y="678"/>
                  </a:lnTo>
                  <a:lnTo>
                    <a:pt x="927" y="659"/>
                  </a:lnTo>
                  <a:lnTo>
                    <a:pt x="934" y="641"/>
                  </a:lnTo>
                  <a:lnTo>
                    <a:pt x="939" y="621"/>
                  </a:lnTo>
                  <a:lnTo>
                    <a:pt x="944" y="601"/>
                  </a:lnTo>
                  <a:lnTo>
                    <a:pt x="947" y="582"/>
                  </a:lnTo>
                  <a:lnTo>
                    <a:pt x="951" y="561"/>
                  </a:lnTo>
                  <a:lnTo>
                    <a:pt x="953" y="541"/>
                  </a:lnTo>
                  <a:lnTo>
                    <a:pt x="986" y="541"/>
                  </a:lnTo>
                  <a:lnTo>
                    <a:pt x="986" y="541"/>
                  </a:lnTo>
                  <a:lnTo>
                    <a:pt x="993" y="540"/>
                  </a:lnTo>
                  <a:lnTo>
                    <a:pt x="998" y="539"/>
                  </a:lnTo>
                  <a:lnTo>
                    <a:pt x="1003" y="535"/>
                  </a:lnTo>
                  <a:lnTo>
                    <a:pt x="1009" y="531"/>
                  </a:lnTo>
                  <a:lnTo>
                    <a:pt x="1012" y="527"/>
                  </a:lnTo>
                  <a:lnTo>
                    <a:pt x="1015" y="521"/>
                  </a:lnTo>
                  <a:lnTo>
                    <a:pt x="1017" y="515"/>
                  </a:lnTo>
                  <a:lnTo>
                    <a:pt x="1018" y="509"/>
                  </a:lnTo>
                  <a:lnTo>
                    <a:pt x="1018" y="509"/>
                  </a:lnTo>
                  <a:lnTo>
                    <a:pt x="1017" y="502"/>
                  </a:lnTo>
                  <a:lnTo>
                    <a:pt x="1015" y="497"/>
                  </a:lnTo>
                  <a:lnTo>
                    <a:pt x="1012" y="491"/>
                  </a:lnTo>
                  <a:lnTo>
                    <a:pt x="1009" y="486"/>
                  </a:lnTo>
                  <a:lnTo>
                    <a:pt x="1003" y="483"/>
                  </a:lnTo>
                  <a:lnTo>
                    <a:pt x="998" y="480"/>
                  </a:lnTo>
                  <a:lnTo>
                    <a:pt x="993" y="477"/>
                  </a:lnTo>
                  <a:lnTo>
                    <a:pt x="986" y="477"/>
                  </a:lnTo>
                  <a:lnTo>
                    <a:pt x="986" y="477"/>
                  </a:lnTo>
                  <a:close/>
                  <a:moveTo>
                    <a:pt x="827" y="541"/>
                  </a:moveTo>
                  <a:lnTo>
                    <a:pt x="888" y="541"/>
                  </a:lnTo>
                  <a:lnTo>
                    <a:pt x="888" y="541"/>
                  </a:lnTo>
                  <a:lnTo>
                    <a:pt x="887" y="558"/>
                  </a:lnTo>
                  <a:lnTo>
                    <a:pt x="884" y="575"/>
                  </a:lnTo>
                  <a:lnTo>
                    <a:pt x="881" y="591"/>
                  </a:lnTo>
                  <a:lnTo>
                    <a:pt x="877" y="608"/>
                  </a:lnTo>
                  <a:lnTo>
                    <a:pt x="872" y="624"/>
                  </a:lnTo>
                  <a:lnTo>
                    <a:pt x="867" y="641"/>
                  </a:lnTo>
                  <a:lnTo>
                    <a:pt x="861" y="656"/>
                  </a:lnTo>
                  <a:lnTo>
                    <a:pt x="854" y="671"/>
                  </a:lnTo>
                  <a:lnTo>
                    <a:pt x="847" y="686"/>
                  </a:lnTo>
                  <a:lnTo>
                    <a:pt x="839" y="701"/>
                  </a:lnTo>
                  <a:lnTo>
                    <a:pt x="831" y="715"/>
                  </a:lnTo>
                  <a:lnTo>
                    <a:pt x="821" y="729"/>
                  </a:lnTo>
                  <a:lnTo>
                    <a:pt x="811" y="741"/>
                  </a:lnTo>
                  <a:lnTo>
                    <a:pt x="800" y="754"/>
                  </a:lnTo>
                  <a:lnTo>
                    <a:pt x="790" y="766"/>
                  </a:lnTo>
                  <a:lnTo>
                    <a:pt x="778" y="778"/>
                  </a:lnTo>
                  <a:lnTo>
                    <a:pt x="766" y="790"/>
                  </a:lnTo>
                  <a:lnTo>
                    <a:pt x="754" y="800"/>
                  </a:lnTo>
                  <a:lnTo>
                    <a:pt x="741" y="811"/>
                  </a:lnTo>
                  <a:lnTo>
                    <a:pt x="729" y="821"/>
                  </a:lnTo>
                  <a:lnTo>
                    <a:pt x="715" y="830"/>
                  </a:lnTo>
                  <a:lnTo>
                    <a:pt x="701" y="839"/>
                  </a:lnTo>
                  <a:lnTo>
                    <a:pt x="686" y="847"/>
                  </a:lnTo>
                  <a:lnTo>
                    <a:pt x="671" y="854"/>
                  </a:lnTo>
                  <a:lnTo>
                    <a:pt x="656" y="860"/>
                  </a:lnTo>
                  <a:lnTo>
                    <a:pt x="641" y="867"/>
                  </a:lnTo>
                  <a:lnTo>
                    <a:pt x="625" y="872"/>
                  </a:lnTo>
                  <a:lnTo>
                    <a:pt x="608" y="877"/>
                  </a:lnTo>
                  <a:lnTo>
                    <a:pt x="591" y="881"/>
                  </a:lnTo>
                  <a:lnTo>
                    <a:pt x="575" y="884"/>
                  </a:lnTo>
                  <a:lnTo>
                    <a:pt x="558" y="887"/>
                  </a:lnTo>
                  <a:lnTo>
                    <a:pt x="541" y="888"/>
                  </a:lnTo>
                  <a:lnTo>
                    <a:pt x="541" y="827"/>
                  </a:lnTo>
                  <a:lnTo>
                    <a:pt x="541" y="827"/>
                  </a:lnTo>
                  <a:lnTo>
                    <a:pt x="540" y="821"/>
                  </a:lnTo>
                  <a:lnTo>
                    <a:pt x="539" y="814"/>
                  </a:lnTo>
                  <a:lnTo>
                    <a:pt x="535" y="809"/>
                  </a:lnTo>
                  <a:lnTo>
                    <a:pt x="531" y="805"/>
                  </a:lnTo>
                  <a:lnTo>
                    <a:pt x="527" y="800"/>
                  </a:lnTo>
                  <a:lnTo>
                    <a:pt x="522" y="797"/>
                  </a:lnTo>
                  <a:lnTo>
                    <a:pt x="515" y="796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02" y="796"/>
                  </a:lnTo>
                  <a:lnTo>
                    <a:pt x="497" y="797"/>
                  </a:lnTo>
                  <a:lnTo>
                    <a:pt x="491" y="800"/>
                  </a:lnTo>
                  <a:lnTo>
                    <a:pt x="486" y="805"/>
                  </a:lnTo>
                  <a:lnTo>
                    <a:pt x="483" y="809"/>
                  </a:lnTo>
                  <a:lnTo>
                    <a:pt x="480" y="814"/>
                  </a:lnTo>
                  <a:lnTo>
                    <a:pt x="478" y="821"/>
                  </a:lnTo>
                  <a:lnTo>
                    <a:pt x="478" y="827"/>
                  </a:lnTo>
                  <a:lnTo>
                    <a:pt x="478" y="888"/>
                  </a:lnTo>
                  <a:lnTo>
                    <a:pt x="478" y="888"/>
                  </a:lnTo>
                  <a:lnTo>
                    <a:pt x="460" y="887"/>
                  </a:lnTo>
                  <a:lnTo>
                    <a:pt x="443" y="884"/>
                  </a:lnTo>
                  <a:lnTo>
                    <a:pt x="426" y="881"/>
                  </a:lnTo>
                  <a:lnTo>
                    <a:pt x="410" y="877"/>
                  </a:lnTo>
                  <a:lnTo>
                    <a:pt x="394" y="872"/>
                  </a:lnTo>
                  <a:lnTo>
                    <a:pt x="378" y="867"/>
                  </a:lnTo>
                  <a:lnTo>
                    <a:pt x="362" y="860"/>
                  </a:lnTo>
                  <a:lnTo>
                    <a:pt x="347" y="854"/>
                  </a:lnTo>
                  <a:lnTo>
                    <a:pt x="332" y="847"/>
                  </a:lnTo>
                  <a:lnTo>
                    <a:pt x="318" y="839"/>
                  </a:lnTo>
                  <a:lnTo>
                    <a:pt x="304" y="830"/>
                  </a:lnTo>
                  <a:lnTo>
                    <a:pt x="290" y="821"/>
                  </a:lnTo>
                  <a:lnTo>
                    <a:pt x="277" y="811"/>
                  </a:lnTo>
                  <a:lnTo>
                    <a:pt x="264" y="800"/>
                  </a:lnTo>
                  <a:lnTo>
                    <a:pt x="251" y="790"/>
                  </a:lnTo>
                  <a:lnTo>
                    <a:pt x="239" y="778"/>
                  </a:lnTo>
                  <a:lnTo>
                    <a:pt x="228" y="766"/>
                  </a:lnTo>
                  <a:lnTo>
                    <a:pt x="217" y="754"/>
                  </a:lnTo>
                  <a:lnTo>
                    <a:pt x="207" y="741"/>
                  </a:lnTo>
                  <a:lnTo>
                    <a:pt x="197" y="729"/>
                  </a:lnTo>
                  <a:lnTo>
                    <a:pt x="188" y="715"/>
                  </a:lnTo>
                  <a:lnTo>
                    <a:pt x="179" y="701"/>
                  </a:lnTo>
                  <a:lnTo>
                    <a:pt x="171" y="686"/>
                  </a:lnTo>
                  <a:lnTo>
                    <a:pt x="164" y="671"/>
                  </a:lnTo>
                  <a:lnTo>
                    <a:pt x="157" y="656"/>
                  </a:lnTo>
                  <a:lnTo>
                    <a:pt x="151" y="641"/>
                  </a:lnTo>
                  <a:lnTo>
                    <a:pt x="145" y="624"/>
                  </a:lnTo>
                  <a:lnTo>
                    <a:pt x="141" y="608"/>
                  </a:lnTo>
                  <a:lnTo>
                    <a:pt x="136" y="591"/>
                  </a:lnTo>
                  <a:lnTo>
                    <a:pt x="133" y="575"/>
                  </a:lnTo>
                  <a:lnTo>
                    <a:pt x="131" y="558"/>
                  </a:lnTo>
                  <a:lnTo>
                    <a:pt x="129" y="541"/>
                  </a:lnTo>
                  <a:lnTo>
                    <a:pt x="191" y="541"/>
                  </a:lnTo>
                  <a:lnTo>
                    <a:pt x="191" y="541"/>
                  </a:lnTo>
                  <a:lnTo>
                    <a:pt x="197" y="540"/>
                  </a:lnTo>
                  <a:lnTo>
                    <a:pt x="203" y="539"/>
                  </a:lnTo>
                  <a:lnTo>
                    <a:pt x="208" y="535"/>
                  </a:lnTo>
                  <a:lnTo>
                    <a:pt x="214" y="531"/>
                  </a:lnTo>
                  <a:lnTo>
                    <a:pt x="217" y="527"/>
                  </a:lnTo>
                  <a:lnTo>
                    <a:pt x="220" y="521"/>
                  </a:lnTo>
                  <a:lnTo>
                    <a:pt x="222" y="515"/>
                  </a:lnTo>
                  <a:lnTo>
                    <a:pt x="222" y="509"/>
                  </a:lnTo>
                  <a:lnTo>
                    <a:pt x="222" y="509"/>
                  </a:lnTo>
                  <a:lnTo>
                    <a:pt x="222" y="502"/>
                  </a:lnTo>
                  <a:lnTo>
                    <a:pt x="220" y="497"/>
                  </a:lnTo>
                  <a:lnTo>
                    <a:pt x="217" y="491"/>
                  </a:lnTo>
                  <a:lnTo>
                    <a:pt x="214" y="486"/>
                  </a:lnTo>
                  <a:lnTo>
                    <a:pt x="208" y="483"/>
                  </a:lnTo>
                  <a:lnTo>
                    <a:pt x="203" y="480"/>
                  </a:lnTo>
                  <a:lnTo>
                    <a:pt x="197" y="477"/>
                  </a:lnTo>
                  <a:lnTo>
                    <a:pt x="191" y="477"/>
                  </a:lnTo>
                  <a:lnTo>
                    <a:pt x="129" y="477"/>
                  </a:lnTo>
                  <a:lnTo>
                    <a:pt x="129" y="477"/>
                  </a:lnTo>
                  <a:lnTo>
                    <a:pt x="131" y="460"/>
                  </a:lnTo>
                  <a:lnTo>
                    <a:pt x="133" y="443"/>
                  </a:lnTo>
                  <a:lnTo>
                    <a:pt x="136" y="426"/>
                  </a:lnTo>
                  <a:lnTo>
                    <a:pt x="141" y="410"/>
                  </a:lnTo>
                  <a:lnTo>
                    <a:pt x="145" y="394"/>
                  </a:lnTo>
                  <a:lnTo>
                    <a:pt x="151" y="378"/>
                  </a:lnTo>
                  <a:lnTo>
                    <a:pt x="157" y="362"/>
                  </a:lnTo>
                  <a:lnTo>
                    <a:pt x="164" y="347"/>
                  </a:lnTo>
                  <a:lnTo>
                    <a:pt x="171" y="332"/>
                  </a:lnTo>
                  <a:lnTo>
                    <a:pt x="179" y="318"/>
                  </a:lnTo>
                  <a:lnTo>
                    <a:pt x="188" y="304"/>
                  </a:lnTo>
                  <a:lnTo>
                    <a:pt x="197" y="290"/>
                  </a:lnTo>
                  <a:lnTo>
                    <a:pt x="207" y="277"/>
                  </a:lnTo>
                  <a:lnTo>
                    <a:pt x="217" y="264"/>
                  </a:lnTo>
                  <a:lnTo>
                    <a:pt x="228" y="251"/>
                  </a:lnTo>
                  <a:lnTo>
                    <a:pt x="239" y="239"/>
                  </a:lnTo>
                  <a:lnTo>
                    <a:pt x="251" y="227"/>
                  </a:lnTo>
                  <a:lnTo>
                    <a:pt x="264" y="217"/>
                  </a:lnTo>
                  <a:lnTo>
                    <a:pt x="277" y="207"/>
                  </a:lnTo>
                  <a:lnTo>
                    <a:pt x="290" y="197"/>
                  </a:lnTo>
                  <a:lnTo>
                    <a:pt x="304" y="188"/>
                  </a:lnTo>
                  <a:lnTo>
                    <a:pt x="318" y="179"/>
                  </a:lnTo>
                  <a:lnTo>
                    <a:pt x="332" y="171"/>
                  </a:lnTo>
                  <a:lnTo>
                    <a:pt x="347" y="164"/>
                  </a:lnTo>
                  <a:lnTo>
                    <a:pt x="362" y="157"/>
                  </a:lnTo>
                  <a:lnTo>
                    <a:pt x="378" y="151"/>
                  </a:lnTo>
                  <a:lnTo>
                    <a:pt x="394" y="145"/>
                  </a:lnTo>
                  <a:lnTo>
                    <a:pt x="410" y="141"/>
                  </a:lnTo>
                  <a:lnTo>
                    <a:pt x="426" y="136"/>
                  </a:lnTo>
                  <a:lnTo>
                    <a:pt x="443" y="133"/>
                  </a:lnTo>
                  <a:lnTo>
                    <a:pt x="460" y="131"/>
                  </a:lnTo>
                  <a:lnTo>
                    <a:pt x="478" y="129"/>
                  </a:lnTo>
                  <a:lnTo>
                    <a:pt x="478" y="191"/>
                  </a:lnTo>
                  <a:lnTo>
                    <a:pt x="478" y="191"/>
                  </a:lnTo>
                  <a:lnTo>
                    <a:pt x="478" y="197"/>
                  </a:lnTo>
                  <a:lnTo>
                    <a:pt x="480" y="203"/>
                  </a:lnTo>
                  <a:lnTo>
                    <a:pt x="483" y="208"/>
                  </a:lnTo>
                  <a:lnTo>
                    <a:pt x="486" y="214"/>
                  </a:lnTo>
                  <a:lnTo>
                    <a:pt x="491" y="217"/>
                  </a:lnTo>
                  <a:lnTo>
                    <a:pt x="497" y="220"/>
                  </a:lnTo>
                  <a:lnTo>
                    <a:pt x="502" y="222"/>
                  </a:lnTo>
                  <a:lnTo>
                    <a:pt x="509" y="222"/>
                  </a:lnTo>
                  <a:lnTo>
                    <a:pt x="509" y="222"/>
                  </a:lnTo>
                  <a:lnTo>
                    <a:pt x="515" y="222"/>
                  </a:lnTo>
                  <a:lnTo>
                    <a:pt x="522" y="220"/>
                  </a:lnTo>
                  <a:lnTo>
                    <a:pt x="527" y="217"/>
                  </a:lnTo>
                  <a:lnTo>
                    <a:pt x="531" y="214"/>
                  </a:lnTo>
                  <a:lnTo>
                    <a:pt x="535" y="208"/>
                  </a:lnTo>
                  <a:lnTo>
                    <a:pt x="539" y="203"/>
                  </a:lnTo>
                  <a:lnTo>
                    <a:pt x="540" y="197"/>
                  </a:lnTo>
                  <a:lnTo>
                    <a:pt x="541" y="191"/>
                  </a:lnTo>
                  <a:lnTo>
                    <a:pt x="541" y="129"/>
                  </a:lnTo>
                  <a:lnTo>
                    <a:pt x="541" y="129"/>
                  </a:lnTo>
                  <a:lnTo>
                    <a:pt x="558" y="131"/>
                  </a:lnTo>
                  <a:lnTo>
                    <a:pt x="575" y="133"/>
                  </a:lnTo>
                  <a:lnTo>
                    <a:pt x="591" y="136"/>
                  </a:lnTo>
                  <a:lnTo>
                    <a:pt x="608" y="141"/>
                  </a:lnTo>
                  <a:lnTo>
                    <a:pt x="625" y="145"/>
                  </a:lnTo>
                  <a:lnTo>
                    <a:pt x="641" y="151"/>
                  </a:lnTo>
                  <a:lnTo>
                    <a:pt x="656" y="157"/>
                  </a:lnTo>
                  <a:lnTo>
                    <a:pt x="671" y="164"/>
                  </a:lnTo>
                  <a:lnTo>
                    <a:pt x="686" y="171"/>
                  </a:lnTo>
                  <a:lnTo>
                    <a:pt x="701" y="179"/>
                  </a:lnTo>
                  <a:lnTo>
                    <a:pt x="715" y="188"/>
                  </a:lnTo>
                  <a:lnTo>
                    <a:pt x="729" y="197"/>
                  </a:lnTo>
                  <a:lnTo>
                    <a:pt x="741" y="207"/>
                  </a:lnTo>
                  <a:lnTo>
                    <a:pt x="754" y="217"/>
                  </a:lnTo>
                  <a:lnTo>
                    <a:pt x="766" y="227"/>
                  </a:lnTo>
                  <a:lnTo>
                    <a:pt x="778" y="239"/>
                  </a:lnTo>
                  <a:lnTo>
                    <a:pt x="790" y="251"/>
                  </a:lnTo>
                  <a:lnTo>
                    <a:pt x="800" y="264"/>
                  </a:lnTo>
                  <a:lnTo>
                    <a:pt x="811" y="277"/>
                  </a:lnTo>
                  <a:lnTo>
                    <a:pt x="821" y="290"/>
                  </a:lnTo>
                  <a:lnTo>
                    <a:pt x="831" y="304"/>
                  </a:lnTo>
                  <a:lnTo>
                    <a:pt x="839" y="318"/>
                  </a:lnTo>
                  <a:lnTo>
                    <a:pt x="847" y="332"/>
                  </a:lnTo>
                  <a:lnTo>
                    <a:pt x="854" y="347"/>
                  </a:lnTo>
                  <a:lnTo>
                    <a:pt x="861" y="362"/>
                  </a:lnTo>
                  <a:lnTo>
                    <a:pt x="867" y="378"/>
                  </a:lnTo>
                  <a:lnTo>
                    <a:pt x="872" y="394"/>
                  </a:lnTo>
                  <a:lnTo>
                    <a:pt x="877" y="410"/>
                  </a:lnTo>
                  <a:lnTo>
                    <a:pt x="881" y="426"/>
                  </a:lnTo>
                  <a:lnTo>
                    <a:pt x="884" y="443"/>
                  </a:lnTo>
                  <a:lnTo>
                    <a:pt x="887" y="460"/>
                  </a:lnTo>
                  <a:lnTo>
                    <a:pt x="888" y="477"/>
                  </a:lnTo>
                  <a:lnTo>
                    <a:pt x="827" y="477"/>
                  </a:lnTo>
                  <a:lnTo>
                    <a:pt x="827" y="477"/>
                  </a:lnTo>
                  <a:lnTo>
                    <a:pt x="821" y="477"/>
                  </a:lnTo>
                  <a:lnTo>
                    <a:pt x="814" y="480"/>
                  </a:lnTo>
                  <a:lnTo>
                    <a:pt x="809" y="483"/>
                  </a:lnTo>
                  <a:lnTo>
                    <a:pt x="805" y="486"/>
                  </a:lnTo>
                  <a:lnTo>
                    <a:pt x="800" y="491"/>
                  </a:lnTo>
                  <a:lnTo>
                    <a:pt x="797" y="497"/>
                  </a:lnTo>
                  <a:lnTo>
                    <a:pt x="796" y="502"/>
                  </a:lnTo>
                  <a:lnTo>
                    <a:pt x="795" y="509"/>
                  </a:lnTo>
                  <a:lnTo>
                    <a:pt x="795" y="509"/>
                  </a:lnTo>
                  <a:lnTo>
                    <a:pt x="796" y="515"/>
                  </a:lnTo>
                  <a:lnTo>
                    <a:pt x="797" y="521"/>
                  </a:lnTo>
                  <a:lnTo>
                    <a:pt x="800" y="527"/>
                  </a:lnTo>
                  <a:lnTo>
                    <a:pt x="805" y="531"/>
                  </a:lnTo>
                  <a:lnTo>
                    <a:pt x="809" y="535"/>
                  </a:lnTo>
                  <a:lnTo>
                    <a:pt x="814" y="539"/>
                  </a:lnTo>
                  <a:lnTo>
                    <a:pt x="821" y="540"/>
                  </a:lnTo>
                  <a:lnTo>
                    <a:pt x="827" y="541"/>
                  </a:lnTo>
                  <a:lnTo>
                    <a:pt x="827" y="541"/>
                  </a:lnTo>
                  <a:close/>
                  <a:moveTo>
                    <a:pt x="604" y="509"/>
                  </a:moveTo>
                  <a:lnTo>
                    <a:pt x="604" y="509"/>
                  </a:lnTo>
                  <a:lnTo>
                    <a:pt x="604" y="499"/>
                  </a:lnTo>
                  <a:lnTo>
                    <a:pt x="602" y="489"/>
                  </a:lnTo>
                  <a:lnTo>
                    <a:pt x="600" y="481"/>
                  </a:lnTo>
                  <a:lnTo>
                    <a:pt x="597" y="472"/>
                  </a:lnTo>
                  <a:lnTo>
                    <a:pt x="592" y="463"/>
                  </a:lnTo>
                  <a:lnTo>
                    <a:pt x="588" y="456"/>
                  </a:lnTo>
                  <a:lnTo>
                    <a:pt x="583" y="448"/>
                  </a:lnTo>
                  <a:lnTo>
                    <a:pt x="576" y="441"/>
                  </a:lnTo>
                  <a:lnTo>
                    <a:pt x="570" y="436"/>
                  </a:lnTo>
                  <a:lnTo>
                    <a:pt x="562" y="430"/>
                  </a:lnTo>
                  <a:lnTo>
                    <a:pt x="555" y="425"/>
                  </a:lnTo>
                  <a:lnTo>
                    <a:pt x="546" y="421"/>
                  </a:lnTo>
                  <a:lnTo>
                    <a:pt x="538" y="417"/>
                  </a:lnTo>
                  <a:lnTo>
                    <a:pt x="528" y="415"/>
                  </a:lnTo>
                  <a:lnTo>
                    <a:pt x="518" y="414"/>
                  </a:lnTo>
                  <a:lnTo>
                    <a:pt x="509" y="413"/>
                  </a:lnTo>
                  <a:lnTo>
                    <a:pt x="509" y="413"/>
                  </a:lnTo>
                  <a:lnTo>
                    <a:pt x="499" y="414"/>
                  </a:lnTo>
                  <a:lnTo>
                    <a:pt x="489" y="415"/>
                  </a:lnTo>
                  <a:lnTo>
                    <a:pt x="481" y="417"/>
                  </a:lnTo>
                  <a:lnTo>
                    <a:pt x="472" y="421"/>
                  </a:lnTo>
                  <a:lnTo>
                    <a:pt x="464" y="425"/>
                  </a:lnTo>
                  <a:lnTo>
                    <a:pt x="456" y="430"/>
                  </a:lnTo>
                  <a:lnTo>
                    <a:pt x="449" y="436"/>
                  </a:lnTo>
                  <a:lnTo>
                    <a:pt x="441" y="441"/>
                  </a:lnTo>
                  <a:lnTo>
                    <a:pt x="436" y="448"/>
                  </a:lnTo>
                  <a:lnTo>
                    <a:pt x="430" y="456"/>
                  </a:lnTo>
                  <a:lnTo>
                    <a:pt x="425" y="463"/>
                  </a:lnTo>
                  <a:lnTo>
                    <a:pt x="421" y="472"/>
                  </a:lnTo>
                  <a:lnTo>
                    <a:pt x="417" y="481"/>
                  </a:lnTo>
                  <a:lnTo>
                    <a:pt x="415" y="489"/>
                  </a:lnTo>
                  <a:lnTo>
                    <a:pt x="414" y="499"/>
                  </a:lnTo>
                  <a:lnTo>
                    <a:pt x="413" y="509"/>
                  </a:lnTo>
                  <a:lnTo>
                    <a:pt x="413" y="509"/>
                  </a:lnTo>
                  <a:lnTo>
                    <a:pt x="414" y="518"/>
                  </a:lnTo>
                  <a:lnTo>
                    <a:pt x="415" y="528"/>
                  </a:lnTo>
                  <a:lnTo>
                    <a:pt x="417" y="538"/>
                  </a:lnTo>
                  <a:lnTo>
                    <a:pt x="421" y="546"/>
                  </a:lnTo>
                  <a:lnTo>
                    <a:pt x="425" y="555"/>
                  </a:lnTo>
                  <a:lnTo>
                    <a:pt x="430" y="562"/>
                  </a:lnTo>
                  <a:lnTo>
                    <a:pt x="436" y="570"/>
                  </a:lnTo>
                  <a:lnTo>
                    <a:pt x="441" y="576"/>
                  </a:lnTo>
                  <a:lnTo>
                    <a:pt x="449" y="583"/>
                  </a:lnTo>
                  <a:lnTo>
                    <a:pt x="456" y="588"/>
                  </a:lnTo>
                  <a:lnTo>
                    <a:pt x="464" y="592"/>
                  </a:lnTo>
                  <a:lnTo>
                    <a:pt x="472" y="597"/>
                  </a:lnTo>
                  <a:lnTo>
                    <a:pt x="481" y="600"/>
                  </a:lnTo>
                  <a:lnTo>
                    <a:pt x="489" y="602"/>
                  </a:lnTo>
                  <a:lnTo>
                    <a:pt x="499" y="604"/>
                  </a:lnTo>
                  <a:lnTo>
                    <a:pt x="509" y="604"/>
                  </a:lnTo>
                  <a:lnTo>
                    <a:pt x="509" y="604"/>
                  </a:lnTo>
                  <a:lnTo>
                    <a:pt x="518" y="604"/>
                  </a:lnTo>
                  <a:lnTo>
                    <a:pt x="528" y="602"/>
                  </a:lnTo>
                  <a:lnTo>
                    <a:pt x="538" y="600"/>
                  </a:lnTo>
                  <a:lnTo>
                    <a:pt x="546" y="597"/>
                  </a:lnTo>
                  <a:lnTo>
                    <a:pt x="555" y="592"/>
                  </a:lnTo>
                  <a:lnTo>
                    <a:pt x="562" y="588"/>
                  </a:lnTo>
                  <a:lnTo>
                    <a:pt x="570" y="583"/>
                  </a:lnTo>
                  <a:lnTo>
                    <a:pt x="576" y="576"/>
                  </a:lnTo>
                  <a:lnTo>
                    <a:pt x="583" y="570"/>
                  </a:lnTo>
                  <a:lnTo>
                    <a:pt x="588" y="562"/>
                  </a:lnTo>
                  <a:lnTo>
                    <a:pt x="592" y="555"/>
                  </a:lnTo>
                  <a:lnTo>
                    <a:pt x="597" y="546"/>
                  </a:lnTo>
                  <a:lnTo>
                    <a:pt x="600" y="538"/>
                  </a:lnTo>
                  <a:lnTo>
                    <a:pt x="602" y="528"/>
                  </a:lnTo>
                  <a:lnTo>
                    <a:pt x="604" y="518"/>
                  </a:lnTo>
                  <a:lnTo>
                    <a:pt x="604" y="509"/>
                  </a:lnTo>
                  <a:lnTo>
                    <a:pt x="604" y="509"/>
                  </a:lnTo>
                  <a:close/>
                  <a:moveTo>
                    <a:pt x="478" y="509"/>
                  </a:moveTo>
                  <a:lnTo>
                    <a:pt x="478" y="509"/>
                  </a:lnTo>
                  <a:lnTo>
                    <a:pt x="478" y="502"/>
                  </a:lnTo>
                  <a:lnTo>
                    <a:pt x="480" y="497"/>
                  </a:lnTo>
                  <a:lnTo>
                    <a:pt x="483" y="491"/>
                  </a:lnTo>
                  <a:lnTo>
                    <a:pt x="486" y="486"/>
                  </a:lnTo>
                  <a:lnTo>
                    <a:pt x="491" y="483"/>
                  </a:lnTo>
                  <a:lnTo>
                    <a:pt x="497" y="480"/>
                  </a:lnTo>
                  <a:lnTo>
                    <a:pt x="502" y="477"/>
                  </a:lnTo>
                  <a:lnTo>
                    <a:pt x="509" y="477"/>
                  </a:lnTo>
                  <a:lnTo>
                    <a:pt x="509" y="477"/>
                  </a:lnTo>
                  <a:lnTo>
                    <a:pt x="515" y="477"/>
                  </a:lnTo>
                  <a:lnTo>
                    <a:pt x="522" y="480"/>
                  </a:lnTo>
                  <a:lnTo>
                    <a:pt x="527" y="483"/>
                  </a:lnTo>
                  <a:lnTo>
                    <a:pt x="531" y="486"/>
                  </a:lnTo>
                  <a:lnTo>
                    <a:pt x="535" y="491"/>
                  </a:lnTo>
                  <a:lnTo>
                    <a:pt x="539" y="497"/>
                  </a:lnTo>
                  <a:lnTo>
                    <a:pt x="540" y="502"/>
                  </a:lnTo>
                  <a:lnTo>
                    <a:pt x="541" y="509"/>
                  </a:lnTo>
                  <a:lnTo>
                    <a:pt x="541" y="509"/>
                  </a:lnTo>
                  <a:lnTo>
                    <a:pt x="540" y="515"/>
                  </a:lnTo>
                  <a:lnTo>
                    <a:pt x="539" y="521"/>
                  </a:lnTo>
                  <a:lnTo>
                    <a:pt x="535" y="527"/>
                  </a:lnTo>
                  <a:lnTo>
                    <a:pt x="531" y="531"/>
                  </a:lnTo>
                  <a:lnTo>
                    <a:pt x="527" y="535"/>
                  </a:lnTo>
                  <a:lnTo>
                    <a:pt x="522" y="539"/>
                  </a:lnTo>
                  <a:lnTo>
                    <a:pt x="515" y="540"/>
                  </a:lnTo>
                  <a:lnTo>
                    <a:pt x="509" y="541"/>
                  </a:lnTo>
                  <a:lnTo>
                    <a:pt x="509" y="541"/>
                  </a:lnTo>
                  <a:lnTo>
                    <a:pt x="502" y="540"/>
                  </a:lnTo>
                  <a:lnTo>
                    <a:pt x="497" y="539"/>
                  </a:lnTo>
                  <a:lnTo>
                    <a:pt x="491" y="535"/>
                  </a:lnTo>
                  <a:lnTo>
                    <a:pt x="486" y="531"/>
                  </a:lnTo>
                  <a:lnTo>
                    <a:pt x="483" y="527"/>
                  </a:lnTo>
                  <a:lnTo>
                    <a:pt x="480" y="521"/>
                  </a:lnTo>
                  <a:lnTo>
                    <a:pt x="478" y="515"/>
                  </a:lnTo>
                  <a:lnTo>
                    <a:pt x="478" y="509"/>
                  </a:lnTo>
                  <a:lnTo>
                    <a:pt x="478" y="509"/>
                  </a:lnTo>
                  <a:close/>
                  <a:moveTo>
                    <a:pt x="541" y="318"/>
                  </a:moveTo>
                  <a:lnTo>
                    <a:pt x="541" y="318"/>
                  </a:lnTo>
                  <a:lnTo>
                    <a:pt x="540" y="311"/>
                  </a:lnTo>
                  <a:lnTo>
                    <a:pt x="539" y="306"/>
                  </a:lnTo>
                  <a:lnTo>
                    <a:pt x="535" y="300"/>
                  </a:lnTo>
                  <a:lnTo>
                    <a:pt x="531" y="295"/>
                  </a:lnTo>
                  <a:lnTo>
                    <a:pt x="527" y="292"/>
                  </a:lnTo>
                  <a:lnTo>
                    <a:pt x="522" y="289"/>
                  </a:lnTo>
                  <a:lnTo>
                    <a:pt x="515" y="286"/>
                  </a:lnTo>
                  <a:lnTo>
                    <a:pt x="509" y="286"/>
                  </a:lnTo>
                  <a:lnTo>
                    <a:pt x="509" y="286"/>
                  </a:lnTo>
                  <a:lnTo>
                    <a:pt x="486" y="288"/>
                  </a:lnTo>
                  <a:lnTo>
                    <a:pt x="465" y="291"/>
                  </a:lnTo>
                  <a:lnTo>
                    <a:pt x="443" y="296"/>
                  </a:lnTo>
                  <a:lnTo>
                    <a:pt x="423" y="304"/>
                  </a:lnTo>
                  <a:lnTo>
                    <a:pt x="402" y="313"/>
                  </a:lnTo>
                  <a:lnTo>
                    <a:pt x="384" y="324"/>
                  </a:lnTo>
                  <a:lnTo>
                    <a:pt x="367" y="337"/>
                  </a:lnTo>
                  <a:lnTo>
                    <a:pt x="352" y="352"/>
                  </a:lnTo>
                  <a:lnTo>
                    <a:pt x="337" y="367"/>
                  </a:lnTo>
                  <a:lnTo>
                    <a:pt x="324" y="384"/>
                  </a:lnTo>
                  <a:lnTo>
                    <a:pt x="313" y="402"/>
                  </a:lnTo>
                  <a:lnTo>
                    <a:pt x="304" y="423"/>
                  </a:lnTo>
                  <a:lnTo>
                    <a:pt x="296" y="443"/>
                  </a:lnTo>
                  <a:lnTo>
                    <a:pt x="291" y="463"/>
                  </a:lnTo>
                  <a:lnTo>
                    <a:pt x="288" y="486"/>
                  </a:lnTo>
                  <a:lnTo>
                    <a:pt x="287" y="509"/>
                  </a:lnTo>
                  <a:lnTo>
                    <a:pt x="287" y="509"/>
                  </a:lnTo>
                  <a:lnTo>
                    <a:pt x="287" y="515"/>
                  </a:lnTo>
                  <a:lnTo>
                    <a:pt x="289" y="521"/>
                  </a:lnTo>
                  <a:lnTo>
                    <a:pt x="292" y="527"/>
                  </a:lnTo>
                  <a:lnTo>
                    <a:pt x="295" y="531"/>
                  </a:lnTo>
                  <a:lnTo>
                    <a:pt x="300" y="535"/>
                  </a:lnTo>
                  <a:lnTo>
                    <a:pt x="306" y="539"/>
                  </a:lnTo>
                  <a:lnTo>
                    <a:pt x="311" y="540"/>
                  </a:lnTo>
                  <a:lnTo>
                    <a:pt x="318" y="541"/>
                  </a:lnTo>
                  <a:lnTo>
                    <a:pt x="318" y="541"/>
                  </a:lnTo>
                  <a:lnTo>
                    <a:pt x="324" y="540"/>
                  </a:lnTo>
                  <a:lnTo>
                    <a:pt x="331" y="539"/>
                  </a:lnTo>
                  <a:lnTo>
                    <a:pt x="336" y="535"/>
                  </a:lnTo>
                  <a:lnTo>
                    <a:pt x="340" y="531"/>
                  </a:lnTo>
                  <a:lnTo>
                    <a:pt x="344" y="527"/>
                  </a:lnTo>
                  <a:lnTo>
                    <a:pt x="348" y="521"/>
                  </a:lnTo>
                  <a:lnTo>
                    <a:pt x="349" y="515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1" y="492"/>
                  </a:lnTo>
                  <a:lnTo>
                    <a:pt x="353" y="476"/>
                  </a:lnTo>
                  <a:lnTo>
                    <a:pt x="357" y="461"/>
                  </a:lnTo>
                  <a:lnTo>
                    <a:pt x="363" y="447"/>
                  </a:lnTo>
                  <a:lnTo>
                    <a:pt x="369" y="433"/>
                  </a:lnTo>
                  <a:lnTo>
                    <a:pt x="377" y="420"/>
                  </a:lnTo>
                  <a:lnTo>
                    <a:pt x="386" y="408"/>
                  </a:lnTo>
                  <a:lnTo>
                    <a:pt x="397" y="396"/>
                  </a:lnTo>
                  <a:lnTo>
                    <a:pt x="408" y="386"/>
                  </a:lnTo>
                  <a:lnTo>
                    <a:pt x="420" y="377"/>
                  </a:lnTo>
                  <a:lnTo>
                    <a:pt x="434" y="369"/>
                  </a:lnTo>
                  <a:lnTo>
                    <a:pt x="447" y="363"/>
                  </a:lnTo>
                  <a:lnTo>
                    <a:pt x="461" y="357"/>
                  </a:lnTo>
                  <a:lnTo>
                    <a:pt x="476" y="353"/>
                  </a:lnTo>
                  <a:lnTo>
                    <a:pt x="493" y="351"/>
                  </a:lnTo>
                  <a:lnTo>
                    <a:pt x="509" y="350"/>
                  </a:lnTo>
                  <a:lnTo>
                    <a:pt x="509" y="350"/>
                  </a:lnTo>
                  <a:lnTo>
                    <a:pt x="515" y="349"/>
                  </a:lnTo>
                  <a:lnTo>
                    <a:pt x="522" y="348"/>
                  </a:lnTo>
                  <a:lnTo>
                    <a:pt x="527" y="344"/>
                  </a:lnTo>
                  <a:lnTo>
                    <a:pt x="531" y="340"/>
                  </a:lnTo>
                  <a:lnTo>
                    <a:pt x="535" y="336"/>
                  </a:lnTo>
                  <a:lnTo>
                    <a:pt x="539" y="330"/>
                  </a:lnTo>
                  <a:lnTo>
                    <a:pt x="540" y="324"/>
                  </a:lnTo>
                  <a:lnTo>
                    <a:pt x="541" y="318"/>
                  </a:lnTo>
                  <a:lnTo>
                    <a:pt x="541" y="318"/>
                  </a:lnTo>
                  <a:close/>
                  <a:moveTo>
                    <a:pt x="700" y="477"/>
                  </a:moveTo>
                  <a:lnTo>
                    <a:pt x="700" y="477"/>
                  </a:lnTo>
                  <a:lnTo>
                    <a:pt x="693" y="477"/>
                  </a:lnTo>
                  <a:lnTo>
                    <a:pt x="688" y="480"/>
                  </a:lnTo>
                  <a:lnTo>
                    <a:pt x="682" y="483"/>
                  </a:lnTo>
                  <a:lnTo>
                    <a:pt x="677" y="486"/>
                  </a:lnTo>
                  <a:lnTo>
                    <a:pt x="674" y="491"/>
                  </a:lnTo>
                  <a:lnTo>
                    <a:pt x="671" y="497"/>
                  </a:lnTo>
                  <a:lnTo>
                    <a:pt x="669" y="502"/>
                  </a:lnTo>
                  <a:lnTo>
                    <a:pt x="667" y="509"/>
                  </a:lnTo>
                  <a:lnTo>
                    <a:pt x="667" y="509"/>
                  </a:lnTo>
                  <a:lnTo>
                    <a:pt x="667" y="525"/>
                  </a:lnTo>
                  <a:lnTo>
                    <a:pt x="664" y="541"/>
                  </a:lnTo>
                  <a:lnTo>
                    <a:pt x="661" y="556"/>
                  </a:lnTo>
                  <a:lnTo>
                    <a:pt x="656" y="571"/>
                  </a:lnTo>
                  <a:lnTo>
                    <a:pt x="649" y="585"/>
                  </a:lnTo>
                  <a:lnTo>
                    <a:pt x="641" y="598"/>
                  </a:lnTo>
                  <a:lnTo>
                    <a:pt x="632" y="609"/>
                  </a:lnTo>
                  <a:lnTo>
                    <a:pt x="621" y="621"/>
                  </a:lnTo>
                  <a:lnTo>
                    <a:pt x="609" y="632"/>
                  </a:lnTo>
                  <a:lnTo>
                    <a:pt x="598" y="641"/>
                  </a:lnTo>
                  <a:lnTo>
                    <a:pt x="585" y="649"/>
                  </a:lnTo>
                  <a:lnTo>
                    <a:pt x="571" y="656"/>
                  </a:lnTo>
                  <a:lnTo>
                    <a:pt x="556" y="661"/>
                  </a:lnTo>
                  <a:lnTo>
                    <a:pt x="541" y="664"/>
                  </a:lnTo>
                  <a:lnTo>
                    <a:pt x="525" y="667"/>
                  </a:lnTo>
                  <a:lnTo>
                    <a:pt x="509" y="667"/>
                  </a:lnTo>
                  <a:lnTo>
                    <a:pt x="509" y="667"/>
                  </a:lnTo>
                  <a:lnTo>
                    <a:pt x="502" y="668"/>
                  </a:lnTo>
                  <a:lnTo>
                    <a:pt x="497" y="671"/>
                  </a:lnTo>
                  <a:lnTo>
                    <a:pt x="491" y="674"/>
                  </a:lnTo>
                  <a:lnTo>
                    <a:pt x="486" y="677"/>
                  </a:lnTo>
                  <a:lnTo>
                    <a:pt x="483" y="682"/>
                  </a:lnTo>
                  <a:lnTo>
                    <a:pt x="480" y="688"/>
                  </a:lnTo>
                  <a:lnTo>
                    <a:pt x="478" y="693"/>
                  </a:lnTo>
                  <a:lnTo>
                    <a:pt x="478" y="700"/>
                  </a:lnTo>
                  <a:lnTo>
                    <a:pt x="478" y="700"/>
                  </a:lnTo>
                  <a:lnTo>
                    <a:pt x="478" y="706"/>
                  </a:lnTo>
                  <a:lnTo>
                    <a:pt x="480" y="712"/>
                  </a:lnTo>
                  <a:lnTo>
                    <a:pt x="483" y="718"/>
                  </a:lnTo>
                  <a:lnTo>
                    <a:pt x="486" y="722"/>
                  </a:lnTo>
                  <a:lnTo>
                    <a:pt x="491" y="726"/>
                  </a:lnTo>
                  <a:lnTo>
                    <a:pt x="497" y="729"/>
                  </a:lnTo>
                  <a:lnTo>
                    <a:pt x="502" y="731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31" y="731"/>
                  </a:lnTo>
                  <a:lnTo>
                    <a:pt x="554" y="727"/>
                  </a:lnTo>
                  <a:lnTo>
                    <a:pt x="575" y="721"/>
                  </a:lnTo>
                  <a:lnTo>
                    <a:pt x="596" y="713"/>
                  </a:lnTo>
                  <a:lnTo>
                    <a:pt x="615" y="705"/>
                  </a:lnTo>
                  <a:lnTo>
                    <a:pt x="633" y="693"/>
                  </a:lnTo>
                  <a:lnTo>
                    <a:pt x="650" y="680"/>
                  </a:lnTo>
                  <a:lnTo>
                    <a:pt x="666" y="666"/>
                  </a:lnTo>
                  <a:lnTo>
                    <a:pt x="680" y="650"/>
                  </a:lnTo>
                  <a:lnTo>
                    <a:pt x="693" y="633"/>
                  </a:lnTo>
                  <a:lnTo>
                    <a:pt x="705" y="615"/>
                  </a:lnTo>
                  <a:lnTo>
                    <a:pt x="714" y="595"/>
                  </a:lnTo>
                  <a:lnTo>
                    <a:pt x="721" y="575"/>
                  </a:lnTo>
                  <a:lnTo>
                    <a:pt x="728" y="554"/>
                  </a:lnTo>
                  <a:lnTo>
                    <a:pt x="731" y="531"/>
                  </a:lnTo>
                  <a:lnTo>
                    <a:pt x="732" y="509"/>
                  </a:lnTo>
                  <a:lnTo>
                    <a:pt x="732" y="509"/>
                  </a:lnTo>
                  <a:lnTo>
                    <a:pt x="731" y="502"/>
                  </a:lnTo>
                  <a:lnTo>
                    <a:pt x="729" y="497"/>
                  </a:lnTo>
                  <a:lnTo>
                    <a:pt x="726" y="491"/>
                  </a:lnTo>
                  <a:lnTo>
                    <a:pt x="722" y="486"/>
                  </a:lnTo>
                  <a:lnTo>
                    <a:pt x="718" y="483"/>
                  </a:lnTo>
                  <a:lnTo>
                    <a:pt x="712" y="480"/>
                  </a:lnTo>
                  <a:lnTo>
                    <a:pt x="706" y="477"/>
                  </a:lnTo>
                  <a:lnTo>
                    <a:pt x="700" y="477"/>
                  </a:lnTo>
                  <a:lnTo>
                    <a:pt x="700" y="47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644767" y="1411618"/>
            <a:ext cx="2954334" cy="954107"/>
            <a:chOff x="8644767" y="1511826"/>
            <a:chExt cx="2954334" cy="954107"/>
          </a:xfrm>
        </p:grpSpPr>
        <p:sp>
          <p:nvSpPr>
            <p:cNvPr id="47" name="矩形 46"/>
            <p:cNvSpPr/>
            <p:nvPr/>
          </p:nvSpPr>
          <p:spPr>
            <a:xfrm>
              <a:off x="9053413" y="1511826"/>
              <a:ext cx="254568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股东满意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我们坚持以客户为中心，快速响应客户需求持续为客户创造长期价值进而成就客户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5" name="Freeform 98"/>
            <p:cNvSpPr>
              <a:spLocks noEditPoints="1"/>
            </p:cNvSpPr>
            <p:nvPr/>
          </p:nvSpPr>
          <p:spPr bwMode="auto">
            <a:xfrm>
              <a:off x="8644767" y="1652503"/>
              <a:ext cx="322263" cy="323850"/>
            </a:xfrm>
            <a:custGeom>
              <a:avLst/>
              <a:gdLst>
                <a:gd name="T0" fmla="*/ 580 w 1017"/>
                <a:gd name="T1" fmla="*/ 688 h 1018"/>
                <a:gd name="T2" fmla="*/ 668 w 1017"/>
                <a:gd name="T3" fmla="*/ 640 h 1018"/>
                <a:gd name="T4" fmla="*/ 738 w 1017"/>
                <a:gd name="T5" fmla="*/ 559 h 1018"/>
                <a:gd name="T6" fmla="*/ 782 w 1017"/>
                <a:gd name="T7" fmla="*/ 453 h 1018"/>
                <a:gd name="T8" fmla="*/ 795 w 1017"/>
                <a:gd name="T9" fmla="*/ 349 h 1018"/>
                <a:gd name="T10" fmla="*/ 778 w 1017"/>
                <a:gd name="T11" fmla="*/ 229 h 1018"/>
                <a:gd name="T12" fmla="*/ 730 w 1017"/>
                <a:gd name="T13" fmla="*/ 127 h 1018"/>
                <a:gd name="T14" fmla="*/ 657 w 1017"/>
                <a:gd name="T15" fmla="*/ 51 h 1018"/>
                <a:gd name="T16" fmla="*/ 567 w 1017"/>
                <a:gd name="T17" fmla="*/ 7 h 1018"/>
                <a:gd name="T18" fmla="*/ 480 w 1017"/>
                <a:gd name="T19" fmla="*/ 2 h 1018"/>
                <a:gd name="T20" fmla="*/ 384 w 1017"/>
                <a:gd name="T21" fmla="*/ 34 h 1018"/>
                <a:gd name="T22" fmla="*/ 304 w 1017"/>
                <a:gd name="T23" fmla="*/ 105 h 1018"/>
                <a:gd name="T24" fmla="*/ 255 w 1017"/>
                <a:gd name="T25" fmla="*/ 187 h 1018"/>
                <a:gd name="T26" fmla="*/ 225 w 1017"/>
                <a:gd name="T27" fmla="*/ 299 h 1018"/>
                <a:gd name="T28" fmla="*/ 225 w 1017"/>
                <a:gd name="T29" fmla="*/ 403 h 1018"/>
                <a:gd name="T30" fmla="*/ 256 w 1017"/>
                <a:gd name="T31" fmla="*/ 517 h 1018"/>
                <a:gd name="T32" fmla="*/ 317 w 1017"/>
                <a:gd name="T33" fmla="*/ 609 h 1018"/>
                <a:gd name="T34" fmla="*/ 397 w 1017"/>
                <a:gd name="T35" fmla="*/ 672 h 1018"/>
                <a:gd name="T36" fmla="*/ 494 w 1017"/>
                <a:gd name="T37" fmla="*/ 699 h 1018"/>
                <a:gd name="T38" fmla="*/ 543 w 1017"/>
                <a:gd name="T39" fmla="*/ 67 h 1018"/>
                <a:gd name="T40" fmla="*/ 633 w 1017"/>
                <a:gd name="T41" fmla="*/ 112 h 1018"/>
                <a:gd name="T42" fmla="*/ 721 w 1017"/>
                <a:gd name="T43" fmla="*/ 265 h 1018"/>
                <a:gd name="T44" fmla="*/ 721 w 1017"/>
                <a:gd name="T45" fmla="*/ 435 h 1018"/>
                <a:gd name="T46" fmla="*/ 633 w 1017"/>
                <a:gd name="T47" fmla="*/ 588 h 1018"/>
                <a:gd name="T48" fmla="*/ 543 w 1017"/>
                <a:gd name="T49" fmla="*/ 633 h 1018"/>
                <a:gd name="T50" fmla="*/ 474 w 1017"/>
                <a:gd name="T51" fmla="*/ 633 h 1018"/>
                <a:gd name="T52" fmla="*/ 384 w 1017"/>
                <a:gd name="T53" fmla="*/ 588 h 1018"/>
                <a:gd name="T54" fmla="*/ 296 w 1017"/>
                <a:gd name="T55" fmla="*/ 435 h 1018"/>
                <a:gd name="T56" fmla="*/ 296 w 1017"/>
                <a:gd name="T57" fmla="*/ 265 h 1018"/>
                <a:gd name="T58" fmla="*/ 384 w 1017"/>
                <a:gd name="T59" fmla="*/ 112 h 1018"/>
                <a:gd name="T60" fmla="*/ 474 w 1017"/>
                <a:gd name="T61" fmla="*/ 67 h 1018"/>
                <a:gd name="T62" fmla="*/ 725 w 1017"/>
                <a:gd name="T63" fmla="*/ 637 h 1018"/>
                <a:gd name="T64" fmla="*/ 700 w 1017"/>
                <a:gd name="T65" fmla="*/ 668 h 1018"/>
                <a:gd name="T66" fmla="*/ 719 w 1017"/>
                <a:gd name="T67" fmla="*/ 697 h 1018"/>
                <a:gd name="T68" fmla="*/ 818 w 1017"/>
                <a:gd name="T69" fmla="*/ 717 h 1018"/>
                <a:gd name="T70" fmla="*/ 927 w 1017"/>
                <a:gd name="T71" fmla="*/ 816 h 1018"/>
                <a:gd name="T72" fmla="*/ 953 w 1017"/>
                <a:gd name="T73" fmla="*/ 929 h 1018"/>
                <a:gd name="T74" fmla="*/ 922 w 1017"/>
                <a:gd name="T75" fmla="*/ 954 h 1018"/>
                <a:gd name="T76" fmla="*/ 69 w 1017"/>
                <a:gd name="T77" fmla="*/ 941 h 1018"/>
                <a:gd name="T78" fmla="*/ 73 w 1017"/>
                <a:gd name="T79" fmla="*/ 856 h 1018"/>
                <a:gd name="T80" fmla="*/ 162 w 1017"/>
                <a:gd name="T81" fmla="*/ 738 h 1018"/>
                <a:gd name="T82" fmla="*/ 285 w 1017"/>
                <a:gd name="T83" fmla="*/ 700 h 1018"/>
                <a:gd name="T84" fmla="*/ 318 w 1017"/>
                <a:gd name="T85" fmla="*/ 674 h 1018"/>
                <a:gd name="T86" fmla="*/ 304 w 1017"/>
                <a:gd name="T87" fmla="*/ 641 h 1018"/>
                <a:gd name="T88" fmla="*/ 243 w 1017"/>
                <a:gd name="T89" fmla="*/ 639 h 1018"/>
                <a:gd name="T90" fmla="*/ 149 w 1017"/>
                <a:gd name="T91" fmla="*/ 670 h 1018"/>
                <a:gd name="T92" fmla="*/ 74 w 1017"/>
                <a:gd name="T93" fmla="*/ 730 h 1018"/>
                <a:gd name="T94" fmla="*/ 23 w 1017"/>
                <a:gd name="T95" fmla="*/ 811 h 1018"/>
                <a:gd name="T96" fmla="*/ 0 w 1017"/>
                <a:gd name="T97" fmla="*/ 907 h 1018"/>
                <a:gd name="T98" fmla="*/ 11 w 1017"/>
                <a:gd name="T99" fmla="*/ 967 h 1018"/>
                <a:gd name="T100" fmla="*/ 58 w 1017"/>
                <a:gd name="T101" fmla="*/ 1010 h 1018"/>
                <a:gd name="T102" fmla="*/ 931 w 1017"/>
                <a:gd name="T103" fmla="*/ 1017 h 1018"/>
                <a:gd name="T104" fmla="*/ 989 w 1017"/>
                <a:gd name="T105" fmla="*/ 990 h 1018"/>
                <a:gd name="T106" fmla="*/ 1017 w 1017"/>
                <a:gd name="T107" fmla="*/ 932 h 1018"/>
                <a:gd name="T108" fmla="*/ 1009 w 1017"/>
                <a:gd name="T109" fmla="*/ 850 h 1018"/>
                <a:gd name="T110" fmla="*/ 969 w 1017"/>
                <a:gd name="T111" fmla="*/ 762 h 1018"/>
                <a:gd name="T112" fmla="*/ 902 w 1017"/>
                <a:gd name="T113" fmla="*/ 693 h 1018"/>
                <a:gd name="T114" fmla="*/ 817 w 1017"/>
                <a:gd name="T115" fmla="*/ 649 h 1018"/>
                <a:gd name="T116" fmla="*/ 731 w 1017"/>
                <a:gd name="T117" fmla="*/ 636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509" y="700"/>
                  </a:moveTo>
                  <a:lnTo>
                    <a:pt x="509" y="700"/>
                  </a:lnTo>
                  <a:lnTo>
                    <a:pt x="524" y="699"/>
                  </a:lnTo>
                  <a:lnTo>
                    <a:pt x="538" y="698"/>
                  </a:lnTo>
                  <a:lnTo>
                    <a:pt x="553" y="696"/>
                  </a:lnTo>
                  <a:lnTo>
                    <a:pt x="567" y="693"/>
                  </a:lnTo>
                  <a:lnTo>
                    <a:pt x="580" y="688"/>
                  </a:lnTo>
                  <a:lnTo>
                    <a:pt x="593" y="684"/>
                  </a:lnTo>
                  <a:lnTo>
                    <a:pt x="607" y="679"/>
                  </a:lnTo>
                  <a:lnTo>
                    <a:pt x="620" y="672"/>
                  </a:lnTo>
                  <a:lnTo>
                    <a:pt x="633" y="665"/>
                  </a:lnTo>
                  <a:lnTo>
                    <a:pt x="645" y="657"/>
                  </a:lnTo>
                  <a:lnTo>
                    <a:pt x="657" y="649"/>
                  </a:lnTo>
                  <a:lnTo>
                    <a:pt x="668" y="640"/>
                  </a:lnTo>
                  <a:lnTo>
                    <a:pt x="680" y="630"/>
                  </a:lnTo>
                  <a:lnTo>
                    <a:pt x="691" y="620"/>
                  </a:lnTo>
                  <a:lnTo>
                    <a:pt x="701" y="609"/>
                  </a:lnTo>
                  <a:lnTo>
                    <a:pt x="711" y="597"/>
                  </a:lnTo>
                  <a:lnTo>
                    <a:pt x="720" y="585"/>
                  </a:lnTo>
                  <a:lnTo>
                    <a:pt x="730" y="573"/>
                  </a:lnTo>
                  <a:lnTo>
                    <a:pt x="738" y="559"/>
                  </a:lnTo>
                  <a:lnTo>
                    <a:pt x="746" y="546"/>
                  </a:lnTo>
                  <a:lnTo>
                    <a:pt x="753" y="531"/>
                  </a:lnTo>
                  <a:lnTo>
                    <a:pt x="761" y="517"/>
                  </a:lnTo>
                  <a:lnTo>
                    <a:pt x="766" y="502"/>
                  </a:lnTo>
                  <a:lnTo>
                    <a:pt x="773" y="486"/>
                  </a:lnTo>
                  <a:lnTo>
                    <a:pt x="778" y="470"/>
                  </a:lnTo>
                  <a:lnTo>
                    <a:pt x="782" y="453"/>
                  </a:lnTo>
                  <a:lnTo>
                    <a:pt x="785" y="437"/>
                  </a:lnTo>
                  <a:lnTo>
                    <a:pt x="789" y="420"/>
                  </a:lnTo>
                  <a:lnTo>
                    <a:pt x="792" y="403"/>
                  </a:lnTo>
                  <a:lnTo>
                    <a:pt x="793" y="386"/>
                  </a:lnTo>
                  <a:lnTo>
                    <a:pt x="794" y="368"/>
                  </a:lnTo>
                  <a:lnTo>
                    <a:pt x="795" y="349"/>
                  </a:lnTo>
                  <a:lnTo>
                    <a:pt x="795" y="349"/>
                  </a:lnTo>
                  <a:lnTo>
                    <a:pt x="794" y="332"/>
                  </a:lnTo>
                  <a:lnTo>
                    <a:pt x="793" y="314"/>
                  </a:lnTo>
                  <a:lnTo>
                    <a:pt x="792" y="297"/>
                  </a:lnTo>
                  <a:lnTo>
                    <a:pt x="789" y="280"/>
                  </a:lnTo>
                  <a:lnTo>
                    <a:pt x="785" y="262"/>
                  </a:lnTo>
                  <a:lnTo>
                    <a:pt x="782" y="246"/>
                  </a:lnTo>
                  <a:lnTo>
                    <a:pt x="778" y="229"/>
                  </a:lnTo>
                  <a:lnTo>
                    <a:pt x="773" y="214"/>
                  </a:lnTo>
                  <a:lnTo>
                    <a:pt x="766" y="198"/>
                  </a:lnTo>
                  <a:lnTo>
                    <a:pt x="761" y="183"/>
                  </a:lnTo>
                  <a:lnTo>
                    <a:pt x="753" y="168"/>
                  </a:lnTo>
                  <a:lnTo>
                    <a:pt x="746" y="154"/>
                  </a:lnTo>
                  <a:lnTo>
                    <a:pt x="738" y="140"/>
                  </a:lnTo>
                  <a:lnTo>
                    <a:pt x="730" y="127"/>
                  </a:lnTo>
                  <a:lnTo>
                    <a:pt x="720" y="114"/>
                  </a:lnTo>
                  <a:lnTo>
                    <a:pt x="711" y="103"/>
                  </a:lnTo>
                  <a:lnTo>
                    <a:pt x="701" y="91"/>
                  </a:lnTo>
                  <a:lnTo>
                    <a:pt x="691" y="80"/>
                  </a:lnTo>
                  <a:lnTo>
                    <a:pt x="679" y="69"/>
                  </a:lnTo>
                  <a:lnTo>
                    <a:pt x="668" y="60"/>
                  </a:lnTo>
                  <a:lnTo>
                    <a:pt x="657" y="51"/>
                  </a:lnTo>
                  <a:lnTo>
                    <a:pt x="645" y="43"/>
                  </a:lnTo>
                  <a:lnTo>
                    <a:pt x="633" y="35"/>
                  </a:lnTo>
                  <a:lnTo>
                    <a:pt x="620" y="27"/>
                  </a:lnTo>
                  <a:lnTo>
                    <a:pt x="607" y="21"/>
                  </a:lnTo>
                  <a:lnTo>
                    <a:pt x="593" y="16"/>
                  </a:lnTo>
                  <a:lnTo>
                    <a:pt x="580" y="11"/>
                  </a:lnTo>
                  <a:lnTo>
                    <a:pt x="567" y="7"/>
                  </a:lnTo>
                  <a:lnTo>
                    <a:pt x="553" y="4"/>
                  </a:lnTo>
                  <a:lnTo>
                    <a:pt x="538" y="2"/>
                  </a:lnTo>
                  <a:lnTo>
                    <a:pt x="524" y="1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494" y="1"/>
                  </a:lnTo>
                  <a:lnTo>
                    <a:pt x="480" y="2"/>
                  </a:lnTo>
                  <a:lnTo>
                    <a:pt x="466" y="4"/>
                  </a:lnTo>
                  <a:lnTo>
                    <a:pt x="452" y="7"/>
                  </a:lnTo>
                  <a:lnTo>
                    <a:pt x="438" y="10"/>
                  </a:lnTo>
                  <a:lnTo>
                    <a:pt x="424" y="16"/>
                  </a:lnTo>
                  <a:lnTo>
                    <a:pt x="411" y="21"/>
                  </a:lnTo>
                  <a:lnTo>
                    <a:pt x="397" y="27"/>
                  </a:lnTo>
                  <a:lnTo>
                    <a:pt x="384" y="34"/>
                  </a:lnTo>
                  <a:lnTo>
                    <a:pt x="372" y="43"/>
                  </a:lnTo>
                  <a:lnTo>
                    <a:pt x="359" y="51"/>
                  </a:lnTo>
                  <a:lnTo>
                    <a:pt x="348" y="60"/>
                  </a:lnTo>
                  <a:lnTo>
                    <a:pt x="336" y="70"/>
                  </a:lnTo>
                  <a:lnTo>
                    <a:pt x="325" y="81"/>
                  </a:lnTo>
                  <a:lnTo>
                    <a:pt x="314" y="93"/>
                  </a:lnTo>
                  <a:lnTo>
                    <a:pt x="304" y="105"/>
                  </a:lnTo>
                  <a:lnTo>
                    <a:pt x="304" y="105"/>
                  </a:lnTo>
                  <a:lnTo>
                    <a:pt x="294" y="118"/>
                  </a:lnTo>
                  <a:lnTo>
                    <a:pt x="285" y="130"/>
                  </a:lnTo>
                  <a:lnTo>
                    <a:pt x="277" y="144"/>
                  </a:lnTo>
                  <a:lnTo>
                    <a:pt x="269" y="158"/>
                  </a:lnTo>
                  <a:lnTo>
                    <a:pt x="262" y="172"/>
                  </a:lnTo>
                  <a:lnTo>
                    <a:pt x="255" y="187"/>
                  </a:lnTo>
                  <a:lnTo>
                    <a:pt x="249" y="202"/>
                  </a:lnTo>
                  <a:lnTo>
                    <a:pt x="244" y="217"/>
                  </a:lnTo>
                  <a:lnTo>
                    <a:pt x="238" y="233"/>
                  </a:lnTo>
                  <a:lnTo>
                    <a:pt x="234" y="250"/>
                  </a:lnTo>
                  <a:lnTo>
                    <a:pt x="231" y="266"/>
                  </a:lnTo>
                  <a:lnTo>
                    <a:pt x="227" y="282"/>
                  </a:lnTo>
                  <a:lnTo>
                    <a:pt x="225" y="299"/>
                  </a:lnTo>
                  <a:lnTo>
                    <a:pt x="223" y="315"/>
                  </a:lnTo>
                  <a:lnTo>
                    <a:pt x="223" y="332"/>
                  </a:lnTo>
                  <a:lnTo>
                    <a:pt x="222" y="349"/>
                  </a:lnTo>
                  <a:lnTo>
                    <a:pt x="222" y="349"/>
                  </a:lnTo>
                  <a:lnTo>
                    <a:pt x="223" y="368"/>
                  </a:lnTo>
                  <a:lnTo>
                    <a:pt x="224" y="386"/>
                  </a:lnTo>
                  <a:lnTo>
                    <a:pt x="225" y="403"/>
                  </a:lnTo>
                  <a:lnTo>
                    <a:pt x="229" y="420"/>
                  </a:lnTo>
                  <a:lnTo>
                    <a:pt x="232" y="437"/>
                  </a:lnTo>
                  <a:lnTo>
                    <a:pt x="235" y="453"/>
                  </a:lnTo>
                  <a:lnTo>
                    <a:pt x="239" y="470"/>
                  </a:lnTo>
                  <a:lnTo>
                    <a:pt x="245" y="486"/>
                  </a:lnTo>
                  <a:lnTo>
                    <a:pt x="251" y="502"/>
                  </a:lnTo>
                  <a:lnTo>
                    <a:pt x="256" y="517"/>
                  </a:lnTo>
                  <a:lnTo>
                    <a:pt x="264" y="531"/>
                  </a:lnTo>
                  <a:lnTo>
                    <a:pt x="271" y="546"/>
                  </a:lnTo>
                  <a:lnTo>
                    <a:pt x="279" y="559"/>
                  </a:lnTo>
                  <a:lnTo>
                    <a:pt x="288" y="573"/>
                  </a:lnTo>
                  <a:lnTo>
                    <a:pt x="297" y="585"/>
                  </a:lnTo>
                  <a:lnTo>
                    <a:pt x="306" y="597"/>
                  </a:lnTo>
                  <a:lnTo>
                    <a:pt x="317" y="609"/>
                  </a:lnTo>
                  <a:lnTo>
                    <a:pt x="326" y="620"/>
                  </a:lnTo>
                  <a:lnTo>
                    <a:pt x="337" y="630"/>
                  </a:lnTo>
                  <a:lnTo>
                    <a:pt x="349" y="640"/>
                  </a:lnTo>
                  <a:lnTo>
                    <a:pt x="361" y="649"/>
                  </a:lnTo>
                  <a:lnTo>
                    <a:pt x="372" y="657"/>
                  </a:lnTo>
                  <a:lnTo>
                    <a:pt x="384" y="665"/>
                  </a:lnTo>
                  <a:lnTo>
                    <a:pt x="397" y="672"/>
                  </a:lnTo>
                  <a:lnTo>
                    <a:pt x="410" y="679"/>
                  </a:lnTo>
                  <a:lnTo>
                    <a:pt x="424" y="684"/>
                  </a:lnTo>
                  <a:lnTo>
                    <a:pt x="437" y="688"/>
                  </a:lnTo>
                  <a:lnTo>
                    <a:pt x="451" y="693"/>
                  </a:lnTo>
                  <a:lnTo>
                    <a:pt x="465" y="696"/>
                  </a:lnTo>
                  <a:lnTo>
                    <a:pt x="480" y="698"/>
                  </a:lnTo>
                  <a:lnTo>
                    <a:pt x="494" y="699"/>
                  </a:lnTo>
                  <a:lnTo>
                    <a:pt x="509" y="700"/>
                  </a:lnTo>
                  <a:lnTo>
                    <a:pt x="509" y="700"/>
                  </a:lnTo>
                  <a:close/>
                  <a:moveTo>
                    <a:pt x="509" y="64"/>
                  </a:moveTo>
                  <a:lnTo>
                    <a:pt x="509" y="64"/>
                  </a:lnTo>
                  <a:lnTo>
                    <a:pt x="520" y="64"/>
                  </a:lnTo>
                  <a:lnTo>
                    <a:pt x="531" y="65"/>
                  </a:lnTo>
                  <a:lnTo>
                    <a:pt x="543" y="67"/>
                  </a:lnTo>
                  <a:lnTo>
                    <a:pt x="554" y="69"/>
                  </a:lnTo>
                  <a:lnTo>
                    <a:pt x="564" y="73"/>
                  </a:lnTo>
                  <a:lnTo>
                    <a:pt x="575" y="77"/>
                  </a:lnTo>
                  <a:lnTo>
                    <a:pt x="585" y="81"/>
                  </a:lnTo>
                  <a:lnTo>
                    <a:pt x="596" y="87"/>
                  </a:lnTo>
                  <a:lnTo>
                    <a:pt x="615" y="98"/>
                  </a:lnTo>
                  <a:lnTo>
                    <a:pt x="633" y="112"/>
                  </a:lnTo>
                  <a:lnTo>
                    <a:pt x="650" y="129"/>
                  </a:lnTo>
                  <a:lnTo>
                    <a:pt x="666" y="148"/>
                  </a:lnTo>
                  <a:lnTo>
                    <a:pt x="680" y="168"/>
                  </a:lnTo>
                  <a:lnTo>
                    <a:pt x="693" y="190"/>
                  </a:lnTo>
                  <a:lnTo>
                    <a:pt x="704" y="213"/>
                  </a:lnTo>
                  <a:lnTo>
                    <a:pt x="714" y="239"/>
                  </a:lnTo>
                  <a:lnTo>
                    <a:pt x="721" y="265"/>
                  </a:lnTo>
                  <a:lnTo>
                    <a:pt x="726" y="293"/>
                  </a:lnTo>
                  <a:lnTo>
                    <a:pt x="730" y="320"/>
                  </a:lnTo>
                  <a:lnTo>
                    <a:pt x="731" y="349"/>
                  </a:lnTo>
                  <a:lnTo>
                    <a:pt x="731" y="349"/>
                  </a:lnTo>
                  <a:lnTo>
                    <a:pt x="730" y="379"/>
                  </a:lnTo>
                  <a:lnTo>
                    <a:pt x="726" y="407"/>
                  </a:lnTo>
                  <a:lnTo>
                    <a:pt x="721" y="435"/>
                  </a:lnTo>
                  <a:lnTo>
                    <a:pt x="714" y="461"/>
                  </a:lnTo>
                  <a:lnTo>
                    <a:pt x="704" y="486"/>
                  </a:lnTo>
                  <a:lnTo>
                    <a:pt x="693" y="509"/>
                  </a:lnTo>
                  <a:lnTo>
                    <a:pt x="680" y="532"/>
                  </a:lnTo>
                  <a:lnTo>
                    <a:pt x="666" y="552"/>
                  </a:lnTo>
                  <a:lnTo>
                    <a:pt x="650" y="570"/>
                  </a:lnTo>
                  <a:lnTo>
                    <a:pt x="633" y="588"/>
                  </a:lnTo>
                  <a:lnTo>
                    <a:pt x="615" y="602"/>
                  </a:lnTo>
                  <a:lnTo>
                    <a:pt x="596" y="613"/>
                  </a:lnTo>
                  <a:lnTo>
                    <a:pt x="585" y="619"/>
                  </a:lnTo>
                  <a:lnTo>
                    <a:pt x="575" y="623"/>
                  </a:lnTo>
                  <a:lnTo>
                    <a:pt x="564" y="627"/>
                  </a:lnTo>
                  <a:lnTo>
                    <a:pt x="554" y="630"/>
                  </a:lnTo>
                  <a:lnTo>
                    <a:pt x="543" y="633"/>
                  </a:lnTo>
                  <a:lnTo>
                    <a:pt x="531" y="635"/>
                  </a:lnTo>
                  <a:lnTo>
                    <a:pt x="520" y="636"/>
                  </a:lnTo>
                  <a:lnTo>
                    <a:pt x="509" y="636"/>
                  </a:lnTo>
                  <a:lnTo>
                    <a:pt x="509" y="636"/>
                  </a:lnTo>
                  <a:lnTo>
                    <a:pt x="497" y="636"/>
                  </a:lnTo>
                  <a:lnTo>
                    <a:pt x="486" y="635"/>
                  </a:lnTo>
                  <a:lnTo>
                    <a:pt x="474" y="633"/>
                  </a:lnTo>
                  <a:lnTo>
                    <a:pt x="464" y="630"/>
                  </a:lnTo>
                  <a:lnTo>
                    <a:pt x="453" y="627"/>
                  </a:lnTo>
                  <a:lnTo>
                    <a:pt x="442" y="623"/>
                  </a:lnTo>
                  <a:lnTo>
                    <a:pt x="432" y="619"/>
                  </a:lnTo>
                  <a:lnTo>
                    <a:pt x="422" y="613"/>
                  </a:lnTo>
                  <a:lnTo>
                    <a:pt x="402" y="602"/>
                  </a:lnTo>
                  <a:lnTo>
                    <a:pt x="384" y="588"/>
                  </a:lnTo>
                  <a:lnTo>
                    <a:pt x="367" y="570"/>
                  </a:lnTo>
                  <a:lnTo>
                    <a:pt x="351" y="552"/>
                  </a:lnTo>
                  <a:lnTo>
                    <a:pt x="337" y="532"/>
                  </a:lnTo>
                  <a:lnTo>
                    <a:pt x="324" y="509"/>
                  </a:lnTo>
                  <a:lnTo>
                    <a:pt x="313" y="486"/>
                  </a:lnTo>
                  <a:lnTo>
                    <a:pt x="304" y="461"/>
                  </a:lnTo>
                  <a:lnTo>
                    <a:pt x="296" y="435"/>
                  </a:lnTo>
                  <a:lnTo>
                    <a:pt x="291" y="407"/>
                  </a:lnTo>
                  <a:lnTo>
                    <a:pt x="288" y="379"/>
                  </a:lnTo>
                  <a:lnTo>
                    <a:pt x="285" y="349"/>
                  </a:lnTo>
                  <a:lnTo>
                    <a:pt x="285" y="349"/>
                  </a:lnTo>
                  <a:lnTo>
                    <a:pt x="288" y="320"/>
                  </a:lnTo>
                  <a:lnTo>
                    <a:pt x="291" y="293"/>
                  </a:lnTo>
                  <a:lnTo>
                    <a:pt x="296" y="265"/>
                  </a:lnTo>
                  <a:lnTo>
                    <a:pt x="304" y="239"/>
                  </a:lnTo>
                  <a:lnTo>
                    <a:pt x="313" y="213"/>
                  </a:lnTo>
                  <a:lnTo>
                    <a:pt x="324" y="190"/>
                  </a:lnTo>
                  <a:lnTo>
                    <a:pt x="337" y="168"/>
                  </a:lnTo>
                  <a:lnTo>
                    <a:pt x="351" y="148"/>
                  </a:lnTo>
                  <a:lnTo>
                    <a:pt x="367" y="129"/>
                  </a:lnTo>
                  <a:lnTo>
                    <a:pt x="384" y="112"/>
                  </a:lnTo>
                  <a:lnTo>
                    <a:pt x="402" y="98"/>
                  </a:lnTo>
                  <a:lnTo>
                    <a:pt x="422" y="87"/>
                  </a:lnTo>
                  <a:lnTo>
                    <a:pt x="432" y="81"/>
                  </a:lnTo>
                  <a:lnTo>
                    <a:pt x="442" y="77"/>
                  </a:lnTo>
                  <a:lnTo>
                    <a:pt x="453" y="73"/>
                  </a:lnTo>
                  <a:lnTo>
                    <a:pt x="464" y="69"/>
                  </a:lnTo>
                  <a:lnTo>
                    <a:pt x="474" y="67"/>
                  </a:lnTo>
                  <a:lnTo>
                    <a:pt x="486" y="65"/>
                  </a:lnTo>
                  <a:lnTo>
                    <a:pt x="497" y="64"/>
                  </a:lnTo>
                  <a:lnTo>
                    <a:pt x="509" y="64"/>
                  </a:lnTo>
                  <a:lnTo>
                    <a:pt x="509" y="64"/>
                  </a:lnTo>
                  <a:close/>
                  <a:moveTo>
                    <a:pt x="731" y="636"/>
                  </a:moveTo>
                  <a:lnTo>
                    <a:pt x="731" y="636"/>
                  </a:lnTo>
                  <a:lnTo>
                    <a:pt x="725" y="637"/>
                  </a:lnTo>
                  <a:lnTo>
                    <a:pt x="719" y="639"/>
                  </a:lnTo>
                  <a:lnTo>
                    <a:pt x="714" y="641"/>
                  </a:lnTo>
                  <a:lnTo>
                    <a:pt x="709" y="645"/>
                  </a:lnTo>
                  <a:lnTo>
                    <a:pt x="705" y="650"/>
                  </a:lnTo>
                  <a:lnTo>
                    <a:pt x="702" y="655"/>
                  </a:lnTo>
                  <a:lnTo>
                    <a:pt x="700" y="662"/>
                  </a:lnTo>
                  <a:lnTo>
                    <a:pt x="700" y="668"/>
                  </a:lnTo>
                  <a:lnTo>
                    <a:pt x="700" y="668"/>
                  </a:lnTo>
                  <a:lnTo>
                    <a:pt x="700" y="674"/>
                  </a:lnTo>
                  <a:lnTo>
                    <a:pt x="702" y="680"/>
                  </a:lnTo>
                  <a:lnTo>
                    <a:pt x="705" y="685"/>
                  </a:lnTo>
                  <a:lnTo>
                    <a:pt x="709" y="691"/>
                  </a:lnTo>
                  <a:lnTo>
                    <a:pt x="714" y="694"/>
                  </a:lnTo>
                  <a:lnTo>
                    <a:pt x="719" y="697"/>
                  </a:lnTo>
                  <a:lnTo>
                    <a:pt x="725" y="699"/>
                  </a:lnTo>
                  <a:lnTo>
                    <a:pt x="731" y="700"/>
                  </a:lnTo>
                  <a:lnTo>
                    <a:pt x="731" y="700"/>
                  </a:lnTo>
                  <a:lnTo>
                    <a:pt x="754" y="701"/>
                  </a:lnTo>
                  <a:lnTo>
                    <a:pt x="776" y="705"/>
                  </a:lnTo>
                  <a:lnTo>
                    <a:pt x="797" y="710"/>
                  </a:lnTo>
                  <a:lnTo>
                    <a:pt x="818" y="717"/>
                  </a:lnTo>
                  <a:lnTo>
                    <a:pt x="837" y="727"/>
                  </a:lnTo>
                  <a:lnTo>
                    <a:pt x="855" y="738"/>
                  </a:lnTo>
                  <a:lnTo>
                    <a:pt x="872" y="751"/>
                  </a:lnTo>
                  <a:lnTo>
                    <a:pt x="888" y="765"/>
                  </a:lnTo>
                  <a:lnTo>
                    <a:pt x="903" y="781"/>
                  </a:lnTo>
                  <a:lnTo>
                    <a:pt x="915" y="798"/>
                  </a:lnTo>
                  <a:lnTo>
                    <a:pt x="927" y="816"/>
                  </a:lnTo>
                  <a:lnTo>
                    <a:pt x="937" y="835"/>
                  </a:lnTo>
                  <a:lnTo>
                    <a:pt x="944" y="856"/>
                  </a:lnTo>
                  <a:lnTo>
                    <a:pt x="950" y="877"/>
                  </a:lnTo>
                  <a:lnTo>
                    <a:pt x="953" y="900"/>
                  </a:lnTo>
                  <a:lnTo>
                    <a:pt x="954" y="922"/>
                  </a:lnTo>
                  <a:lnTo>
                    <a:pt x="954" y="922"/>
                  </a:lnTo>
                  <a:lnTo>
                    <a:pt x="953" y="929"/>
                  </a:lnTo>
                  <a:lnTo>
                    <a:pt x="952" y="935"/>
                  </a:lnTo>
                  <a:lnTo>
                    <a:pt x="949" y="941"/>
                  </a:lnTo>
                  <a:lnTo>
                    <a:pt x="944" y="945"/>
                  </a:lnTo>
                  <a:lnTo>
                    <a:pt x="940" y="949"/>
                  </a:lnTo>
                  <a:lnTo>
                    <a:pt x="935" y="951"/>
                  </a:lnTo>
                  <a:lnTo>
                    <a:pt x="928" y="953"/>
                  </a:lnTo>
                  <a:lnTo>
                    <a:pt x="922" y="954"/>
                  </a:lnTo>
                  <a:lnTo>
                    <a:pt x="96" y="954"/>
                  </a:lnTo>
                  <a:lnTo>
                    <a:pt x="96" y="954"/>
                  </a:lnTo>
                  <a:lnTo>
                    <a:pt x="89" y="953"/>
                  </a:lnTo>
                  <a:lnTo>
                    <a:pt x="83" y="951"/>
                  </a:lnTo>
                  <a:lnTo>
                    <a:pt x="77" y="949"/>
                  </a:lnTo>
                  <a:lnTo>
                    <a:pt x="73" y="945"/>
                  </a:lnTo>
                  <a:lnTo>
                    <a:pt x="69" y="941"/>
                  </a:lnTo>
                  <a:lnTo>
                    <a:pt x="65" y="935"/>
                  </a:lnTo>
                  <a:lnTo>
                    <a:pt x="64" y="929"/>
                  </a:lnTo>
                  <a:lnTo>
                    <a:pt x="63" y="922"/>
                  </a:lnTo>
                  <a:lnTo>
                    <a:pt x="63" y="922"/>
                  </a:lnTo>
                  <a:lnTo>
                    <a:pt x="64" y="900"/>
                  </a:lnTo>
                  <a:lnTo>
                    <a:pt x="68" y="877"/>
                  </a:lnTo>
                  <a:lnTo>
                    <a:pt x="73" y="856"/>
                  </a:lnTo>
                  <a:lnTo>
                    <a:pt x="81" y="835"/>
                  </a:lnTo>
                  <a:lnTo>
                    <a:pt x="90" y="816"/>
                  </a:lnTo>
                  <a:lnTo>
                    <a:pt x="101" y="798"/>
                  </a:lnTo>
                  <a:lnTo>
                    <a:pt x="114" y="781"/>
                  </a:lnTo>
                  <a:lnTo>
                    <a:pt x="129" y="765"/>
                  </a:lnTo>
                  <a:lnTo>
                    <a:pt x="145" y="751"/>
                  </a:lnTo>
                  <a:lnTo>
                    <a:pt x="162" y="738"/>
                  </a:lnTo>
                  <a:lnTo>
                    <a:pt x="180" y="727"/>
                  </a:lnTo>
                  <a:lnTo>
                    <a:pt x="200" y="717"/>
                  </a:lnTo>
                  <a:lnTo>
                    <a:pt x="220" y="710"/>
                  </a:lnTo>
                  <a:lnTo>
                    <a:pt x="241" y="705"/>
                  </a:lnTo>
                  <a:lnTo>
                    <a:pt x="263" y="701"/>
                  </a:lnTo>
                  <a:lnTo>
                    <a:pt x="285" y="700"/>
                  </a:lnTo>
                  <a:lnTo>
                    <a:pt x="285" y="700"/>
                  </a:lnTo>
                  <a:lnTo>
                    <a:pt x="292" y="699"/>
                  </a:lnTo>
                  <a:lnTo>
                    <a:pt x="298" y="697"/>
                  </a:lnTo>
                  <a:lnTo>
                    <a:pt x="304" y="694"/>
                  </a:lnTo>
                  <a:lnTo>
                    <a:pt x="308" y="691"/>
                  </a:lnTo>
                  <a:lnTo>
                    <a:pt x="312" y="685"/>
                  </a:lnTo>
                  <a:lnTo>
                    <a:pt x="315" y="680"/>
                  </a:lnTo>
                  <a:lnTo>
                    <a:pt x="318" y="674"/>
                  </a:lnTo>
                  <a:lnTo>
                    <a:pt x="318" y="668"/>
                  </a:lnTo>
                  <a:lnTo>
                    <a:pt x="318" y="668"/>
                  </a:lnTo>
                  <a:lnTo>
                    <a:pt x="318" y="662"/>
                  </a:lnTo>
                  <a:lnTo>
                    <a:pt x="315" y="655"/>
                  </a:lnTo>
                  <a:lnTo>
                    <a:pt x="312" y="650"/>
                  </a:lnTo>
                  <a:lnTo>
                    <a:pt x="308" y="645"/>
                  </a:lnTo>
                  <a:lnTo>
                    <a:pt x="304" y="641"/>
                  </a:lnTo>
                  <a:lnTo>
                    <a:pt x="298" y="639"/>
                  </a:lnTo>
                  <a:lnTo>
                    <a:pt x="292" y="637"/>
                  </a:lnTo>
                  <a:lnTo>
                    <a:pt x="285" y="636"/>
                  </a:lnTo>
                  <a:lnTo>
                    <a:pt x="285" y="636"/>
                  </a:lnTo>
                  <a:lnTo>
                    <a:pt x="271" y="637"/>
                  </a:lnTo>
                  <a:lnTo>
                    <a:pt x="256" y="638"/>
                  </a:lnTo>
                  <a:lnTo>
                    <a:pt x="243" y="639"/>
                  </a:lnTo>
                  <a:lnTo>
                    <a:pt x="229" y="642"/>
                  </a:lnTo>
                  <a:lnTo>
                    <a:pt x="215" y="645"/>
                  </a:lnTo>
                  <a:lnTo>
                    <a:pt x="201" y="649"/>
                  </a:lnTo>
                  <a:lnTo>
                    <a:pt x="188" y="653"/>
                  </a:lnTo>
                  <a:lnTo>
                    <a:pt x="175" y="658"/>
                  </a:lnTo>
                  <a:lnTo>
                    <a:pt x="162" y="665"/>
                  </a:lnTo>
                  <a:lnTo>
                    <a:pt x="149" y="670"/>
                  </a:lnTo>
                  <a:lnTo>
                    <a:pt x="137" y="678"/>
                  </a:lnTo>
                  <a:lnTo>
                    <a:pt x="126" y="685"/>
                  </a:lnTo>
                  <a:lnTo>
                    <a:pt x="115" y="693"/>
                  </a:lnTo>
                  <a:lnTo>
                    <a:pt x="104" y="701"/>
                  </a:lnTo>
                  <a:lnTo>
                    <a:pt x="93" y="711"/>
                  </a:lnTo>
                  <a:lnTo>
                    <a:pt x="84" y="720"/>
                  </a:lnTo>
                  <a:lnTo>
                    <a:pt x="74" y="730"/>
                  </a:lnTo>
                  <a:lnTo>
                    <a:pt x="65" y="740"/>
                  </a:lnTo>
                  <a:lnTo>
                    <a:pt x="57" y="751"/>
                  </a:lnTo>
                  <a:lnTo>
                    <a:pt x="48" y="762"/>
                  </a:lnTo>
                  <a:lnTo>
                    <a:pt x="41" y="774"/>
                  </a:lnTo>
                  <a:lnTo>
                    <a:pt x="34" y="786"/>
                  </a:lnTo>
                  <a:lnTo>
                    <a:pt x="28" y="798"/>
                  </a:lnTo>
                  <a:lnTo>
                    <a:pt x="23" y="811"/>
                  </a:lnTo>
                  <a:lnTo>
                    <a:pt x="17" y="824"/>
                  </a:lnTo>
                  <a:lnTo>
                    <a:pt x="13" y="838"/>
                  </a:lnTo>
                  <a:lnTo>
                    <a:pt x="9" y="850"/>
                  </a:lnTo>
                  <a:lnTo>
                    <a:pt x="5" y="864"/>
                  </a:lnTo>
                  <a:lnTo>
                    <a:pt x="3" y="878"/>
                  </a:lnTo>
                  <a:lnTo>
                    <a:pt x="1" y="893"/>
                  </a:lnTo>
                  <a:lnTo>
                    <a:pt x="0" y="907"/>
                  </a:lnTo>
                  <a:lnTo>
                    <a:pt x="0" y="922"/>
                  </a:lnTo>
                  <a:lnTo>
                    <a:pt x="0" y="922"/>
                  </a:lnTo>
                  <a:lnTo>
                    <a:pt x="0" y="932"/>
                  </a:lnTo>
                  <a:lnTo>
                    <a:pt x="2" y="942"/>
                  </a:lnTo>
                  <a:lnTo>
                    <a:pt x="4" y="950"/>
                  </a:lnTo>
                  <a:lnTo>
                    <a:pt x="8" y="960"/>
                  </a:lnTo>
                  <a:lnTo>
                    <a:pt x="11" y="967"/>
                  </a:lnTo>
                  <a:lnTo>
                    <a:pt x="16" y="976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34" y="996"/>
                  </a:lnTo>
                  <a:lnTo>
                    <a:pt x="42" y="1002"/>
                  </a:lnTo>
                  <a:lnTo>
                    <a:pt x="49" y="1006"/>
                  </a:lnTo>
                  <a:lnTo>
                    <a:pt x="58" y="1010"/>
                  </a:lnTo>
                  <a:lnTo>
                    <a:pt x="67" y="1014"/>
                  </a:lnTo>
                  <a:lnTo>
                    <a:pt x="76" y="1016"/>
                  </a:lnTo>
                  <a:lnTo>
                    <a:pt x="86" y="1017"/>
                  </a:lnTo>
                  <a:lnTo>
                    <a:pt x="96" y="1018"/>
                  </a:lnTo>
                  <a:lnTo>
                    <a:pt x="922" y="1018"/>
                  </a:lnTo>
                  <a:lnTo>
                    <a:pt x="922" y="1018"/>
                  </a:lnTo>
                  <a:lnTo>
                    <a:pt x="931" y="1017"/>
                  </a:lnTo>
                  <a:lnTo>
                    <a:pt x="941" y="1016"/>
                  </a:lnTo>
                  <a:lnTo>
                    <a:pt x="951" y="1014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2"/>
                  </a:lnTo>
                  <a:lnTo>
                    <a:pt x="983" y="996"/>
                  </a:lnTo>
                  <a:lnTo>
                    <a:pt x="989" y="990"/>
                  </a:lnTo>
                  <a:lnTo>
                    <a:pt x="996" y="983"/>
                  </a:lnTo>
                  <a:lnTo>
                    <a:pt x="1001" y="976"/>
                  </a:lnTo>
                  <a:lnTo>
                    <a:pt x="1006" y="967"/>
                  </a:lnTo>
                  <a:lnTo>
                    <a:pt x="1010" y="960"/>
                  </a:lnTo>
                  <a:lnTo>
                    <a:pt x="1013" y="950"/>
                  </a:lnTo>
                  <a:lnTo>
                    <a:pt x="1015" y="942"/>
                  </a:lnTo>
                  <a:lnTo>
                    <a:pt x="1017" y="932"/>
                  </a:lnTo>
                  <a:lnTo>
                    <a:pt x="1017" y="922"/>
                  </a:lnTo>
                  <a:lnTo>
                    <a:pt x="1017" y="922"/>
                  </a:lnTo>
                  <a:lnTo>
                    <a:pt x="1017" y="907"/>
                  </a:lnTo>
                  <a:lnTo>
                    <a:pt x="1016" y="893"/>
                  </a:lnTo>
                  <a:lnTo>
                    <a:pt x="1014" y="878"/>
                  </a:lnTo>
                  <a:lnTo>
                    <a:pt x="1012" y="864"/>
                  </a:lnTo>
                  <a:lnTo>
                    <a:pt x="1009" y="850"/>
                  </a:lnTo>
                  <a:lnTo>
                    <a:pt x="1004" y="838"/>
                  </a:lnTo>
                  <a:lnTo>
                    <a:pt x="1000" y="824"/>
                  </a:lnTo>
                  <a:lnTo>
                    <a:pt x="995" y="811"/>
                  </a:lnTo>
                  <a:lnTo>
                    <a:pt x="989" y="798"/>
                  </a:lnTo>
                  <a:lnTo>
                    <a:pt x="983" y="786"/>
                  </a:lnTo>
                  <a:lnTo>
                    <a:pt x="976" y="774"/>
                  </a:lnTo>
                  <a:lnTo>
                    <a:pt x="969" y="762"/>
                  </a:lnTo>
                  <a:lnTo>
                    <a:pt x="960" y="751"/>
                  </a:lnTo>
                  <a:lnTo>
                    <a:pt x="952" y="740"/>
                  </a:lnTo>
                  <a:lnTo>
                    <a:pt x="943" y="730"/>
                  </a:lnTo>
                  <a:lnTo>
                    <a:pt x="933" y="720"/>
                  </a:lnTo>
                  <a:lnTo>
                    <a:pt x="924" y="711"/>
                  </a:lnTo>
                  <a:lnTo>
                    <a:pt x="913" y="701"/>
                  </a:lnTo>
                  <a:lnTo>
                    <a:pt x="902" y="693"/>
                  </a:lnTo>
                  <a:lnTo>
                    <a:pt x="892" y="685"/>
                  </a:lnTo>
                  <a:lnTo>
                    <a:pt x="880" y="678"/>
                  </a:lnTo>
                  <a:lnTo>
                    <a:pt x="868" y="670"/>
                  </a:lnTo>
                  <a:lnTo>
                    <a:pt x="855" y="665"/>
                  </a:lnTo>
                  <a:lnTo>
                    <a:pt x="842" y="658"/>
                  </a:lnTo>
                  <a:lnTo>
                    <a:pt x="829" y="653"/>
                  </a:lnTo>
                  <a:lnTo>
                    <a:pt x="817" y="649"/>
                  </a:lnTo>
                  <a:lnTo>
                    <a:pt x="803" y="645"/>
                  </a:lnTo>
                  <a:lnTo>
                    <a:pt x="789" y="642"/>
                  </a:lnTo>
                  <a:lnTo>
                    <a:pt x="775" y="639"/>
                  </a:lnTo>
                  <a:lnTo>
                    <a:pt x="761" y="638"/>
                  </a:lnTo>
                  <a:lnTo>
                    <a:pt x="746" y="637"/>
                  </a:lnTo>
                  <a:lnTo>
                    <a:pt x="731" y="636"/>
                  </a:lnTo>
                  <a:lnTo>
                    <a:pt x="731" y="6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644767" y="2665121"/>
            <a:ext cx="2954334" cy="954107"/>
            <a:chOff x="8644767" y="2719400"/>
            <a:chExt cx="2954334" cy="954107"/>
          </a:xfrm>
        </p:grpSpPr>
        <p:sp>
          <p:nvSpPr>
            <p:cNvPr id="45" name="矩形 44"/>
            <p:cNvSpPr/>
            <p:nvPr/>
          </p:nvSpPr>
          <p:spPr>
            <a:xfrm>
              <a:off x="9053413" y="2719400"/>
              <a:ext cx="254568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员工满意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我们坚持以客户为中心，快速响应客户需求持续为客户创造长期价值进而成就客户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6" name="Freeform 99"/>
            <p:cNvSpPr>
              <a:spLocks noEditPoints="1"/>
            </p:cNvSpPr>
            <p:nvPr/>
          </p:nvSpPr>
          <p:spPr bwMode="auto">
            <a:xfrm>
              <a:off x="8644767" y="2864018"/>
              <a:ext cx="322263" cy="323850"/>
            </a:xfrm>
            <a:custGeom>
              <a:avLst/>
              <a:gdLst>
                <a:gd name="T0" fmla="*/ 543 w 1018"/>
                <a:gd name="T1" fmla="*/ 682 h 1018"/>
                <a:gd name="T2" fmla="*/ 671 w 1018"/>
                <a:gd name="T3" fmla="*/ 548 h 1018"/>
                <a:gd name="T4" fmla="*/ 689 w 1018"/>
                <a:gd name="T5" fmla="*/ 324 h 1018"/>
                <a:gd name="T6" fmla="*/ 565 w 1018"/>
                <a:gd name="T7" fmla="*/ 148 h 1018"/>
                <a:gd name="T8" fmla="*/ 462 w 1018"/>
                <a:gd name="T9" fmla="*/ 120 h 1018"/>
                <a:gd name="T10" fmla="*/ 368 w 1018"/>
                <a:gd name="T11" fmla="*/ 142 h 1018"/>
                <a:gd name="T12" fmla="*/ 290 w 1018"/>
                <a:gd name="T13" fmla="*/ 207 h 1018"/>
                <a:gd name="T14" fmla="*/ 223 w 1018"/>
                <a:gd name="T15" fmla="*/ 409 h 1018"/>
                <a:gd name="T16" fmla="*/ 309 w 1018"/>
                <a:gd name="T17" fmla="*/ 634 h 1018"/>
                <a:gd name="T18" fmla="*/ 425 w 1018"/>
                <a:gd name="T19" fmla="*/ 696 h 1018"/>
                <a:gd name="T20" fmla="*/ 513 w 1018"/>
                <a:gd name="T21" fmla="*/ 193 h 1018"/>
                <a:gd name="T22" fmla="*/ 623 w 1018"/>
                <a:gd name="T23" fmla="*/ 321 h 1018"/>
                <a:gd name="T24" fmla="*/ 623 w 1018"/>
                <a:gd name="T25" fmla="*/ 497 h 1018"/>
                <a:gd name="T26" fmla="*/ 513 w 1018"/>
                <a:gd name="T27" fmla="*/ 626 h 1018"/>
                <a:gd name="T28" fmla="*/ 378 w 1018"/>
                <a:gd name="T29" fmla="*/ 609 h 1018"/>
                <a:gd name="T30" fmla="*/ 290 w 1018"/>
                <a:gd name="T31" fmla="*/ 456 h 1018"/>
                <a:gd name="T32" fmla="*/ 316 w 1018"/>
                <a:gd name="T33" fmla="*/ 283 h 1018"/>
                <a:gd name="T34" fmla="*/ 444 w 1018"/>
                <a:gd name="T35" fmla="*/ 184 h 1018"/>
                <a:gd name="T36" fmla="*/ 636 w 1018"/>
                <a:gd name="T37" fmla="*/ 682 h 1018"/>
                <a:gd name="T38" fmla="*/ 644 w 1018"/>
                <a:gd name="T39" fmla="*/ 726 h 1018"/>
                <a:gd name="T40" fmla="*/ 756 w 1018"/>
                <a:gd name="T41" fmla="*/ 755 h 1018"/>
                <a:gd name="T42" fmla="*/ 854 w 1018"/>
                <a:gd name="T43" fmla="*/ 889 h 1018"/>
                <a:gd name="T44" fmla="*/ 844 w 1018"/>
                <a:gd name="T45" fmla="*/ 952 h 1018"/>
                <a:gd name="T46" fmla="*/ 68 w 1018"/>
                <a:gd name="T47" fmla="*/ 943 h 1018"/>
                <a:gd name="T48" fmla="*/ 87 w 1018"/>
                <a:gd name="T49" fmla="*/ 834 h 1018"/>
                <a:gd name="T50" fmla="*/ 221 w 1018"/>
                <a:gd name="T51" fmla="*/ 736 h 1018"/>
                <a:gd name="T52" fmla="*/ 290 w 1018"/>
                <a:gd name="T53" fmla="*/ 712 h 1018"/>
                <a:gd name="T54" fmla="*/ 273 w 1018"/>
                <a:gd name="T55" fmla="*/ 670 h 1018"/>
                <a:gd name="T56" fmla="*/ 184 w 1018"/>
                <a:gd name="T57" fmla="*/ 680 h 1018"/>
                <a:gd name="T58" fmla="*/ 21 w 1018"/>
                <a:gd name="T59" fmla="*/ 827 h 1018"/>
                <a:gd name="T60" fmla="*/ 0 w 1018"/>
                <a:gd name="T61" fmla="*/ 937 h 1018"/>
                <a:gd name="T62" fmla="*/ 39 w 1018"/>
                <a:gd name="T63" fmla="*/ 1003 h 1018"/>
                <a:gd name="T64" fmla="*/ 843 w 1018"/>
                <a:gd name="T65" fmla="*/ 1018 h 1018"/>
                <a:gd name="T66" fmla="*/ 907 w 1018"/>
                <a:gd name="T67" fmla="*/ 978 h 1018"/>
                <a:gd name="T68" fmla="*/ 921 w 1018"/>
                <a:gd name="T69" fmla="*/ 902 h 1018"/>
                <a:gd name="T70" fmla="*/ 846 w 1018"/>
                <a:gd name="T71" fmla="*/ 744 h 1018"/>
                <a:gd name="T72" fmla="*/ 688 w 1018"/>
                <a:gd name="T73" fmla="*/ 669 h 1018"/>
                <a:gd name="T74" fmla="*/ 557 w 1018"/>
                <a:gd name="T75" fmla="*/ 64 h 1018"/>
                <a:gd name="T76" fmla="*/ 681 w 1018"/>
                <a:gd name="T77" fmla="*/ 130 h 1018"/>
                <a:gd name="T78" fmla="*/ 732 w 1018"/>
                <a:gd name="T79" fmla="*/ 290 h 1018"/>
                <a:gd name="T80" fmla="*/ 728 w 1018"/>
                <a:gd name="T81" fmla="*/ 379 h 1018"/>
                <a:gd name="T82" fmla="*/ 765 w 1018"/>
                <a:gd name="T83" fmla="*/ 393 h 1018"/>
                <a:gd name="T84" fmla="*/ 793 w 1018"/>
                <a:gd name="T85" fmla="*/ 331 h 1018"/>
                <a:gd name="T86" fmla="*/ 755 w 1018"/>
                <a:gd name="T87" fmla="*/ 128 h 1018"/>
                <a:gd name="T88" fmla="*/ 628 w 1018"/>
                <a:gd name="T89" fmla="*/ 14 h 1018"/>
                <a:gd name="T90" fmla="*/ 529 w 1018"/>
                <a:gd name="T91" fmla="*/ 2 h 1018"/>
                <a:gd name="T92" fmla="*/ 442 w 1018"/>
                <a:gd name="T93" fmla="*/ 37 h 1018"/>
                <a:gd name="T94" fmla="*/ 450 w 1018"/>
                <a:gd name="T95" fmla="*/ 82 h 1018"/>
                <a:gd name="T96" fmla="*/ 763 w 1018"/>
                <a:gd name="T97" fmla="*/ 540 h 1018"/>
                <a:gd name="T98" fmla="*/ 732 w 1018"/>
                <a:gd name="T99" fmla="*/ 573 h 1018"/>
                <a:gd name="T100" fmla="*/ 763 w 1018"/>
                <a:gd name="T101" fmla="*/ 605 h 1018"/>
                <a:gd name="T102" fmla="*/ 911 w 1018"/>
                <a:gd name="T103" fmla="*/ 678 h 1018"/>
                <a:gd name="T104" fmla="*/ 954 w 1018"/>
                <a:gd name="T105" fmla="*/ 809 h 1018"/>
                <a:gd name="T106" fmla="*/ 963 w 1018"/>
                <a:gd name="T107" fmla="*/ 853 h 1018"/>
                <a:gd name="T108" fmla="*/ 1003 w 1018"/>
                <a:gd name="T109" fmla="*/ 851 h 1018"/>
                <a:gd name="T110" fmla="*/ 1018 w 1018"/>
                <a:gd name="T111" fmla="*/ 803 h 1018"/>
                <a:gd name="T112" fmla="*/ 945 w 1018"/>
                <a:gd name="T113" fmla="*/ 619 h 1018"/>
                <a:gd name="T114" fmla="*/ 803 w 1018"/>
                <a:gd name="T115" fmla="*/ 544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8" h="1018">
                  <a:moveTo>
                    <a:pt x="462" y="700"/>
                  </a:moveTo>
                  <a:lnTo>
                    <a:pt x="462" y="700"/>
                  </a:lnTo>
                  <a:lnTo>
                    <a:pt x="474" y="699"/>
                  </a:lnTo>
                  <a:lnTo>
                    <a:pt x="485" y="698"/>
                  </a:lnTo>
                  <a:lnTo>
                    <a:pt x="497" y="696"/>
                  </a:lnTo>
                  <a:lnTo>
                    <a:pt x="509" y="694"/>
                  </a:lnTo>
                  <a:lnTo>
                    <a:pt x="521" y="691"/>
                  </a:lnTo>
                  <a:lnTo>
                    <a:pt x="533" y="686"/>
                  </a:lnTo>
                  <a:lnTo>
                    <a:pt x="543" y="682"/>
                  </a:lnTo>
                  <a:lnTo>
                    <a:pt x="554" y="677"/>
                  </a:lnTo>
                  <a:lnTo>
                    <a:pt x="565" y="671"/>
                  </a:lnTo>
                  <a:lnTo>
                    <a:pt x="576" y="665"/>
                  </a:lnTo>
                  <a:lnTo>
                    <a:pt x="595" y="650"/>
                  </a:lnTo>
                  <a:lnTo>
                    <a:pt x="613" y="634"/>
                  </a:lnTo>
                  <a:lnTo>
                    <a:pt x="630" y="614"/>
                  </a:lnTo>
                  <a:lnTo>
                    <a:pt x="645" y="594"/>
                  </a:lnTo>
                  <a:lnTo>
                    <a:pt x="659" y="571"/>
                  </a:lnTo>
                  <a:lnTo>
                    <a:pt x="671" y="548"/>
                  </a:lnTo>
                  <a:lnTo>
                    <a:pt x="681" y="522"/>
                  </a:lnTo>
                  <a:lnTo>
                    <a:pt x="689" y="495"/>
                  </a:lnTo>
                  <a:lnTo>
                    <a:pt x="695" y="467"/>
                  </a:lnTo>
                  <a:lnTo>
                    <a:pt x="699" y="439"/>
                  </a:lnTo>
                  <a:lnTo>
                    <a:pt x="700" y="409"/>
                  </a:lnTo>
                  <a:lnTo>
                    <a:pt x="700" y="409"/>
                  </a:lnTo>
                  <a:lnTo>
                    <a:pt x="699" y="379"/>
                  </a:lnTo>
                  <a:lnTo>
                    <a:pt x="695" y="352"/>
                  </a:lnTo>
                  <a:lnTo>
                    <a:pt x="689" y="324"/>
                  </a:lnTo>
                  <a:lnTo>
                    <a:pt x="681" y="297"/>
                  </a:lnTo>
                  <a:lnTo>
                    <a:pt x="671" y="271"/>
                  </a:lnTo>
                  <a:lnTo>
                    <a:pt x="659" y="247"/>
                  </a:lnTo>
                  <a:lnTo>
                    <a:pt x="645" y="225"/>
                  </a:lnTo>
                  <a:lnTo>
                    <a:pt x="630" y="205"/>
                  </a:lnTo>
                  <a:lnTo>
                    <a:pt x="613" y="185"/>
                  </a:lnTo>
                  <a:lnTo>
                    <a:pt x="595" y="169"/>
                  </a:lnTo>
                  <a:lnTo>
                    <a:pt x="576" y="154"/>
                  </a:lnTo>
                  <a:lnTo>
                    <a:pt x="565" y="148"/>
                  </a:lnTo>
                  <a:lnTo>
                    <a:pt x="554" y="142"/>
                  </a:lnTo>
                  <a:lnTo>
                    <a:pt x="543" y="137"/>
                  </a:lnTo>
                  <a:lnTo>
                    <a:pt x="533" y="133"/>
                  </a:lnTo>
                  <a:lnTo>
                    <a:pt x="521" y="128"/>
                  </a:lnTo>
                  <a:lnTo>
                    <a:pt x="509" y="125"/>
                  </a:lnTo>
                  <a:lnTo>
                    <a:pt x="497" y="123"/>
                  </a:lnTo>
                  <a:lnTo>
                    <a:pt x="485" y="121"/>
                  </a:lnTo>
                  <a:lnTo>
                    <a:pt x="474" y="120"/>
                  </a:lnTo>
                  <a:lnTo>
                    <a:pt x="462" y="120"/>
                  </a:lnTo>
                  <a:lnTo>
                    <a:pt x="462" y="120"/>
                  </a:lnTo>
                  <a:lnTo>
                    <a:pt x="449" y="120"/>
                  </a:lnTo>
                  <a:lnTo>
                    <a:pt x="437" y="121"/>
                  </a:lnTo>
                  <a:lnTo>
                    <a:pt x="425" y="123"/>
                  </a:lnTo>
                  <a:lnTo>
                    <a:pt x="414" y="125"/>
                  </a:lnTo>
                  <a:lnTo>
                    <a:pt x="402" y="128"/>
                  </a:lnTo>
                  <a:lnTo>
                    <a:pt x="391" y="132"/>
                  </a:lnTo>
                  <a:lnTo>
                    <a:pt x="379" y="137"/>
                  </a:lnTo>
                  <a:lnTo>
                    <a:pt x="368" y="142"/>
                  </a:lnTo>
                  <a:lnTo>
                    <a:pt x="358" y="148"/>
                  </a:lnTo>
                  <a:lnTo>
                    <a:pt x="347" y="154"/>
                  </a:lnTo>
                  <a:lnTo>
                    <a:pt x="337" y="162"/>
                  </a:lnTo>
                  <a:lnTo>
                    <a:pt x="327" y="169"/>
                  </a:lnTo>
                  <a:lnTo>
                    <a:pt x="317" y="178"/>
                  </a:lnTo>
                  <a:lnTo>
                    <a:pt x="308" y="187"/>
                  </a:lnTo>
                  <a:lnTo>
                    <a:pt x="299" y="197"/>
                  </a:lnTo>
                  <a:lnTo>
                    <a:pt x="290" y="207"/>
                  </a:lnTo>
                  <a:lnTo>
                    <a:pt x="290" y="207"/>
                  </a:lnTo>
                  <a:lnTo>
                    <a:pt x="275" y="228"/>
                  </a:lnTo>
                  <a:lnTo>
                    <a:pt x="261" y="251"/>
                  </a:lnTo>
                  <a:lnTo>
                    <a:pt x="249" y="274"/>
                  </a:lnTo>
                  <a:lnTo>
                    <a:pt x="241" y="300"/>
                  </a:lnTo>
                  <a:lnTo>
                    <a:pt x="233" y="326"/>
                  </a:lnTo>
                  <a:lnTo>
                    <a:pt x="227" y="354"/>
                  </a:lnTo>
                  <a:lnTo>
                    <a:pt x="224" y="382"/>
                  </a:lnTo>
                  <a:lnTo>
                    <a:pt x="223" y="409"/>
                  </a:lnTo>
                  <a:lnTo>
                    <a:pt x="223" y="409"/>
                  </a:lnTo>
                  <a:lnTo>
                    <a:pt x="224" y="439"/>
                  </a:lnTo>
                  <a:lnTo>
                    <a:pt x="228" y="467"/>
                  </a:lnTo>
                  <a:lnTo>
                    <a:pt x="233" y="495"/>
                  </a:lnTo>
                  <a:lnTo>
                    <a:pt x="242" y="522"/>
                  </a:lnTo>
                  <a:lnTo>
                    <a:pt x="251" y="548"/>
                  </a:lnTo>
                  <a:lnTo>
                    <a:pt x="263" y="571"/>
                  </a:lnTo>
                  <a:lnTo>
                    <a:pt x="277" y="594"/>
                  </a:lnTo>
                  <a:lnTo>
                    <a:pt x="293" y="614"/>
                  </a:lnTo>
                  <a:lnTo>
                    <a:pt x="309" y="634"/>
                  </a:lnTo>
                  <a:lnTo>
                    <a:pt x="328" y="650"/>
                  </a:lnTo>
                  <a:lnTo>
                    <a:pt x="348" y="665"/>
                  </a:lnTo>
                  <a:lnTo>
                    <a:pt x="358" y="671"/>
                  </a:lnTo>
                  <a:lnTo>
                    <a:pt x="368" y="677"/>
                  </a:lnTo>
                  <a:lnTo>
                    <a:pt x="379" y="682"/>
                  </a:lnTo>
                  <a:lnTo>
                    <a:pt x="391" y="686"/>
                  </a:lnTo>
                  <a:lnTo>
                    <a:pt x="402" y="691"/>
                  </a:lnTo>
                  <a:lnTo>
                    <a:pt x="414" y="694"/>
                  </a:lnTo>
                  <a:lnTo>
                    <a:pt x="425" y="696"/>
                  </a:lnTo>
                  <a:lnTo>
                    <a:pt x="437" y="698"/>
                  </a:lnTo>
                  <a:lnTo>
                    <a:pt x="449" y="699"/>
                  </a:lnTo>
                  <a:lnTo>
                    <a:pt x="462" y="700"/>
                  </a:lnTo>
                  <a:lnTo>
                    <a:pt x="462" y="700"/>
                  </a:lnTo>
                  <a:close/>
                  <a:moveTo>
                    <a:pt x="462" y="183"/>
                  </a:moveTo>
                  <a:lnTo>
                    <a:pt x="462" y="183"/>
                  </a:lnTo>
                  <a:lnTo>
                    <a:pt x="479" y="184"/>
                  </a:lnTo>
                  <a:lnTo>
                    <a:pt x="496" y="187"/>
                  </a:lnTo>
                  <a:lnTo>
                    <a:pt x="513" y="193"/>
                  </a:lnTo>
                  <a:lnTo>
                    <a:pt x="529" y="200"/>
                  </a:lnTo>
                  <a:lnTo>
                    <a:pt x="544" y="210"/>
                  </a:lnTo>
                  <a:lnTo>
                    <a:pt x="559" y="222"/>
                  </a:lnTo>
                  <a:lnTo>
                    <a:pt x="572" y="235"/>
                  </a:lnTo>
                  <a:lnTo>
                    <a:pt x="585" y="250"/>
                  </a:lnTo>
                  <a:lnTo>
                    <a:pt x="596" y="266"/>
                  </a:lnTo>
                  <a:lnTo>
                    <a:pt x="607" y="283"/>
                  </a:lnTo>
                  <a:lnTo>
                    <a:pt x="615" y="301"/>
                  </a:lnTo>
                  <a:lnTo>
                    <a:pt x="623" y="321"/>
                  </a:lnTo>
                  <a:lnTo>
                    <a:pt x="628" y="342"/>
                  </a:lnTo>
                  <a:lnTo>
                    <a:pt x="632" y="363"/>
                  </a:lnTo>
                  <a:lnTo>
                    <a:pt x="636" y="386"/>
                  </a:lnTo>
                  <a:lnTo>
                    <a:pt x="637" y="409"/>
                  </a:lnTo>
                  <a:lnTo>
                    <a:pt x="637" y="409"/>
                  </a:lnTo>
                  <a:lnTo>
                    <a:pt x="636" y="433"/>
                  </a:lnTo>
                  <a:lnTo>
                    <a:pt x="632" y="456"/>
                  </a:lnTo>
                  <a:lnTo>
                    <a:pt x="628" y="477"/>
                  </a:lnTo>
                  <a:lnTo>
                    <a:pt x="623" y="497"/>
                  </a:lnTo>
                  <a:lnTo>
                    <a:pt x="615" y="518"/>
                  </a:lnTo>
                  <a:lnTo>
                    <a:pt x="607" y="536"/>
                  </a:lnTo>
                  <a:lnTo>
                    <a:pt x="596" y="553"/>
                  </a:lnTo>
                  <a:lnTo>
                    <a:pt x="585" y="569"/>
                  </a:lnTo>
                  <a:lnTo>
                    <a:pt x="572" y="584"/>
                  </a:lnTo>
                  <a:lnTo>
                    <a:pt x="559" y="597"/>
                  </a:lnTo>
                  <a:lnTo>
                    <a:pt x="544" y="609"/>
                  </a:lnTo>
                  <a:lnTo>
                    <a:pt x="529" y="619"/>
                  </a:lnTo>
                  <a:lnTo>
                    <a:pt x="513" y="626"/>
                  </a:lnTo>
                  <a:lnTo>
                    <a:pt x="496" y="632"/>
                  </a:lnTo>
                  <a:lnTo>
                    <a:pt x="479" y="635"/>
                  </a:lnTo>
                  <a:lnTo>
                    <a:pt x="462" y="636"/>
                  </a:lnTo>
                  <a:lnTo>
                    <a:pt x="462" y="636"/>
                  </a:lnTo>
                  <a:lnTo>
                    <a:pt x="444" y="635"/>
                  </a:lnTo>
                  <a:lnTo>
                    <a:pt x="426" y="632"/>
                  </a:lnTo>
                  <a:lnTo>
                    <a:pt x="409" y="626"/>
                  </a:lnTo>
                  <a:lnTo>
                    <a:pt x="393" y="619"/>
                  </a:lnTo>
                  <a:lnTo>
                    <a:pt x="378" y="609"/>
                  </a:lnTo>
                  <a:lnTo>
                    <a:pt x="364" y="597"/>
                  </a:lnTo>
                  <a:lnTo>
                    <a:pt x="350" y="584"/>
                  </a:lnTo>
                  <a:lnTo>
                    <a:pt x="337" y="569"/>
                  </a:lnTo>
                  <a:lnTo>
                    <a:pt x="327" y="553"/>
                  </a:lnTo>
                  <a:lnTo>
                    <a:pt x="316" y="536"/>
                  </a:lnTo>
                  <a:lnTo>
                    <a:pt x="307" y="518"/>
                  </a:lnTo>
                  <a:lnTo>
                    <a:pt x="300" y="497"/>
                  </a:lnTo>
                  <a:lnTo>
                    <a:pt x="294" y="477"/>
                  </a:lnTo>
                  <a:lnTo>
                    <a:pt x="290" y="456"/>
                  </a:lnTo>
                  <a:lnTo>
                    <a:pt x="287" y="433"/>
                  </a:lnTo>
                  <a:lnTo>
                    <a:pt x="287" y="409"/>
                  </a:lnTo>
                  <a:lnTo>
                    <a:pt x="287" y="409"/>
                  </a:lnTo>
                  <a:lnTo>
                    <a:pt x="287" y="386"/>
                  </a:lnTo>
                  <a:lnTo>
                    <a:pt x="290" y="363"/>
                  </a:lnTo>
                  <a:lnTo>
                    <a:pt x="294" y="342"/>
                  </a:lnTo>
                  <a:lnTo>
                    <a:pt x="300" y="321"/>
                  </a:lnTo>
                  <a:lnTo>
                    <a:pt x="307" y="301"/>
                  </a:lnTo>
                  <a:lnTo>
                    <a:pt x="316" y="283"/>
                  </a:lnTo>
                  <a:lnTo>
                    <a:pt x="327" y="266"/>
                  </a:lnTo>
                  <a:lnTo>
                    <a:pt x="337" y="250"/>
                  </a:lnTo>
                  <a:lnTo>
                    <a:pt x="350" y="235"/>
                  </a:lnTo>
                  <a:lnTo>
                    <a:pt x="364" y="222"/>
                  </a:lnTo>
                  <a:lnTo>
                    <a:pt x="378" y="210"/>
                  </a:lnTo>
                  <a:lnTo>
                    <a:pt x="393" y="200"/>
                  </a:lnTo>
                  <a:lnTo>
                    <a:pt x="409" y="193"/>
                  </a:lnTo>
                  <a:lnTo>
                    <a:pt x="426" y="187"/>
                  </a:lnTo>
                  <a:lnTo>
                    <a:pt x="444" y="184"/>
                  </a:lnTo>
                  <a:lnTo>
                    <a:pt x="462" y="183"/>
                  </a:lnTo>
                  <a:lnTo>
                    <a:pt x="462" y="183"/>
                  </a:lnTo>
                  <a:close/>
                  <a:moveTo>
                    <a:pt x="661" y="668"/>
                  </a:moveTo>
                  <a:lnTo>
                    <a:pt x="661" y="668"/>
                  </a:lnTo>
                  <a:lnTo>
                    <a:pt x="655" y="668"/>
                  </a:lnTo>
                  <a:lnTo>
                    <a:pt x="650" y="670"/>
                  </a:lnTo>
                  <a:lnTo>
                    <a:pt x="644" y="673"/>
                  </a:lnTo>
                  <a:lnTo>
                    <a:pt x="639" y="678"/>
                  </a:lnTo>
                  <a:lnTo>
                    <a:pt x="636" y="682"/>
                  </a:lnTo>
                  <a:lnTo>
                    <a:pt x="632" y="687"/>
                  </a:lnTo>
                  <a:lnTo>
                    <a:pt x="630" y="694"/>
                  </a:lnTo>
                  <a:lnTo>
                    <a:pt x="630" y="700"/>
                  </a:lnTo>
                  <a:lnTo>
                    <a:pt x="630" y="700"/>
                  </a:lnTo>
                  <a:lnTo>
                    <a:pt x="630" y="706"/>
                  </a:lnTo>
                  <a:lnTo>
                    <a:pt x="632" y="712"/>
                  </a:lnTo>
                  <a:lnTo>
                    <a:pt x="636" y="717"/>
                  </a:lnTo>
                  <a:lnTo>
                    <a:pt x="639" y="722"/>
                  </a:lnTo>
                  <a:lnTo>
                    <a:pt x="644" y="726"/>
                  </a:lnTo>
                  <a:lnTo>
                    <a:pt x="650" y="729"/>
                  </a:lnTo>
                  <a:lnTo>
                    <a:pt x="655" y="731"/>
                  </a:lnTo>
                  <a:lnTo>
                    <a:pt x="661" y="731"/>
                  </a:lnTo>
                  <a:lnTo>
                    <a:pt x="661" y="731"/>
                  </a:lnTo>
                  <a:lnTo>
                    <a:pt x="682" y="732"/>
                  </a:lnTo>
                  <a:lnTo>
                    <a:pt x="701" y="736"/>
                  </a:lnTo>
                  <a:lnTo>
                    <a:pt x="720" y="740"/>
                  </a:lnTo>
                  <a:lnTo>
                    <a:pt x="739" y="747"/>
                  </a:lnTo>
                  <a:lnTo>
                    <a:pt x="756" y="755"/>
                  </a:lnTo>
                  <a:lnTo>
                    <a:pt x="772" y="766"/>
                  </a:lnTo>
                  <a:lnTo>
                    <a:pt x="787" y="776"/>
                  </a:lnTo>
                  <a:lnTo>
                    <a:pt x="801" y="789"/>
                  </a:lnTo>
                  <a:lnTo>
                    <a:pt x="814" y="803"/>
                  </a:lnTo>
                  <a:lnTo>
                    <a:pt x="826" y="818"/>
                  </a:lnTo>
                  <a:lnTo>
                    <a:pt x="835" y="834"/>
                  </a:lnTo>
                  <a:lnTo>
                    <a:pt x="844" y="851"/>
                  </a:lnTo>
                  <a:lnTo>
                    <a:pt x="850" y="870"/>
                  </a:lnTo>
                  <a:lnTo>
                    <a:pt x="854" y="889"/>
                  </a:lnTo>
                  <a:lnTo>
                    <a:pt x="858" y="908"/>
                  </a:lnTo>
                  <a:lnTo>
                    <a:pt x="859" y="929"/>
                  </a:lnTo>
                  <a:lnTo>
                    <a:pt x="859" y="929"/>
                  </a:lnTo>
                  <a:lnTo>
                    <a:pt x="859" y="934"/>
                  </a:lnTo>
                  <a:lnTo>
                    <a:pt x="857" y="938"/>
                  </a:lnTo>
                  <a:lnTo>
                    <a:pt x="854" y="943"/>
                  </a:lnTo>
                  <a:lnTo>
                    <a:pt x="851" y="947"/>
                  </a:lnTo>
                  <a:lnTo>
                    <a:pt x="848" y="950"/>
                  </a:lnTo>
                  <a:lnTo>
                    <a:pt x="844" y="952"/>
                  </a:lnTo>
                  <a:lnTo>
                    <a:pt x="838" y="953"/>
                  </a:lnTo>
                  <a:lnTo>
                    <a:pt x="833" y="954"/>
                  </a:lnTo>
                  <a:lnTo>
                    <a:pt x="89" y="954"/>
                  </a:lnTo>
                  <a:lnTo>
                    <a:pt x="89" y="954"/>
                  </a:lnTo>
                  <a:lnTo>
                    <a:pt x="84" y="953"/>
                  </a:lnTo>
                  <a:lnTo>
                    <a:pt x="80" y="952"/>
                  </a:lnTo>
                  <a:lnTo>
                    <a:pt x="76" y="950"/>
                  </a:lnTo>
                  <a:lnTo>
                    <a:pt x="71" y="947"/>
                  </a:lnTo>
                  <a:lnTo>
                    <a:pt x="68" y="943"/>
                  </a:lnTo>
                  <a:lnTo>
                    <a:pt x="66" y="938"/>
                  </a:lnTo>
                  <a:lnTo>
                    <a:pt x="65" y="934"/>
                  </a:lnTo>
                  <a:lnTo>
                    <a:pt x="64" y="929"/>
                  </a:lnTo>
                  <a:lnTo>
                    <a:pt x="64" y="929"/>
                  </a:lnTo>
                  <a:lnTo>
                    <a:pt x="65" y="908"/>
                  </a:lnTo>
                  <a:lnTo>
                    <a:pt x="68" y="889"/>
                  </a:lnTo>
                  <a:lnTo>
                    <a:pt x="72" y="870"/>
                  </a:lnTo>
                  <a:lnTo>
                    <a:pt x="80" y="851"/>
                  </a:lnTo>
                  <a:lnTo>
                    <a:pt x="87" y="834"/>
                  </a:lnTo>
                  <a:lnTo>
                    <a:pt x="98" y="818"/>
                  </a:lnTo>
                  <a:lnTo>
                    <a:pt x="109" y="803"/>
                  </a:lnTo>
                  <a:lnTo>
                    <a:pt x="122" y="789"/>
                  </a:lnTo>
                  <a:lnTo>
                    <a:pt x="136" y="776"/>
                  </a:lnTo>
                  <a:lnTo>
                    <a:pt x="151" y="766"/>
                  </a:lnTo>
                  <a:lnTo>
                    <a:pt x="167" y="755"/>
                  </a:lnTo>
                  <a:lnTo>
                    <a:pt x="184" y="747"/>
                  </a:lnTo>
                  <a:lnTo>
                    <a:pt x="202" y="740"/>
                  </a:lnTo>
                  <a:lnTo>
                    <a:pt x="221" y="736"/>
                  </a:lnTo>
                  <a:lnTo>
                    <a:pt x="241" y="732"/>
                  </a:lnTo>
                  <a:lnTo>
                    <a:pt x="261" y="731"/>
                  </a:lnTo>
                  <a:lnTo>
                    <a:pt x="261" y="731"/>
                  </a:lnTo>
                  <a:lnTo>
                    <a:pt x="268" y="731"/>
                  </a:lnTo>
                  <a:lnTo>
                    <a:pt x="273" y="729"/>
                  </a:lnTo>
                  <a:lnTo>
                    <a:pt x="278" y="726"/>
                  </a:lnTo>
                  <a:lnTo>
                    <a:pt x="284" y="722"/>
                  </a:lnTo>
                  <a:lnTo>
                    <a:pt x="287" y="717"/>
                  </a:lnTo>
                  <a:lnTo>
                    <a:pt x="290" y="712"/>
                  </a:lnTo>
                  <a:lnTo>
                    <a:pt x="292" y="706"/>
                  </a:lnTo>
                  <a:lnTo>
                    <a:pt x="293" y="700"/>
                  </a:lnTo>
                  <a:lnTo>
                    <a:pt x="293" y="700"/>
                  </a:lnTo>
                  <a:lnTo>
                    <a:pt x="292" y="694"/>
                  </a:lnTo>
                  <a:lnTo>
                    <a:pt x="290" y="687"/>
                  </a:lnTo>
                  <a:lnTo>
                    <a:pt x="287" y="682"/>
                  </a:lnTo>
                  <a:lnTo>
                    <a:pt x="284" y="678"/>
                  </a:lnTo>
                  <a:lnTo>
                    <a:pt x="278" y="673"/>
                  </a:lnTo>
                  <a:lnTo>
                    <a:pt x="273" y="670"/>
                  </a:lnTo>
                  <a:lnTo>
                    <a:pt x="268" y="668"/>
                  </a:lnTo>
                  <a:lnTo>
                    <a:pt x="261" y="668"/>
                  </a:lnTo>
                  <a:lnTo>
                    <a:pt x="261" y="668"/>
                  </a:lnTo>
                  <a:lnTo>
                    <a:pt x="247" y="668"/>
                  </a:lnTo>
                  <a:lnTo>
                    <a:pt x="234" y="669"/>
                  </a:lnTo>
                  <a:lnTo>
                    <a:pt x="221" y="671"/>
                  </a:lnTo>
                  <a:lnTo>
                    <a:pt x="209" y="673"/>
                  </a:lnTo>
                  <a:lnTo>
                    <a:pt x="196" y="677"/>
                  </a:lnTo>
                  <a:lnTo>
                    <a:pt x="184" y="680"/>
                  </a:lnTo>
                  <a:lnTo>
                    <a:pt x="159" y="688"/>
                  </a:lnTo>
                  <a:lnTo>
                    <a:pt x="137" y="699"/>
                  </a:lnTo>
                  <a:lnTo>
                    <a:pt x="115" y="712"/>
                  </a:lnTo>
                  <a:lnTo>
                    <a:pt x="95" y="727"/>
                  </a:lnTo>
                  <a:lnTo>
                    <a:pt x="77" y="744"/>
                  </a:lnTo>
                  <a:lnTo>
                    <a:pt x="59" y="762"/>
                  </a:lnTo>
                  <a:lnTo>
                    <a:pt x="44" y="783"/>
                  </a:lnTo>
                  <a:lnTo>
                    <a:pt x="32" y="804"/>
                  </a:lnTo>
                  <a:lnTo>
                    <a:pt x="21" y="827"/>
                  </a:lnTo>
                  <a:lnTo>
                    <a:pt x="12" y="851"/>
                  </a:lnTo>
                  <a:lnTo>
                    <a:pt x="8" y="863"/>
                  </a:lnTo>
                  <a:lnTo>
                    <a:pt x="6" y="876"/>
                  </a:lnTo>
                  <a:lnTo>
                    <a:pt x="4" y="889"/>
                  </a:lnTo>
                  <a:lnTo>
                    <a:pt x="1" y="902"/>
                  </a:lnTo>
                  <a:lnTo>
                    <a:pt x="0" y="915"/>
                  </a:lnTo>
                  <a:lnTo>
                    <a:pt x="0" y="929"/>
                  </a:lnTo>
                  <a:lnTo>
                    <a:pt x="0" y="929"/>
                  </a:lnTo>
                  <a:lnTo>
                    <a:pt x="0" y="937"/>
                  </a:lnTo>
                  <a:lnTo>
                    <a:pt x="3" y="947"/>
                  </a:lnTo>
                  <a:lnTo>
                    <a:pt x="5" y="956"/>
                  </a:lnTo>
                  <a:lnTo>
                    <a:pt x="7" y="963"/>
                  </a:lnTo>
                  <a:lnTo>
                    <a:pt x="11" y="971"/>
                  </a:lnTo>
                  <a:lnTo>
                    <a:pt x="15" y="978"/>
                  </a:lnTo>
                  <a:lnTo>
                    <a:pt x="21" y="986"/>
                  </a:lnTo>
                  <a:lnTo>
                    <a:pt x="26" y="992"/>
                  </a:lnTo>
                  <a:lnTo>
                    <a:pt x="33" y="997"/>
                  </a:lnTo>
                  <a:lnTo>
                    <a:pt x="39" y="1003"/>
                  </a:lnTo>
                  <a:lnTo>
                    <a:pt x="47" y="1007"/>
                  </a:lnTo>
                  <a:lnTo>
                    <a:pt x="55" y="1010"/>
                  </a:lnTo>
                  <a:lnTo>
                    <a:pt x="63" y="1014"/>
                  </a:lnTo>
                  <a:lnTo>
                    <a:pt x="71" y="1016"/>
                  </a:lnTo>
                  <a:lnTo>
                    <a:pt x="80" y="1018"/>
                  </a:lnTo>
                  <a:lnTo>
                    <a:pt x="89" y="1018"/>
                  </a:lnTo>
                  <a:lnTo>
                    <a:pt x="833" y="1018"/>
                  </a:lnTo>
                  <a:lnTo>
                    <a:pt x="833" y="1018"/>
                  </a:lnTo>
                  <a:lnTo>
                    <a:pt x="843" y="1018"/>
                  </a:lnTo>
                  <a:lnTo>
                    <a:pt x="851" y="1016"/>
                  </a:lnTo>
                  <a:lnTo>
                    <a:pt x="860" y="1014"/>
                  </a:lnTo>
                  <a:lnTo>
                    <a:pt x="868" y="1010"/>
                  </a:lnTo>
                  <a:lnTo>
                    <a:pt x="876" y="1007"/>
                  </a:lnTo>
                  <a:lnTo>
                    <a:pt x="883" y="1003"/>
                  </a:lnTo>
                  <a:lnTo>
                    <a:pt x="890" y="997"/>
                  </a:lnTo>
                  <a:lnTo>
                    <a:pt x="896" y="992"/>
                  </a:lnTo>
                  <a:lnTo>
                    <a:pt x="902" y="986"/>
                  </a:lnTo>
                  <a:lnTo>
                    <a:pt x="907" y="978"/>
                  </a:lnTo>
                  <a:lnTo>
                    <a:pt x="911" y="971"/>
                  </a:lnTo>
                  <a:lnTo>
                    <a:pt x="916" y="963"/>
                  </a:lnTo>
                  <a:lnTo>
                    <a:pt x="919" y="956"/>
                  </a:lnTo>
                  <a:lnTo>
                    <a:pt x="921" y="947"/>
                  </a:lnTo>
                  <a:lnTo>
                    <a:pt x="922" y="937"/>
                  </a:lnTo>
                  <a:lnTo>
                    <a:pt x="922" y="929"/>
                  </a:lnTo>
                  <a:lnTo>
                    <a:pt x="922" y="929"/>
                  </a:lnTo>
                  <a:lnTo>
                    <a:pt x="922" y="915"/>
                  </a:lnTo>
                  <a:lnTo>
                    <a:pt x="921" y="902"/>
                  </a:lnTo>
                  <a:lnTo>
                    <a:pt x="920" y="889"/>
                  </a:lnTo>
                  <a:lnTo>
                    <a:pt x="918" y="876"/>
                  </a:lnTo>
                  <a:lnTo>
                    <a:pt x="915" y="863"/>
                  </a:lnTo>
                  <a:lnTo>
                    <a:pt x="911" y="851"/>
                  </a:lnTo>
                  <a:lnTo>
                    <a:pt x="902" y="827"/>
                  </a:lnTo>
                  <a:lnTo>
                    <a:pt x="891" y="804"/>
                  </a:lnTo>
                  <a:lnTo>
                    <a:pt x="878" y="783"/>
                  </a:lnTo>
                  <a:lnTo>
                    <a:pt x="863" y="762"/>
                  </a:lnTo>
                  <a:lnTo>
                    <a:pt x="846" y="744"/>
                  </a:lnTo>
                  <a:lnTo>
                    <a:pt x="828" y="727"/>
                  </a:lnTo>
                  <a:lnTo>
                    <a:pt x="807" y="712"/>
                  </a:lnTo>
                  <a:lnTo>
                    <a:pt x="786" y="699"/>
                  </a:lnTo>
                  <a:lnTo>
                    <a:pt x="763" y="688"/>
                  </a:lnTo>
                  <a:lnTo>
                    <a:pt x="740" y="680"/>
                  </a:lnTo>
                  <a:lnTo>
                    <a:pt x="727" y="677"/>
                  </a:lnTo>
                  <a:lnTo>
                    <a:pt x="714" y="673"/>
                  </a:lnTo>
                  <a:lnTo>
                    <a:pt x="701" y="671"/>
                  </a:lnTo>
                  <a:lnTo>
                    <a:pt x="688" y="669"/>
                  </a:lnTo>
                  <a:lnTo>
                    <a:pt x="675" y="668"/>
                  </a:lnTo>
                  <a:lnTo>
                    <a:pt x="661" y="668"/>
                  </a:lnTo>
                  <a:lnTo>
                    <a:pt x="661" y="668"/>
                  </a:lnTo>
                  <a:close/>
                  <a:moveTo>
                    <a:pt x="484" y="84"/>
                  </a:moveTo>
                  <a:lnTo>
                    <a:pt x="484" y="84"/>
                  </a:lnTo>
                  <a:lnTo>
                    <a:pt x="501" y="75"/>
                  </a:lnTo>
                  <a:lnTo>
                    <a:pt x="520" y="68"/>
                  </a:lnTo>
                  <a:lnTo>
                    <a:pt x="538" y="65"/>
                  </a:lnTo>
                  <a:lnTo>
                    <a:pt x="557" y="64"/>
                  </a:lnTo>
                  <a:lnTo>
                    <a:pt x="557" y="64"/>
                  </a:lnTo>
                  <a:lnTo>
                    <a:pt x="574" y="65"/>
                  </a:lnTo>
                  <a:lnTo>
                    <a:pt x="592" y="68"/>
                  </a:lnTo>
                  <a:lnTo>
                    <a:pt x="609" y="74"/>
                  </a:lnTo>
                  <a:lnTo>
                    <a:pt x="625" y="81"/>
                  </a:lnTo>
                  <a:lnTo>
                    <a:pt x="640" y="91"/>
                  </a:lnTo>
                  <a:lnTo>
                    <a:pt x="655" y="103"/>
                  </a:lnTo>
                  <a:lnTo>
                    <a:pt x="668" y="115"/>
                  </a:lnTo>
                  <a:lnTo>
                    <a:pt x="681" y="130"/>
                  </a:lnTo>
                  <a:lnTo>
                    <a:pt x="691" y="147"/>
                  </a:lnTo>
                  <a:lnTo>
                    <a:pt x="702" y="164"/>
                  </a:lnTo>
                  <a:lnTo>
                    <a:pt x="711" y="182"/>
                  </a:lnTo>
                  <a:lnTo>
                    <a:pt x="718" y="202"/>
                  </a:lnTo>
                  <a:lnTo>
                    <a:pt x="724" y="223"/>
                  </a:lnTo>
                  <a:lnTo>
                    <a:pt x="728" y="244"/>
                  </a:lnTo>
                  <a:lnTo>
                    <a:pt x="731" y="267"/>
                  </a:lnTo>
                  <a:lnTo>
                    <a:pt x="732" y="290"/>
                  </a:lnTo>
                  <a:lnTo>
                    <a:pt x="732" y="290"/>
                  </a:lnTo>
                  <a:lnTo>
                    <a:pt x="731" y="306"/>
                  </a:lnTo>
                  <a:lnTo>
                    <a:pt x="730" y="324"/>
                  </a:lnTo>
                  <a:lnTo>
                    <a:pt x="728" y="340"/>
                  </a:lnTo>
                  <a:lnTo>
                    <a:pt x="725" y="356"/>
                  </a:lnTo>
                  <a:lnTo>
                    <a:pt x="725" y="356"/>
                  </a:lnTo>
                  <a:lnTo>
                    <a:pt x="724" y="362"/>
                  </a:lnTo>
                  <a:lnTo>
                    <a:pt x="724" y="369"/>
                  </a:lnTo>
                  <a:lnTo>
                    <a:pt x="726" y="374"/>
                  </a:lnTo>
                  <a:lnTo>
                    <a:pt x="728" y="379"/>
                  </a:lnTo>
                  <a:lnTo>
                    <a:pt x="732" y="385"/>
                  </a:lnTo>
                  <a:lnTo>
                    <a:pt x="736" y="389"/>
                  </a:lnTo>
                  <a:lnTo>
                    <a:pt x="742" y="391"/>
                  </a:lnTo>
                  <a:lnTo>
                    <a:pt x="748" y="393"/>
                  </a:lnTo>
                  <a:lnTo>
                    <a:pt x="748" y="393"/>
                  </a:lnTo>
                  <a:lnTo>
                    <a:pt x="756" y="394"/>
                  </a:lnTo>
                  <a:lnTo>
                    <a:pt x="756" y="394"/>
                  </a:lnTo>
                  <a:lnTo>
                    <a:pt x="761" y="394"/>
                  </a:lnTo>
                  <a:lnTo>
                    <a:pt x="765" y="393"/>
                  </a:lnTo>
                  <a:lnTo>
                    <a:pt x="771" y="391"/>
                  </a:lnTo>
                  <a:lnTo>
                    <a:pt x="775" y="388"/>
                  </a:lnTo>
                  <a:lnTo>
                    <a:pt x="778" y="385"/>
                  </a:lnTo>
                  <a:lnTo>
                    <a:pt x="782" y="380"/>
                  </a:lnTo>
                  <a:lnTo>
                    <a:pt x="785" y="375"/>
                  </a:lnTo>
                  <a:lnTo>
                    <a:pt x="786" y="370"/>
                  </a:lnTo>
                  <a:lnTo>
                    <a:pt x="786" y="370"/>
                  </a:lnTo>
                  <a:lnTo>
                    <a:pt x="790" y="350"/>
                  </a:lnTo>
                  <a:lnTo>
                    <a:pt x="793" y="331"/>
                  </a:lnTo>
                  <a:lnTo>
                    <a:pt x="794" y="311"/>
                  </a:lnTo>
                  <a:lnTo>
                    <a:pt x="795" y="290"/>
                  </a:lnTo>
                  <a:lnTo>
                    <a:pt x="795" y="290"/>
                  </a:lnTo>
                  <a:lnTo>
                    <a:pt x="794" y="260"/>
                  </a:lnTo>
                  <a:lnTo>
                    <a:pt x="790" y="231"/>
                  </a:lnTo>
                  <a:lnTo>
                    <a:pt x="785" y="203"/>
                  </a:lnTo>
                  <a:lnTo>
                    <a:pt x="776" y="178"/>
                  </a:lnTo>
                  <a:lnTo>
                    <a:pt x="767" y="152"/>
                  </a:lnTo>
                  <a:lnTo>
                    <a:pt x="755" y="128"/>
                  </a:lnTo>
                  <a:lnTo>
                    <a:pt x="741" y="106"/>
                  </a:lnTo>
                  <a:lnTo>
                    <a:pt x="726" y="85"/>
                  </a:lnTo>
                  <a:lnTo>
                    <a:pt x="709" y="66"/>
                  </a:lnTo>
                  <a:lnTo>
                    <a:pt x="690" y="50"/>
                  </a:lnTo>
                  <a:lnTo>
                    <a:pt x="670" y="35"/>
                  </a:lnTo>
                  <a:lnTo>
                    <a:pt x="660" y="29"/>
                  </a:lnTo>
                  <a:lnTo>
                    <a:pt x="650" y="23"/>
                  </a:lnTo>
                  <a:lnTo>
                    <a:pt x="639" y="18"/>
                  </a:lnTo>
                  <a:lnTo>
                    <a:pt x="628" y="14"/>
                  </a:lnTo>
                  <a:lnTo>
                    <a:pt x="616" y="9"/>
                  </a:lnTo>
                  <a:lnTo>
                    <a:pt x="604" y="6"/>
                  </a:lnTo>
                  <a:lnTo>
                    <a:pt x="593" y="3"/>
                  </a:lnTo>
                  <a:lnTo>
                    <a:pt x="581" y="2"/>
                  </a:lnTo>
                  <a:lnTo>
                    <a:pt x="569" y="1"/>
                  </a:lnTo>
                  <a:lnTo>
                    <a:pt x="557" y="0"/>
                  </a:lnTo>
                  <a:lnTo>
                    <a:pt x="557" y="0"/>
                  </a:lnTo>
                  <a:lnTo>
                    <a:pt x="543" y="1"/>
                  </a:lnTo>
                  <a:lnTo>
                    <a:pt x="529" y="2"/>
                  </a:lnTo>
                  <a:lnTo>
                    <a:pt x="517" y="4"/>
                  </a:lnTo>
                  <a:lnTo>
                    <a:pt x="503" y="7"/>
                  </a:lnTo>
                  <a:lnTo>
                    <a:pt x="490" y="11"/>
                  </a:lnTo>
                  <a:lnTo>
                    <a:pt x="477" y="17"/>
                  </a:lnTo>
                  <a:lnTo>
                    <a:pt x="465" y="22"/>
                  </a:lnTo>
                  <a:lnTo>
                    <a:pt x="452" y="30"/>
                  </a:lnTo>
                  <a:lnTo>
                    <a:pt x="452" y="30"/>
                  </a:lnTo>
                  <a:lnTo>
                    <a:pt x="447" y="33"/>
                  </a:lnTo>
                  <a:lnTo>
                    <a:pt x="442" y="37"/>
                  </a:lnTo>
                  <a:lnTo>
                    <a:pt x="439" y="43"/>
                  </a:lnTo>
                  <a:lnTo>
                    <a:pt x="438" y="49"/>
                  </a:lnTo>
                  <a:lnTo>
                    <a:pt x="437" y="54"/>
                  </a:lnTo>
                  <a:lnTo>
                    <a:pt x="437" y="61"/>
                  </a:lnTo>
                  <a:lnTo>
                    <a:pt x="438" y="67"/>
                  </a:lnTo>
                  <a:lnTo>
                    <a:pt x="441" y="73"/>
                  </a:lnTo>
                  <a:lnTo>
                    <a:pt x="441" y="73"/>
                  </a:lnTo>
                  <a:lnTo>
                    <a:pt x="445" y="78"/>
                  </a:lnTo>
                  <a:lnTo>
                    <a:pt x="450" y="82"/>
                  </a:lnTo>
                  <a:lnTo>
                    <a:pt x="455" y="85"/>
                  </a:lnTo>
                  <a:lnTo>
                    <a:pt x="461" y="88"/>
                  </a:lnTo>
                  <a:lnTo>
                    <a:pt x="467" y="89"/>
                  </a:lnTo>
                  <a:lnTo>
                    <a:pt x="473" y="88"/>
                  </a:lnTo>
                  <a:lnTo>
                    <a:pt x="479" y="87"/>
                  </a:lnTo>
                  <a:lnTo>
                    <a:pt x="484" y="84"/>
                  </a:lnTo>
                  <a:lnTo>
                    <a:pt x="484" y="84"/>
                  </a:lnTo>
                  <a:close/>
                  <a:moveTo>
                    <a:pt x="763" y="540"/>
                  </a:moveTo>
                  <a:lnTo>
                    <a:pt x="763" y="540"/>
                  </a:lnTo>
                  <a:lnTo>
                    <a:pt x="757" y="541"/>
                  </a:lnTo>
                  <a:lnTo>
                    <a:pt x="751" y="544"/>
                  </a:lnTo>
                  <a:lnTo>
                    <a:pt x="746" y="546"/>
                  </a:lnTo>
                  <a:lnTo>
                    <a:pt x="741" y="550"/>
                  </a:lnTo>
                  <a:lnTo>
                    <a:pt x="738" y="554"/>
                  </a:lnTo>
                  <a:lnTo>
                    <a:pt x="734" y="560"/>
                  </a:lnTo>
                  <a:lnTo>
                    <a:pt x="732" y="566"/>
                  </a:lnTo>
                  <a:lnTo>
                    <a:pt x="732" y="573"/>
                  </a:lnTo>
                  <a:lnTo>
                    <a:pt x="732" y="573"/>
                  </a:lnTo>
                  <a:lnTo>
                    <a:pt x="732" y="579"/>
                  </a:lnTo>
                  <a:lnTo>
                    <a:pt x="734" y="584"/>
                  </a:lnTo>
                  <a:lnTo>
                    <a:pt x="738" y="590"/>
                  </a:lnTo>
                  <a:lnTo>
                    <a:pt x="741" y="595"/>
                  </a:lnTo>
                  <a:lnTo>
                    <a:pt x="746" y="598"/>
                  </a:lnTo>
                  <a:lnTo>
                    <a:pt x="751" y="602"/>
                  </a:lnTo>
                  <a:lnTo>
                    <a:pt x="757" y="604"/>
                  </a:lnTo>
                  <a:lnTo>
                    <a:pt x="763" y="605"/>
                  </a:lnTo>
                  <a:lnTo>
                    <a:pt x="763" y="605"/>
                  </a:lnTo>
                  <a:lnTo>
                    <a:pt x="784" y="606"/>
                  </a:lnTo>
                  <a:lnTo>
                    <a:pt x="803" y="608"/>
                  </a:lnTo>
                  <a:lnTo>
                    <a:pt x="821" y="613"/>
                  </a:lnTo>
                  <a:lnTo>
                    <a:pt x="839" y="620"/>
                  </a:lnTo>
                  <a:lnTo>
                    <a:pt x="856" y="628"/>
                  </a:lnTo>
                  <a:lnTo>
                    <a:pt x="872" y="639"/>
                  </a:lnTo>
                  <a:lnTo>
                    <a:pt x="887" y="650"/>
                  </a:lnTo>
                  <a:lnTo>
                    <a:pt x="900" y="663"/>
                  </a:lnTo>
                  <a:lnTo>
                    <a:pt x="911" y="678"/>
                  </a:lnTo>
                  <a:lnTo>
                    <a:pt x="923" y="693"/>
                  </a:lnTo>
                  <a:lnTo>
                    <a:pt x="932" y="709"/>
                  </a:lnTo>
                  <a:lnTo>
                    <a:pt x="940" y="727"/>
                  </a:lnTo>
                  <a:lnTo>
                    <a:pt x="946" y="745"/>
                  </a:lnTo>
                  <a:lnTo>
                    <a:pt x="951" y="764"/>
                  </a:lnTo>
                  <a:lnTo>
                    <a:pt x="953" y="784"/>
                  </a:lnTo>
                  <a:lnTo>
                    <a:pt x="954" y="803"/>
                  </a:lnTo>
                  <a:lnTo>
                    <a:pt x="954" y="803"/>
                  </a:lnTo>
                  <a:lnTo>
                    <a:pt x="954" y="809"/>
                  </a:lnTo>
                  <a:lnTo>
                    <a:pt x="952" y="814"/>
                  </a:lnTo>
                  <a:lnTo>
                    <a:pt x="952" y="814"/>
                  </a:lnTo>
                  <a:lnTo>
                    <a:pt x="950" y="820"/>
                  </a:lnTo>
                  <a:lnTo>
                    <a:pt x="950" y="827"/>
                  </a:lnTo>
                  <a:lnTo>
                    <a:pt x="950" y="832"/>
                  </a:lnTo>
                  <a:lnTo>
                    <a:pt x="952" y="839"/>
                  </a:lnTo>
                  <a:lnTo>
                    <a:pt x="954" y="844"/>
                  </a:lnTo>
                  <a:lnTo>
                    <a:pt x="959" y="848"/>
                  </a:lnTo>
                  <a:lnTo>
                    <a:pt x="963" y="853"/>
                  </a:lnTo>
                  <a:lnTo>
                    <a:pt x="968" y="856"/>
                  </a:lnTo>
                  <a:lnTo>
                    <a:pt x="968" y="856"/>
                  </a:lnTo>
                  <a:lnTo>
                    <a:pt x="975" y="858"/>
                  </a:lnTo>
                  <a:lnTo>
                    <a:pt x="981" y="859"/>
                  </a:lnTo>
                  <a:lnTo>
                    <a:pt x="981" y="859"/>
                  </a:lnTo>
                  <a:lnTo>
                    <a:pt x="985" y="858"/>
                  </a:lnTo>
                  <a:lnTo>
                    <a:pt x="990" y="857"/>
                  </a:lnTo>
                  <a:lnTo>
                    <a:pt x="998" y="854"/>
                  </a:lnTo>
                  <a:lnTo>
                    <a:pt x="1003" y="851"/>
                  </a:lnTo>
                  <a:lnTo>
                    <a:pt x="1006" y="848"/>
                  </a:lnTo>
                  <a:lnTo>
                    <a:pt x="1008" y="844"/>
                  </a:lnTo>
                  <a:lnTo>
                    <a:pt x="1010" y="840"/>
                  </a:lnTo>
                  <a:lnTo>
                    <a:pt x="1010" y="840"/>
                  </a:lnTo>
                  <a:lnTo>
                    <a:pt x="1013" y="831"/>
                  </a:lnTo>
                  <a:lnTo>
                    <a:pt x="1017" y="823"/>
                  </a:lnTo>
                  <a:lnTo>
                    <a:pt x="1018" y="813"/>
                  </a:lnTo>
                  <a:lnTo>
                    <a:pt x="1018" y="803"/>
                  </a:lnTo>
                  <a:lnTo>
                    <a:pt x="1018" y="803"/>
                  </a:lnTo>
                  <a:lnTo>
                    <a:pt x="1018" y="790"/>
                  </a:lnTo>
                  <a:lnTo>
                    <a:pt x="1017" y="777"/>
                  </a:lnTo>
                  <a:lnTo>
                    <a:pt x="1013" y="751"/>
                  </a:lnTo>
                  <a:lnTo>
                    <a:pt x="1007" y="726"/>
                  </a:lnTo>
                  <a:lnTo>
                    <a:pt x="998" y="702"/>
                  </a:lnTo>
                  <a:lnTo>
                    <a:pt x="988" y="679"/>
                  </a:lnTo>
                  <a:lnTo>
                    <a:pt x="976" y="657"/>
                  </a:lnTo>
                  <a:lnTo>
                    <a:pt x="961" y="637"/>
                  </a:lnTo>
                  <a:lnTo>
                    <a:pt x="945" y="619"/>
                  </a:lnTo>
                  <a:lnTo>
                    <a:pt x="926" y="602"/>
                  </a:lnTo>
                  <a:lnTo>
                    <a:pt x="907" y="585"/>
                  </a:lnTo>
                  <a:lnTo>
                    <a:pt x="887" y="573"/>
                  </a:lnTo>
                  <a:lnTo>
                    <a:pt x="864" y="562"/>
                  </a:lnTo>
                  <a:lnTo>
                    <a:pt x="852" y="556"/>
                  </a:lnTo>
                  <a:lnTo>
                    <a:pt x="841" y="552"/>
                  </a:lnTo>
                  <a:lnTo>
                    <a:pt x="829" y="549"/>
                  </a:lnTo>
                  <a:lnTo>
                    <a:pt x="816" y="546"/>
                  </a:lnTo>
                  <a:lnTo>
                    <a:pt x="803" y="544"/>
                  </a:lnTo>
                  <a:lnTo>
                    <a:pt x="790" y="542"/>
                  </a:lnTo>
                  <a:lnTo>
                    <a:pt x="777" y="541"/>
                  </a:lnTo>
                  <a:lnTo>
                    <a:pt x="763" y="540"/>
                  </a:lnTo>
                  <a:lnTo>
                    <a:pt x="763" y="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644767" y="3918624"/>
            <a:ext cx="2954334" cy="954107"/>
            <a:chOff x="8644767" y="3926974"/>
            <a:chExt cx="2954334" cy="954107"/>
          </a:xfrm>
        </p:grpSpPr>
        <p:sp>
          <p:nvSpPr>
            <p:cNvPr id="48" name="矩形 47"/>
            <p:cNvSpPr/>
            <p:nvPr/>
          </p:nvSpPr>
          <p:spPr>
            <a:xfrm>
              <a:off x="9053413" y="3926974"/>
              <a:ext cx="254568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回报社会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我们坚持以客户为中心，快速响应客户需求持续为客户创造长期价值进而成就客户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7" name="Freeform 10"/>
            <p:cNvSpPr>
              <a:spLocks noEditPoints="1"/>
            </p:cNvSpPr>
            <p:nvPr/>
          </p:nvSpPr>
          <p:spPr bwMode="auto">
            <a:xfrm>
              <a:off x="8644767" y="4089751"/>
              <a:ext cx="322263" cy="323850"/>
            </a:xfrm>
            <a:custGeom>
              <a:avLst/>
              <a:gdLst>
                <a:gd name="T0" fmla="*/ 992 w 1018"/>
                <a:gd name="T1" fmla="*/ 413 h 1018"/>
                <a:gd name="T2" fmla="*/ 904 w 1018"/>
                <a:gd name="T3" fmla="*/ 252 h 1018"/>
                <a:gd name="T4" fmla="*/ 764 w 1018"/>
                <a:gd name="T5" fmla="*/ 133 h 1018"/>
                <a:gd name="T6" fmla="*/ 589 w 1018"/>
                <a:gd name="T7" fmla="*/ 71 h 1018"/>
                <a:gd name="T8" fmla="*/ 532 w 1018"/>
                <a:gd name="T9" fmla="*/ 10 h 1018"/>
                <a:gd name="T10" fmla="*/ 492 w 1018"/>
                <a:gd name="T11" fmla="*/ 6 h 1018"/>
                <a:gd name="T12" fmla="*/ 453 w 1018"/>
                <a:gd name="T13" fmla="*/ 68 h 1018"/>
                <a:gd name="T14" fmla="*/ 275 w 1018"/>
                <a:gd name="T15" fmla="*/ 123 h 1018"/>
                <a:gd name="T16" fmla="*/ 130 w 1018"/>
                <a:gd name="T17" fmla="*/ 235 h 1018"/>
                <a:gd name="T18" fmla="*/ 35 w 1018"/>
                <a:gd name="T19" fmla="*/ 391 h 1018"/>
                <a:gd name="T20" fmla="*/ 1 w 1018"/>
                <a:gd name="T21" fmla="*/ 554 h 1018"/>
                <a:gd name="T22" fmla="*/ 20 w 1018"/>
                <a:gd name="T23" fmla="*/ 602 h 1018"/>
                <a:gd name="T24" fmla="*/ 59 w 1018"/>
                <a:gd name="T25" fmla="*/ 591 h 1018"/>
                <a:gd name="T26" fmla="*/ 74 w 1018"/>
                <a:gd name="T27" fmla="*/ 524 h 1018"/>
                <a:gd name="T28" fmla="*/ 142 w 1018"/>
                <a:gd name="T29" fmla="*/ 456 h 1018"/>
                <a:gd name="T30" fmla="*/ 229 w 1018"/>
                <a:gd name="T31" fmla="*/ 452 h 1018"/>
                <a:gd name="T32" fmla="*/ 303 w 1018"/>
                <a:gd name="T33" fmla="*/ 513 h 1018"/>
                <a:gd name="T34" fmla="*/ 321 w 1018"/>
                <a:gd name="T35" fmla="*/ 586 h 1018"/>
                <a:gd name="T36" fmla="*/ 356 w 1018"/>
                <a:gd name="T37" fmla="*/ 604 h 1018"/>
                <a:gd name="T38" fmla="*/ 382 w 1018"/>
                <a:gd name="T39" fmla="*/ 573 h 1018"/>
                <a:gd name="T40" fmla="*/ 409 w 1018"/>
                <a:gd name="T41" fmla="*/ 495 h 1018"/>
                <a:gd name="T42" fmla="*/ 478 w 1018"/>
                <a:gd name="T43" fmla="*/ 451 h 1018"/>
                <a:gd name="T44" fmla="*/ 462 w 1018"/>
                <a:gd name="T45" fmla="*/ 912 h 1018"/>
                <a:gd name="T46" fmla="*/ 402 w 1018"/>
                <a:gd name="T47" fmla="*/ 953 h 1018"/>
                <a:gd name="T48" fmla="*/ 337 w 1018"/>
                <a:gd name="T49" fmla="*/ 943 h 1018"/>
                <a:gd name="T50" fmla="*/ 291 w 1018"/>
                <a:gd name="T51" fmla="*/ 888 h 1018"/>
                <a:gd name="T52" fmla="*/ 277 w 1018"/>
                <a:gd name="T53" fmla="*/ 837 h 1018"/>
                <a:gd name="T54" fmla="*/ 237 w 1018"/>
                <a:gd name="T55" fmla="*/ 833 h 1018"/>
                <a:gd name="T56" fmla="*/ 227 w 1018"/>
                <a:gd name="T57" fmla="*/ 892 h 1018"/>
                <a:gd name="T58" fmla="*/ 293 w 1018"/>
                <a:gd name="T59" fmla="*/ 992 h 1018"/>
                <a:gd name="T60" fmla="*/ 398 w 1018"/>
                <a:gd name="T61" fmla="*/ 1017 h 1018"/>
                <a:gd name="T62" fmla="*/ 505 w 1018"/>
                <a:gd name="T63" fmla="*/ 960 h 1018"/>
                <a:gd name="T64" fmla="*/ 541 w 1018"/>
                <a:gd name="T65" fmla="*/ 451 h 1018"/>
                <a:gd name="T66" fmla="*/ 603 w 1018"/>
                <a:gd name="T67" fmla="*/ 487 h 1018"/>
                <a:gd name="T68" fmla="*/ 636 w 1018"/>
                <a:gd name="T69" fmla="*/ 562 h 1018"/>
                <a:gd name="T70" fmla="*/ 656 w 1018"/>
                <a:gd name="T71" fmla="*/ 602 h 1018"/>
                <a:gd name="T72" fmla="*/ 694 w 1018"/>
                <a:gd name="T73" fmla="*/ 591 h 1018"/>
                <a:gd name="T74" fmla="*/ 711 w 1018"/>
                <a:gd name="T75" fmla="*/ 524 h 1018"/>
                <a:gd name="T76" fmla="*/ 778 w 1018"/>
                <a:gd name="T77" fmla="*/ 456 h 1018"/>
                <a:gd name="T78" fmla="*/ 865 w 1018"/>
                <a:gd name="T79" fmla="*/ 452 h 1018"/>
                <a:gd name="T80" fmla="*/ 939 w 1018"/>
                <a:gd name="T81" fmla="*/ 513 h 1018"/>
                <a:gd name="T82" fmla="*/ 957 w 1018"/>
                <a:gd name="T83" fmla="*/ 586 h 1018"/>
                <a:gd name="T84" fmla="*/ 993 w 1018"/>
                <a:gd name="T85" fmla="*/ 604 h 1018"/>
                <a:gd name="T86" fmla="*/ 1018 w 1018"/>
                <a:gd name="T87" fmla="*/ 573 h 1018"/>
                <a:gd name="T88" fmla="*/ 779 w 1018"/>
                <a:gd name="T89" fmla="*/ 389 h 1018"/>
                <a:gd name="T90" fmla="*/ 699 w 1018"/>
                <a:gd name="T91" fmla="*/ 433 h 1018"/>
                <a:gd name="T92" fmla="*/ 647 w 1018"/>
                <a:gd name="T93" fmla="*/ 441 h 1018"/>
                <a:gd name="T94" fmla="*/ 569 w 1018"/>
                <a:gd name="T95" fmla="*/ 392 h 1018"/>
                <a:gd name="T96" fmla="*/ 485 w 1018"/>
                <a:gd name="T97" fmla="*/ 384 h 1018"/>
                <a:gd name="T98" fmla="*/ 398 w 1018"/>
                <a:gd name="T99" fmla="*/ 419 h 1018"/>
                <a:gd name="T100" fmla="*/ 344 w 1018"/>
                <a:gd name="T101" fmla="*/ 458 h 1018"/>
                <a:gd name="T102" fmla="*/ 273 w 1018"/>
                <a:gd name="T103" fmla="*/ 400 h 1018"/>
                <a:gd name="T104" fmla="*/ 191 w 1018"/>
                <a:gd name="T105" fmla="*/ 382 h 1018"/>
                <a:gd name="T106" fmla="*/ 97 w 1018"/>
                <a:gd name="T107" fmla="*/ 408 h 1018"/>
                <a:gd name="T108" fmla="*/ 231 w 1018"/>
                <a:gd name="T109" fmla="*/ 226 h 1018"/>
                <a:gd name="T110" fmla="*/ 441 w 1018"/>
                <a:gd name="T111" fmla="*/ 133 h 1018"/>
                <a:gd name="T112" fmla="*/ 561 w 1018"/>
                <a:gd name="T113" fmla="*/ 131 h 1018"/>
                <a:gd name="T114" fmla="*/ 762 w 1018"/>
                <a:gd name="T115" fmla="*/ 206 h 1018"/>
                <a:gd name="T116" fmla="*/ 923 w 1018"/>
                <a:gd name="T117" fmla="*/ 408 h 1018"/>
                <a:gd name="T118" fmla="*/ 840 w 1018"/>
                <a:gd name="T119" fmla="*/ 38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8" h="1018">
                  <a:moveTo>
                    <a:pt x="1017" y="554"/>
                  </a:moveTo>
                  <a:lnTo>
                    <a:pt x="1017" y="554"/>
                  </a:lnTo>
                  <a:lnTo>
                    <a:pt x="1016" y="529"/>
                  </a:lnTo>
                  <a:lnTo>
                    <a:pt x="1013" y="506"/>
                  </a:lnTo>
                  <a:lnTo>
                    <a:pt x="1010" y="482"/>
                  </a:lnTo>
                  <a:lnTo>
                    <a:pt x="1005" y="458"/>
                  </a:lnTo>
                  <a:lnTo>
                    <a:pt x="999" y="436"/>
                  </a:lnTo>
                  <a:lnTo>
                    <a:pt x="992" y="413"/>
                  </a:lnTo>
                  <a:lnTo>
                    <a:pt x="984" y="391"/>
                  </a:lnTo>
                  <a:lnTo>
                    <a:pt x="976" y="369"/>
                  </a:lnTo>
                  <a:lnTo>
                    <a:pt x="966" y="349"/>
                  </a:lnTo>
                  <a:lnTo>
                    <a:pt x="955" y="329"/>
                  </a:lnTo>
                  <a:lnTo>
                    <a:pt x="943" y="308"/>
                  </a:lnTo>
                  <a:lnTo>
                    <a:pt x="930" y="289"/>
                  </a:lnTo>
                  <a:lnTo>
                    <a:pt x="918" y="271"/>
                  </a:lnTo>
                  <a:lnTo>
                    <a:pt x="904" y="252"/>
                  </a:lnTo>
                  <a:lnTo>
                    <a:pt x="889" y="235"/>
                  </a:lnTo>
                  <a:lnTo>
                    <a:pt x="873" y="218"/>
                  </a:lnTo>
                  <a:lnTo>
                    <a:pt x="856" y="202"/>
                  </a:lnTo>
                  <a:lnTo>
                    <a:pt x="839" y="187"/>
                  </a:lnTo>
                  <a:lnTo>
                    <a:pt x="822" y="172"/>
                  </a:lnTo>
                  <a:lnTo>
                    <a:pt x="803" y="159"/>
                  </a:lnTo>
                  <a:lnTo>
                    <a:pt x="785" y="146"/>
                  </a:lnTo>
                  <a:lnTo>
                    <a:pt x="764" y="133"/>
                  </a:lnTo>
                  <a:lnTo>
                    <a:pt x="745" y="123"/>
                  </a:lnTo>
                  <a:lnTo>
                    <a:pt x="723" y="112"/>
                  </a:lnTo>
                  <a:lnTo>
                    <a:pt x="702" y="103"/>
                  </a:lnTo>
                  <a:lnTo>
                    <a:pt x="680" y="95"/>
                  </a:lnTo>
                  <a:lnTo>
                    <a:pt x="658" y="87"/>
                  </a:lnTo>
                  <a:lnTo>
                    <a:pt x="635" y="81"/>
                  </a:lnTo>
                  <a:lnTo>
                    <a:pt x="613" y="75"/>
                  </a:lnTo>
                  <a:lnTo>
                    <a:pt x="589" y="71"/>
                  </a:lnTo>
                  <a:lnTo>
                    <a:pt x="566" y="68"/>
                  </a:lnTo>
                  <a:lnTo>
                    <a:pt x="541" y="66"/>
                  </a:lnTo>
                  <a:lnTo>
                    <a:pt x="541" y="32"/>
                  </a:lnTo>
                  <a:lnTo>
                    <a:pt x="541" y="32"/>
                  </a:lnTo>
                  <a:lnTo>
                    <a:pt x="541" y="26"/>
                  </a:lnTo>
                  <a:lnTo>
                    <a:pt x="539" y="21"/>
                  </a:lnTo>
                  <a:lnTo>
                    <a:pt x="536" y="14"/>
                  </a:lnTo>
                  <a:lnTo>
                    <a:pt x="532" y="10"/>
                  </a:lnTo>
                  <a:lnTo>
                    <a:pt x="527" y="6"/>
                  </a:lnTo>
                  <a:lnTo>
                    <a:pt x="522" y="3"/>
                  </a:lnTo>
                  <a:lnTo>
                    <a:pt x="516" y="1"/>
                  </a:lnTo>
                  <a:lnTo>
                    <a:pt x="510" y="0"/>
                  </a:lnTo>
                  <a:lnTo>
                    <a:pt x="510" y="0"/>
                  </a:lnTo>
                  <a:lnTo>
                    <a:pt x="503" y="1"/>
                  </a:lnTo>
                  <a:lnTo>
                    <a:pt x="497" y="3"/>
                  </a:lnTo>
                  <a:lnTo>
                    <a:pt x="492" y="6"/>
                  </a:lnTo>
                  <a:lnTo>
                    <a:pt x="487" y="10"/>
                  </a:lnTo>
                  <a:lnTo>
                    <a:pt x="483" y="14"/>
                  </a:lnTo>
                  <a:lnTo>
                    <a:pt x="480" y="21"/>
                  </a:lnTo>
                  <a:lnTo>
                    <a:pt x="479" y="26"/>
                  </a:lnTo>
                  <a:lnTo>
                    <a:pt x="478" y="32"/>
                  </a:lnTo>
                  <a:lnTo>
                    <a:pt x="478" y="66"/>
                  </a:lnTo>
                  <a:lnTo>
                    <a:pt x="478" y="66"/>
                  </a:lnTo>
                  <a:lnTo>
                    <a:pt x="453" y="68"/>
                  </a:lnTo>
                  <a:lnTo>
                    <a:pt x="429" y="71"/>
                  </a:lnTo>
                  <a:lnTo>
                    <a:pt x="406" y="75"/>
                  </a:lnTo>
                  <a:lnTo>
                    <a:pt x="383" y="81"/>
                  </a:lnTo>
                  <a:lnTo>
                    <a:pt x="361" y="87"/>
                  </a:lnTo>
                  <a:lnTo>
                    <a:pt x="338" y="95"/>
                  </a:lnTo>
                  <a:lnTo>
                    <a:pt x="317" y="103"/>
                  </a:lnTo>
                  <a:lnTo>
                    <a:pt x="295" y="112"/>
                  </a:lnTo>
                  <a:lnTo>
                    <a:pt x="275" y="123"/>
                  </a:lnTo>
                  <a:lnTo>
                    <a:pt x="255" y="133"/>
                  </a:lnTo>
                  <a:lnTo>
                    <a:pt x="235" y="146"/>
                  </a:lnTo>
                  <a:lnTo>
                    <a:pt x="216" y="159"/>
                  </a:lnTo>
                  <a:lnTo>
                    <a:pt x="198" y="172"/>
                  </a:lnTo>
                  <a:lnTo>
                    <a:pt x="179" y="187"/>
                  </a:lnTo>
                  <a:lnTo>
                    <a:pt x="162" y="202"/>
                  </a:lnTo>
                  <a:lnTo>
                    <a:pt x="146" y="218"/>
                  </a:lnTo>
                  <a:lnTo>
                    <a:pt x="130" y="235"/>
                  </a:lnTo>
                  <a:lnTo>
                    <a:pt x="116" y="252"/>
                  </a:lnTo>
                  <a:lnTo>
                    <a:pt x="101" y="271"/>
                  </a:lnTo>
                  <a:lnTo>
                    <a:pt x="88" y="289"/>
                  </a:lnTo>
                  <a:lnTo>
                    <a:pt x="75" y="308"/>
                  </a:lnTo>
                  <a:lnTo>
                    <a:pt x="65" y="329"/>
                  </a:lnTo>
                  <a:lnTo>
                    <a:pt x="54" y="349"/>
                  </a:lnTo>
                  <a:lnTo>
                    <a:pt x="44" y="369"/>
                  </a:lnTo>
                  <a:lnTo>
                    <a:pt x="35" y="391"/>
                  </a:lnTo>
                  <a:lnTo>
                    <a:pt x="27" y="413"/>
                  </a:lnTo>
                  <a:lnTo>
                    <a:pt x="21" y="436"/>
                  </a:lnTo>
                  <a:lnTo>
                    <a:pt x="14" y="458"/>
                  </a:lnTo>
                  <a:lnTo>
                    <a:pt x="10" y="482"/>
                  </a:lnTo>
                  <a:lnTo>
                    <a:pt x="6" y="506"/>
                  </a:lnTo>
                  <a:lnTo>
                    <a:pt x="3" y="529"/>
                  </a:lnTo>
                  <a:lnTo>
                    <a:pt x="1" y="554"/>
                  </a:lnTo>
                  <a:lnTo>
                    <a:pt x="1" y="554"/>
                  </a:lnTo>
                  <a:lnTo>
                    <a:pt x="0" y="573"/>
                  </a:lnTo>
                  <a:lnTo>
                    <a:pt x="0" y="573"/>
                  </a:lnTo>
                  <a:lnTo>
                    <a:pt x="1" y="580"/>
                  </a:lnTo>
                  <a:lnTo>
                    <a:pt x="3" y="586"/>
                  </a:lnTo>
                  <a:lnTo>
                    <a:pt x="6" y="591"/>
                  </a:lnTo>
                  <a:lnTo>
                    <a:pt x="10" y="596"/>
                  </a:lnTo>
                  <a:lnTo>
                    <a:pt x="14" y="600"/>
                  </a:lnTo>
                  <a:lnTo>
                    <a:pt x="20" y="602"/>
                  </a:lnTo>
                  <a:lnTo>
                    <a:pt x="26" y="604"/>
                  </a:lnTo>
                  <a:lnTo>
                    <a:pt x="32" y="605"/>
                  </a:lnTo>
                  <a:lnTo>
                    <a:pt x="32" y="605"/>
                  </a:lnTo>
                  <a:lnTo>
                    <a:pt x="39" y="604"/>
                  </a:lnTo>
                  <a:lnTo>
                    <a:pt x="45" y="602"/>
                  </a:lnTo>
                  <a:lnTo>
                    <a:pt x="51" y="600"/>
                  </a:lnTo>
                  <a:lnTo>
                    <a:pt x="55" y="596"/>
                  </a:lnTo>
                  <a:lnTo>
                    <a:pt x="59" y="591"/>
                  </a:lnTo>
                  <a:lnTo>
                    <a:pt x="61" y="586"/>
                  </a:lnTo>
                  <a:lnTo>
                    <a:pt x="64" y="580"/>
                  </a:lnTo>
                  <a:lnTo>
                    <a:pt x="65" y="573"/>
                  </a:lnTo>
                  <a:lnTo>
                    <a:pt x="65" y="573"/>
                  </a:lnTo>
                  <a:lnTo>
                    <a:pt x="65" y="560"/>
                  </a:lnTo>
                  <a:lnTo>
                    <a:pt x="67" y="547"/>
                  </a:lnTo>
                  <a:lnTo>
                    <a:pt x="70" y="536"/>
                  </a:lnTo>
                  <a:lnTo>
                    <a:pt x="74" y="524"/>
                  </a:lnTo>
                  <a:lnTo>
                    <a:pt x="80" y="513"/>
                  </a:lnTo>
                  <a:lnTo>
                    <a:pt x="86" y="502"/>
                  </a:lnTo>
                  <a:lnTo>
                    <a:pt x="94" y="493"/>
                  </a:lnTo>
                  <a:lnTo>
                    <a:pt x="101" y="483"/>
                  </a:lnTo>
                  <a:lnTo>
                    <a:pt x="111" y="476"/>
                  </a:lnTo>
                  <a:lnTo>
                    <a:pt x="120" y="468"/>
                  </a:lnTo>
                  <a:lnTo>
                    <a:pt x="131" y="462"/>
                  </a:lnTo>
                  <a:lnTo>
                    <a:pt x="142" y="456"/>
                  </a:lnTo>
                  <a:lnTo>
                    <a:pt x="154" y="452"/>
                  </a:lnTo>
                  <a:lnTo>
                    <a:pt x="165" y="449"/>
                  </a:lnTo>
                  <a:lnTo>
                    <a:pt x="178" y="447"/>
                  </a:lnTo>
                  <a:lnTo>
                    <a:pt x="191" y="445"/>
                  </a:lnTo>
                  <a:lnTo>
                    <a:pt x="191" y="445"/>
                  </a:lnTo>
                  <a:lnTo>
                    <a:pt x="204" y="447"/>
                  </a:lnTo>
                  <a:lnTo>
                    <a:pt x="217" y="449"/>
                  </a:lnTo>
                  <a:lnTo>
                    <a:pt x="229" y="452"/>
                  </a:lnTo>
                  <a:lnTo>
                    <a:pt x="241" y="456"/>
                  </a:lnTo>
                  <a:lnTo>
                    <a:pt x="252" y="462"/>
                  </a:lnTo>
                  <a:lnTo>
                    <a:pt x="262" y="468"/>
                  </a:lnTo>
                  <a:lnTo>
                    <a:pt x="273" y="476"/>
                  </a:lnTo>
                  <a:lnTo>
                    <a:pt x="281" y="483"/>
                  </a:lnTo>
                  <a:lnTo>
                    <a:pt x="290" y="493"/>
                  </a:lnTo>
                  <a:lnTo>
                    <a:pt x="296" y="502"/>
                  </a:lnTo>
                  <a:lnTo>
                    <a:pt x="303" y="513"/>
                  </a:lnTo>
                  <a:lnTo>
                    <a:pt x="308" y="524"/>
                  </a:lnTo>
                  <a:lnTo>
                    <a:pt x="312" y="536"/>
                  </a:lnTo>
                  <a:lnTo>
                    <a:pt x="316" y="547"/>
                  </a:lnTo>
                  <a:lnTo>
                    <a:pt x="318" y="560"/>
                  </a:lnTo>
                  <a:lnTo>
                    <a:pt x="319" y="573"/>
                  </a:lnTo>
                  <a:lnTo>
                    <a:pt x="319" y="573"/>
                  </a:lnTo>
                  <a:lnTo>
                    <a:pt x="319" y="580"/>
                  </a:lnTo>
                  <a:lnTo>
                    <a:pt x="321" y="586"/>
                  </a:lnTo>
                  <a:lnTo>
                    <a:pt x="324" y="591"/>
                  </a:lnTo>
                  <a:lnTo>
                    <a:pt x="327" y="596"/>
                  </a:lnTo>
                  <a:lnTo>
                    <a:pt x="333" y="600"/>
                  </a:lnTo>
                  <a:lnTo>
                    <a:pt x="338" y="602"/>
                  </a:lnTo>
                  <a:lnTo>
                    <a:pt x="344" y="604"/>
                  </a:lnTo>
                  <a:lnTo>
                    <a:pt x="350" y="605"/>
                  </a:lnTo>
                  <a:lnTo>
                    <a:pt x="350" y="605"/>
                  </a:lnTo>
                  <a:lnTo>
                    <a:pt x="356" y="604"/>
                  </a:lnTo>
                  <a:lnTo>
                    <a:pt x="363" y="602"/>
                  </a:lnTo>
                  <a:lnTo>
                    <a:pt x="368" y="600"/>
                  </a:lnTo>
                  <a:lnTo>
                    <a:pt x="373" y="596"/>
                  </a:lnTo>
                  <a:lnTo>
                    <a:pt x="377" y="591"/>
                  </a:lnTo>
                  <a:lnTo>
                    <a:pt x="380" y="586"/>
                  </a:lnTo>
                  <a:lnTo>
                    <a:pt x="381" y="580"/>
                  </a:lnTo>
                  <a:lnTo>
                    <a:pt x="382" y="573"/>
                  </a:lnTo>
                  <a:lnTo>
                    <a:pt x="382" y="573"/>
                  </a:lnTo>
                  <a:lnTo>
                    <a:pt x="382" y="562"/>
                  </a:lnTo>
                  <a:lnTo>
                    <a:pt x="384" y="552"/>
                  </a:lnTo>
                  <a:lnTo>
                    <a:pt x="386" y="541"/>
                  </a:lnTo>
                  <a:lnTo>
                    <a:pt x="390" y="531"/>
                  </a:lnTo>
                  <a:lnTo>
                    <a:pt x="393" y="522"/>
                  </a:lnTo>
                  <a:lnTo>
                    <a:pt x="398" y="512"/>
                  </a:lnTo>
                  <a:lnTo>
                    <a:pt x="404" y="503"/>
                  </a:lnTo>
                  <a:lnTo>
                    <a:pt x="409" y="495"/>
                  </a:lnTo>
                  <a:lnTo>
                    <a:pt x="417" y="487"/>
                  </a:lnTo>
                  <a:lnTo>
                    <a:pt x="423" y="480"/>
                  </a:lnTo>
                  <a:lnTo>
                    <a:pt x="432" y="473"/>
                  </a:lnTo>
                  <a:lnTo>
                    <a:pt x="440" y="467"/>
                  </a:lnTo>
                  <a:lnTo>
                    <a:pt x="449" y="462"/>
                  </a:lnTo>
                  <a:lnTo>
                    <a:pt x="458" y="457"/>
                  </a:lnTo>
                  <a:lnTo>
                    <a:pt x="468" y="453"/>
                  </a:lnTo>
                  <a:lnTo>
                    <a:pt x="478" y="451"/>
                  </a:lnTo>
                  <a:lnTo>
                    <a:pt x="478" y="860"/>
                  </a:lnTo>
                  <a:lnTo>
                    <a:pt x="478" y="860"/>
                  </a:lnTo>
                  <a:lnTo>
                    <a:pt x="478" y="869"/>
                  </a:lnTo>
                  <a:lnTo>
                    <a:pt x="476" y="879"/>
                  </a:lnTo>
                  <a:lnTo>
                    <a:pt x="473" y="888"/>
                  </a:lnTo>
                  <a:lnTo>
                    <a:pt x="470" y="896"/>
                  </a:lnTo>
                  <a:lnTo>
                    <a:pt x="466" y="905"/>
                  </a:lnTo>
                  <a:lnTo>
                    <a:pt x="462" y="912"/>
                  </a:lnTo>
                  <a:lnTo>
                    <a:pt x="456" y="920"/>
                  </a:lnTo>
                  <a:lnTo>
                    <a:pt x="450" y="927"/>
                  </a:lnTo>
                  <a:lnTo>
                    <a:pt x="443" y="933"/>
                  </a:lnTo>
                  <a:lnTo>
                    <a:pt x="436" y="938"/>
                  </a:lnTo>
                  <a:lnTo>
                    <a:pt x="427" y="943"/>
                  </a:lnTo>
                  <a:lnTo>
                    <a:pt x="420" y="948"/>
                  </a:lnTo>
                  <a:lnTo>
                    <a:pt x="410" y="951"/>
                  </a:lnTo>
                  <a:lnTo>
                    <a:pt x="402" y="953"/>
                  </a:lnTo>
                  <a:lnTo>
                    <a:pt x="392" y="954"/>
                  </a:lnTo>
                  <a:lnTo>
                    <a:pt x="382" y="955"/>
                  </a:lnTo>
                  <a:lnTo>
                    <a:pt x="382" y="955"/>
                  </a:lnTo>
                  <a:lnTo>
                    <a:pt x="373" y="954"/>
                  </a:lnTo>
                  <a:lnTo>
                    <a:pt x="363" y="953"/>
                  </a:lnTo>
                  <a:lnTo>
                    <a:pt x="354" y="951"/>
                  </a:lnTo>
                  <a:lnTo>
                    <a:pt x="345" y="948"/>
                  </a:lnTo>
                  <a:lnTo>
                    <a:pt x="337" y="943"/>
                  </a:lnTo>
                  <a:lnTo>
                    <a:pt x="329" y="938"/>
                  </a:lnTo>
                  <a:lnTo>
                    <a:pt x="322" y="933"/>
                  </a:lnTo>
                  <a:lnTo>
                    <a:pt x="315" y="927"/>
                  </a:lnTo>
                  <a:lnTo>
                    <a:pt x="308" y="920"/>
                  </a:lnTo>
                  <a:lnTo>
                    <a:pt x="303" y="912"/>
                  </a:lnTo>
                  <a:lnTo>
                    <a:pt x="299" y="905"/>
                  </a:lnTo>
                  <a:lnTo>
                    <a:pt x="294" y="896"/>
                  </a:lnTo>
                  <a:lnTo>
                    <a:pt x="291" y="888"/>
                  </a:lnTo>
                  <a:lnTo>
                    <a:pt x="289" y="879"/>
                  </a:lnTo>
                  <a:lnTo>
                    <a:pt x="288" y="869"/>
                  </a:lnTo>
                  <a:lnTo>
                    <a:pt x="287" y="860"/>
                  </a:lnTo>
                  <a:lnTo>
                    <a:pt x="287" y="860"/>
                  </a:lnTo>
                  <a:lnTo>
                    <a:pt x="287" y="853"/>
                  </a:lnTo>
                  <a:lnTo>
                    <a:pt x="285" y="847"/>
                  </a:lnTo>
                  <a:lnTo>
                    <a:pt x="281" y="841"/>
                  </a:lnTo>
                  <a:lnTo>
                    <a:pt x="277" y="837"/>
                  </a:lnTo>
                  <a:lnTo>
                    <a:pt x="273" y="833"/>
                  </a:lnTo>
                  <a:lnTo>
                    <a:pt x="267" y="830"/>
                  </a:lnTo>
                  <a:lnTo>
                    <a:pt x="261" y="828"/>
                  </a:lnTo>
                  <a:lnTo>
                    <a:pt x="255" y="827"/>
                  </a:lnTo>
                  <a:lnTo>
                    <a:pt x="255" y="827"/>
                  </a:lnTo>
                  <a:lnTo>
                    <a:pt x="249" y="828"/>
                  </a:lnTo>
                  <a:lnTo>
                    <a:pt x="243" y="830"/>
                  </a:lnTo>
                  <a:lnTo>
                    <a:pt x="237" y="833"/>
                  </a:lnTo>
                  <a:lnTo>
                    <a:pt x="233" y="837"/>
                  </a:lnTo>
                  <a:lnTo>
                    <a:pt x="229" y="841"/>
                  </a:lnTo>
                  <a:lnTo>
                    <a:pt x="226" y="847"/>
                  </a:lnTo>
                  <a:lnTo>
                    <a:pt x="223" y="853"/>
                  </a:lnTo>
                  <a:lnTo>
                    <a:pt x="223" y="860"/>
                  </a:lnTo>
                  <a:lnTo>
                    <a:pt x="223" y="860"/>
                  </a:lnTo>
                  <a:lnTo>
                    <a:pt x="224" y="876"/>
                  </a:lnTo>
                  <a:lnTo>
                    <a:pt x="227" y="892"/>
                  </a:lnTo>
                  <a:lnTo>
                    <a:pt x="231" y="907"/>
                  </a:lnTo>
                  <a:lnTo>
                    <a:pt x="236" y="921"/>
                  </a:lnTo>
                  <a:lnTo>
                    <a:pt x="243" y="935"/>
                  </a:lnTo>
                  <a:lnTo>
                    <a:pt x="250" y="949"/>
                  </a:lnTo>
                  <a:lnTo>
                    <a:pt x="260" y="960"/>
                  </a:lnTo>
                  <a:lnTo>
                    <a:pt x="270" y="972"/>
                  </a:lnTo>
                  <a:lnTo>
                    <a:pt x="281" y="982"/>
                  </a:lnTo>
                  <a:lnTo>
                    <a:pt x="293" y="992"/>
                  </a:lnTo>
                  <a:lnTo>
                    <a:pt x="306" y="999"/>
                  </a:lnTo>
                  <a:lnTo>
                    <a:pt x="320" y="1006"/>
                  </a:lnTo>
                  <a:lnTo>
                    <a:pt x="335" y="1011"/>
                  </a:lnTo>
                  <a:lnTo>
                    <a:pt x="350" y="1015"/>
                  </a:lnTo>
                  <a:lnTo>
                    <a:pt x="366" y="1017"/>
                  </a:lnTo>
                  <a:lnTo>
                    <a:pt x="382" y="1018"/>
                  </a:lnTo>
                  <a:lnTo>
                    <a:pt x="382" y="1018"/>
                  </a:lnTo>
                  <a:lnTo>
                    <a:pt x="398" y="1017"/>
                  </a:lnTo>
                  <a:lnTo>
                    <a:pt x="414" y="1015"/>
                  </a:lnTo>
                  <a:lnTo>
                    <a:pt x="429" y="1011"/>
                  </a:lnTo>
                  <a:lnTo>
                    <a:pt x="444" y="1006"/>
                  </a:lnTo>
                  <a:lnTo>
                    <a:pt x="458" y="999"/>
                  </a:lnTo>
                  <a:lnTo>
                    <a:pt x="471" y="992"/>
                  </a:lnTo>
                  <a:lnTo>
                    <a:pt x="483" y="982"/>
                  </a:lnTo>
                  <a:lnTo>
                    <a:pt x="495" y="972"/>
                  </a:lnTo>
                  <a:lnTo>
                    <a:pt x="505" y="960"/>
                  </a:lnTo>
                  <a:lnTo>
                    <a:pt x="514" y="949"/>
                  </a:lnTo>
                  <a:lnTo>
                    <a:pt x="522" y="935"/>
                  </a:lnTo>
                  <a:lnTo>
                    <a:pt x="529" y="921"/>
                  </a:lnTo>
                  <a:lnTo>
                    <a:pt x="535" y="907"/>
                  </a:lnTo>
                  <a:lnTo>
                    <a:pt x="538" y="892"/>
                  </a:lnTo>
                  <a:lnTo>
                    <a:pt x="540" y="876"/>
                  </a:lnTo>
                  <a:lnTo>
                    <a:pt x="541" y="860"/>
                  </a:lnTo>
                  <a:lnTo>
                    <a:pt x="541" y="451"/>
                  </a:lnTo>
                  <a:lnTo>
                    <a:pt x="541" y="451"/>
                  </a:lnTo>
                  <a:lnTo>
                    <a:pt x="552" y="453"/>
                  </a:lnTo>
                  <a:lnTo>
                    <a:pt x="561" y="457"/>
                  </a:lnTo>
                  <a:lnTo>
                    <a:pt x="570" y="462"/>
                  </a:lnTo>
                  <a:lnTo>
                    <a:pt x="580" y="467"/>
                  </a:lnTo>
                  <a:lnTo>
                    <a:pt x="587" y="473"/>
                  </a:lnTo>
                  <a:lnTo>
                    <a:pt x="596" y="480"/>
                  </a:lnTo>
                  <a:lnTo>
                    <a:pt x="603" y="487"/>
                  </a:lnTo>
                  <a:lnTo>
                    <a:pt x="610" y="495"/>
                  </a:lnTo>
                  <a:lnTo>
                    <a:pt x="615" y="503"/>
                  </a:lnTo>
                  <a:lnTo>
                    <a:pt x="621" y="512"/>
                  </a:lnTo>
                  <a:lnTo>
                    <a:pt x="626" y="522"/>
                  </a:lnTo>
                  <a:lnTo>
                    <a:pt x="629" y="531"/>
                  </a:lnTo>
                  <a:lnTo>
                    <a:pt x="632" y="541"/>
                  </a:lnTo>
                  <a:lnTo>
                    <a:pt x="634" y="552"/>
                  </a:lnTo>
                  <a:lnTo>
                    <a:pt x="636" y="562"/>
                  </a:lnTo>
                  <a:lnTo>
                    <a:pt x="636" y="573"/>
                  </a:lnTo>
                  <a:lnTo>
                    <a:pt x="636" y="573"/>
                  </a:lnTo>
                  <a:lnTo>
                    <a:pt x="638" y="580"/>
                  </a:lnTo>
                  <a:lnTo>
                    <a:pt x="640" y="586"/>
                  </a:lnTo>
                  <a:lnTo>
                    <a:pt x="642" y="591"/>
                  </a:lnTo>
                  <a:lnTo>
                    <a:pt x="646" y="596"/>
                  </a:lnTo>
                  <a:lnTo>
                    <a:pt x="650" y="600"/>
                  </a:lnTo>
                  <a:lnTo>
                    <a:pt x="656" y="602"/>
                  </a:lnTo>
                  <a:lnTo>
                    <a:pt x="662" y="604"/>
                  </a:lnTo>
                  <a:lnTo>
                    <a:pt x="669" y="605"/>
                  </a:lnTo>
                  <a:lnTo>
                    <a:pt x="669" y="605"/>
                  </a:lnTo>
                  <a:lnTo>
                    <a:pt x="675" y="604"/>
                  </a:lnTo>
                  <a:lnTo>
                    <a:pt x="680" y="602"/>
                  </a:lnTo>
                  <a:lnTo>
                    <a:pt x="686" y="600"/>
                  </a:lnTo>
                  <a:lnTo>
                    <a:pt x="691" y="596"/>
                  </a:lnTo>
                  <a:lnTo>
                    <a:pt x="694" y="591"/>
                  </a:lnTo>
                  <a:lnTo>
                    <a:pt x="698" y="586"/>
                  </a:lnTo>
                  <a:lnTo>
                    <a:pt x="700" y="580"/>
                  </a:lnTo>
                  <a:lnTo>
                    <a:pt x="700" y="573"/>
                  </a:lnTo>
                  <a:lnTo>
                    <a:pt x="700" y="573"/>
                  </a:lnTo>
                  <a:lnTo>
                    <a:pt x="701" y="560"/>
                  </a:lnTo>
                  <a:lnTo>
                    <a:pt x="703" y="547"/>
                  </a:lnTo>
                  <a:lnTo>
                    <a:pt x="706" y="536"/>
                  </a:lnTo>
                  <a:lnTo>
                    <a:pt x="711" y="524"/>
                  </a:lnTo>
                  <a:lnTo>
                    <a:pt x="716" y="513"/>
                  </a:lnTo>
                  <a:lnTo>
                    <a:pt x="722" y="502"/>
                  </a:lnTo>
                  <a:lnTo>
                    <a:pt x="730" y="493"/>
                  </a:lnTo>
                  <a:lnTo>
                    <a:pt x="737" y="483"/>
                  </a:lnTo>
                  <a:lnTo>
                    <a:pt x="747" y="476"/>
                  </a:lnTo>
                  <a:lnTo>
                    <a:pt x="757" y="468"/>
                  </a:lnTo>
                  <a:lnTo>
                    <a:pt x="767" y="462"/>
                  </a:lnTo>
                  <a:lnTo>
                    <a:pt x="778" y="456"/>
                  </a:lnTo>
                  <a:lnTo>
                    <a:pt x="790" y="452"/>
                  </a:lnTo>
                  <a:lnTo>
                    <a:pt x="802" y="449"/>
                  </a:lnTo>
                  <a:lnTo>
                    <a:pt x="815" y="447"/>
                  </a:lnTo>
                  <a:lnTo>
                    <a:pt x="827" y="445"/>
                  </a:lnTo>
                  <a:lnTo>
                    <a:pt x="827" y="445"/>
                  </a:lnTo>
                  <a:lnTo>
                    <a:pt x="840" y="447"/>
                  </a:lnTo>
                  <a:lnTo>
                    <a:pt x="853" y="449"/>
                  </a:lnTo>
                  <a:lnTo>
                    <a:pt x="865" y="452"/>
                  </a:lnTo>
                  <a:lnTo>
                    <a:pt x="877" y="456"/>
                  </a:lnTo>
                  <a:lnTo>
                    <a:pt x="889" y="462"/>
                  </a:lnTo>
                  <a:lnTo>
                    <a:pt x="898" y="468"/>
                  </a:lnTo>
                  <a:lnTo>
                    <a:pt x="908" y="476"/>
                  </a:lnTo>
                  <a:lnTo>
                    <a:pt x="918" y="483"/>
                  </a:lnTo>
                  <a:lnTo>
                    <a:pt x="926" y="493"/>
                  </a:lnTo>
                  <a:lnTo>
                    <a:pt x="933" y="502"/>
                  </a:lnTo>
                  <a:lnTo>
                    <a:pt x="939" y="513"/>
                  </a:lnTo>
                  <a:lnTo>
                    <a:pt x="944" y="524"/>
                  </a:lnTo>
                  <a:lnTo>
                    <a:pt x="949" y="536"/>
                  </a:lnTo>
                  <a:lnTo>
                    <a:pt x="952" y="547"/>
                  </a:lnTo>
                  <a:lnTo>
                    <a:pt x="954" y="560"/>
                  </a:lnTo>
                  <a:lnTo>
                    <a:pt x="955" y="573"/>
                  </a:lnTo>
                  <a:lnTo>
                    <a:pt x="955" y="573"/>
                  </a:lnTo>
                  <a:lnTo>
                    <a:pt x="955" y="580"/>
                  </a:lnTo>
                  <a:lnTo>
                    <a:pt x="957" y="586"/>
                  </a:lnTo>
                  <a:lnTo>
                    <a:pt x="961" y="591"/>
                  </a:lnTo>
                  <a:lnTo>
                    <a:pt x="964" y="596"/>
                  </a:lnTo>
                  <a:lnTo>
                    <a:pt x="969" y="600"/>
                  </a:lnTo>
                  <a:lnTo>
                    <a:pt x="974" y="602"/>
                  </a:lnTo>
                  <a:lnTo>
                    <a:pt x="980" y="604"/>
                  </a:lnTo>
                  <a:lnTo>
                    <a:pt x="986" y="605"/>
                  </a:lnTo>
                  <a:lnTo>
                    <a:pt x="986" y="605"/>
                  </a:lnTo>
                  <a:lnTo>
                    <a:pt x="993" y="604"/>
                  </a:lnTo>
                  <a:lnTo>
                    <a:pt x="999" y="602"/>
                  </a:lnTo>
                  <a:lnTo>
                    <a:pt x="1005" y="600"/>
                  </a:lnTo>
                  <a:lnTo>
                    <a:pt x="1009" y="596"/>
                  </a:lnTo>
                  <a:lnTo>
                    <a:pt x="1013" y="591"/>
                  </a:lnTo>
                  <a:lnTo>
                    <a:pt x="1016" y="586"/>
                  </a:lnTo>
                  <a:lnTo>
                    <a:pt x="1017" y="580"/>
                  </a:lnTo>
                  <a:lnTo>
                    <a:pt x="1018" y="573"/>
                  </a:lnTo>
                  <a:lnTo>
                    <a:pt x="1018" y="573"/>
                  </a:lnTo>
                  <a:lnTo>
                    <a:pt x="1017" y="554"/>
                  </a:lnTo>
                  <a:lnTo>
                    <a:pt x="1017" y="554"/>
                  </a:lnTo>
                  <a:close/>
                  <a:moveTo>
                    <a:pt x="827" y="382"/>
                  </a:moveTo>
                  <a:lnTo>
                    <a:pt x="827" y="382"/>
                  </a:lnTo>
                  <a:lnTo>
                    <a:pt x="816" y="383"/>
                  </a:lnTo>
                  <a:lnTo>
                    <a:pt x="803" y="384"/>
                  </a:lnTo>
                  <a:lnTo>
                    <a:pt x="791" y="385"/>
                  </a:lnTo>
                  <a:lnTo>
                    <a:pt x="779" y="389"/>
                  </a:lnTo>
                  <a:lnTo>
                    <a:pt x="768" y="392"/>
                  </a:lnTo>
                  <a:lnTo>
                    <a:pt x="757" y="396"/>
                  </a:lnTo>
                  <a:lnTo>
                    <a:pt x="746" y="400"/>
                  </a:lnTo>
                  <a:lnTo>
                    <a:pt x="736" y="406"/>
                  </a:lnTo>
                  <a:lnTo>
                    <a:pt x="726" y="412"/>
                  </a:lnTo>
                  <a:lnTo>
                    <a:pt x="716" y="419"/>
                  </a:lnTo>
                  <a:lnTo>
                    <a:pt x="707" y="425"/>
                  </a:lnTo>
                  <a:lnTo>
                    <a:pt x="699" y="433"/>
                  </a:lnTo>
                  <a:lnTo>
                    <a:pt x="690" y="441"/>
                  </a:lnTo>
                  <a:lnTo>
                    <a:pt x="683" y="450"/>
                  </a:lnTo>
                  <a:lnTo>
                    <a:pt x="675" y="458"/>
                  </a:lnTo>
                  <a:lnTo>
                    <a:pt x="669" y="468"/>
                  </a:lnTo>
                  <a:lnTo>
                    <a:pt x="669" y="468"/>
                  </a:lnTo>
                  <a:lnTo>
                    <a:pt x="662" y="458"/>
                  </a:lnTo>
                  <a:lnTo>
                    <a:pt x="655" y="450"/>
                  </a:lnTo>
                  <a:lnTo>
                    <a:pt x="647" y="441"/>
                  </a:lnTo>
                  <a:lnTo>
                    <a:pt x="639" y="433"/>
                  </a:lnTo>
                  <a:lnTo>
                    <a:pt x="630" y="425"/>
                  </a:lnTo>
                  <a:lnTo>
                    <a:pt x="620" y="419"/>
                  </a:lnTo>
                  <a:lnTo>
                    <a:pt x="611" y="412"/>
                  </a:lnTo>
                  <a:lnTo>
                    <a:pt x="601" y="406"/>
                  </a:lnTo>
                  <a:lnTo>
                    <a:pt x="590" y="400"/>
                  </a:lnTo>
                  <a:lnTo>
                    <a:pt x="580" y="396"/>
                  </a:lnTo>
                  <a:lnTo>
                    <a:pt x="569" y="392"/>
                  </a:lnTo>
                  <a:lnTo>
                    <a:pt x="557" y="389"/>
                  </a:lnTo>
                  <a:lnTo>
                    <a:pt x="546" y="385"/>
                  </a:lnTo>
                  <a:lnTo>
                    <a:pt x="533" y="384"/>
                  </a:lnTo>
                  <a:lnTo>
                    <a:pt x="522" y="383"/>
                  </a:lnTo>
                  <a:lnTo>
                    <a:pt x="510" y="382"/>
                  </a:lnTo>
                  <a:lnTo>
                    <a:pt x="510" y="382"/>
                  </a:lnTo>
                  <a:lnTo>
                    <a:pt x="497" y="383"/>
                  </a:lnTo>
                  <a:lnTo>
                    <a:pt x="485" y="384"/>
                  </a:lnTo>
                  <a:lnTo>
                    <a:pt x="473" y="385"/>
                  </a:lnTo>
                  <a:lnTo>
                    <a:pt x="462" y="389"/>
                  </a:lnTo>
                  <a:lnTo>
                    <a:pt x="450" y="392"/>
                  </a:lnTo>
                  <a:lnTo>
                    <a:pt x="439" y="396"/>
                  </a:lnTo>
                  <a:lnTo>
                    <a:pt x="428" y="400"/>
                  </a:lnTo>
                  <a:lnTo>
                    <a:pt x="418" y="406"/>
                  </a:lnTo>
                  <a:lnTo>
                    <a:pt x="408" y="412"/>
                  </a:lnTo>
                  <a:lnTo>
                    <a:pt x="398" y="419"/>
                  </a:lnTo>
                  <a:lnTo>
                    <a:pt x="389" y="425"/>
                  </a:lnTo>
                  <a:lnTo>
                    <a:pt x="380" y="433"/>
                  </a:lnTo>
                  <a:lnTo>
                    <a:pt x="373" y="441"/>
                  </a:lnTo>
                  <a:lnTo>
                    <a:pt x="364" y="450"/>
                  </a:lnTo>
                  <a:lnTo>
                    <a:pt x="358" y="458"/>
                  </a:lnTo>
                  <a:lnTo>
                    <a:pt x="350" y="468"/>
                  </a:lnTo>
                  <a:lnTo>
                    <a:pt x="350" y="468"/>
                  </a:lnTo>
                  <a:lnTo>
                    <a:pt x="344" y="458"/>
                  </a:lnTo>
                  <a:lnTo>
                    <a:pt x="336" y="450"/>
                  </a:lnTo>
                  <a:lnTo>
                    <a:pt x="329" y="441"/>
                  </a:lnTo>
                  <a:lnTo>
                    <a:pt x="320" y="433"/>
                  </a:lnTo>
                  <a:lnTo>
                    <a:pt x="311" y="425"/>
                  </a:lnTo>
                  <a:lnTo>
                    <a:pt x="303" y="419"/>
                  </a:lnTo>
                  <a:lnTo>
                    <a:pt x="293" y="412"/>
                  </a:lnTo>
                  <a:lnTo>
                    <a:pt x="283" y="406"/>
                  </a:lnTo>
                  <a:lnTo>
                    <a:pt x="273" y="400"/>
                  </a:lnTo>
                  <a:lnTo>
                    <a:pt x="262" y="396"/>
                  </a:lnTo>
                  <a:lnTo>
                    <a:pt x="251" y="392"/>
                  </a:lnTo>
                  <a:lnTo>
                    <a:pt x="239" y="389"/>
                  </a:lnTo>
                  <a:lnTo>
                    <a:pt x="228" y="385"/>
                  </a:lnTo>
                  <a:lnTo>
                    <a:pt x="216" y="384"/>
                  </a:lnTo>
                  <a:lnTo>
                    <a:pt x="204" y="383"/>
                  </a:lnTo>
                  <a:lnTo>
                    <a:pt x="191" y="382"/>
                  </a:lnTo>
                  <a:lnTo>
                    <a:pt x="191" y="382"/>
                  </a:lnTo>
                  <a:lnTo>
                    <a:pt x="178" y="383"/>
                  </a:lnTo>
                  <a:lnTo>
                    <a:pt x="165" y="384"/>
                  </a:lnTo>
                  <a:lnTo>
                    <a:pt x="154" y="386"/>
                  </a:lnTo>
                  <a:lnTo>
                    <a:pt x="142" y="389"/>
                  </a:lnTo>
                  <a:lnTo>
                    <a:pt x="130" y="393"/>
                  </a:lnTo>
                  <a:lnTo>
                    <a:pt x="118" y="397"/>
                  </a:lnTo>
                  <a:lnTo>
                    <a:pt x="108" y="403"/>
                  </a:lnTo>
                  <a:lnTo>
                    <a:pt x="97" y="408"/>
                  </a:lnTo>
                  <a:lnTo>
                    <a:pt x="97" y="408"/>
                  </a:lnTo>
                  <a:lnTo>
                    <a:pt x="110" y="378"/>
                  </a:lnTo>
                  <a:lnTo>
                    <a:pt x="126" y="349"/>
                  </a:lnTo>
                  <a:lnTo>
                    <a:pt x="143" y="321"/>
                  </a:lnTo>
                  <a:lnTo>
                    <a:pt x="162" y="295"/>
                  </a:lnTo>
                  <a:lnTo>
                    <a:pt x="184" y="271"/>
                  </a:lnTo>
                  <a:lnTo>
                    <a:pt x="206" y="247"/>
                  </a:lnTo>
                  <a:lnTo>
                    <a:pt x="231" y="226"/>
                  </a:lnTo>
                  <a:lnTo>
                    <a:pt x="258" y="206"/>
                  </a:lnTo>
                  <a:lnTo>
                    <a:pt x="285" y="189"/>
                  </a:lnTo>
                  <a:lnTo>
                    <a:pt x="314" y="173"/>
                  </a:lnTo>
                  <a:lnTo>
                    <a:pt x="344" y="160"/>
                  </a:lnTo>
                  <a:lnTo>
                    <a:pt x="375" y="148"/>
                  </a:lnTo>
                  <a:lnTo>
                    <a:pt x="408" y="140"/>
                  </a:lnTo>
                  <a:lnTo>
                    <a:pt x="424" y="136"/>
                  </a:lnTo>
                  <a:lnTo>
                    <a:pt x="441" y="133"/>
                  </a:lnTo>
                  <a:lnTo>
                    <a:pt x="457" y="131"/>
                  </a:lnTo>
                  <a:lnTo>
                    <a:pt x="474" y="129"/>
                  </a:lnTo>
                  <a:lnTo>
                    <a:pt x="492" y="128"/>
                  </a:lnTo>
                  <a:lnTo>
                    <a:pt x="510" y="128"/>
                  </a:lnTo>
                  <a:lnTo>
                    <a:pt x="510" y="128"/>
                  </a:lnTo>
                  <a:lnTo>
                    <a:pt x="527" y="128"/>
                  </a:lnTo>
                  <a:lnTo>
                    <a:pt x="544" y="129"/>
                  </a:lnTo>
                  <a:lnTo>
                    <a:pt x="561" y="131"/>
                  </a:lnTo>
                  <a:lnTo>
                    <a:pt x="579" y="133"/>
                  </a:lnTo>
                  <a:lnTo>
                    <a:pt x="595" y="136"/>
                  </a:lnTo>
                  <a:lnTo>
                    <a:pt x="612" y="140"/>
                  </a:lnTo>
                  <a:lnTo>
                    <a:pt x="644" y="148"/>
                  </a:lnTo>
                  <a:lnTo>
                    <a:pt x="675" y="160"/>
                  </a:lnTo>
                  <a:lnTo>
                    <a:pt x="705" y="173"/>
                  </a:lnTo>
                  <a:lnTo>
                    <a:pt x="734" y="189"/>
                  </a:lnTo>
                  <a:lnTo>
                    <a:pt x="762" y="206"/>
                  </a:lnTo>
                  <a:lnTo>
                    <a:pt x="788" y="226"/>
                  </a:lnTo>
                  <a:lnTo>
                    <a:pt x="812" y="247"/>
                  </a:lnTo>
                  <a:lnTo>
                    <a:pt x="835" y="271"/>
                  </a:lnTo>
                  <a:lnTo>
                    <a:pt x="856" y="295"/>
                  </a:lnTo>
                  <a:lnTo>
                    <a:pt x="876" y="321"/>
                  </a:lnTo>
                  <a:lnTo>
                    <a:pt x="894" y="349"/>
                  </a:lnTo>
                  <a:lnTo>
                    <a:pt x="909" y="378"/>
                  </a:lnTo>
                  <a:lnTo>
                    <a:pt x="923" y="408"/>
                  </a:lnTo>
                  <a:lnTo>
                    <a:pt x="923" y="408"/>
                  </a:lnTo>
                  <a:lnTo>
                    <a:pt x="912" y="403"/>
                  </a:lnTo>
                  <a:lnTo>
                    <a:pt x="900" y="397"/>
                  </a:lnTo>
                  <a:lnTo>
                    <a:pt x="890" y="393"/>
                  </a:lnTo>
                  <a:lnTo>
                    <a:pt x="878" y="389"/>
                  </a:lnTo>
                  <a:lnTo>
                    <a:pt x="865" y="386"/>
                  </a:lnTo>
                  <a:lnTo>
                    <a:pt x="853" y="384"/>
                  </a:lnTo>
                  <a:lnTo>
                    <a:pt x="840" y="383"/>
                  </a:lnTo>
                  <a:lnTo>
                    <a:pt x="827" y="382"/>
                  </a:lnTo>
                  <a:lnTo>
                    <a:pt x="827" y="38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644767" y="5172127"/>
            <a:ext cx="2943075" cy="954107"/>
            <a:chOff x="8644767" y="5134549"/>
            <a:chExt cx="2943075" cy="954107"/>
          </a:xfrm>
        </p:grpSpPr>
        <p:sp>
          <p:nvSpPr>
            <p:cNvPr id="46" name="矩形 45"/>
            <p:cNvSpPr/>
            <p:nvPr/>
          </p:nvSpPr>
          <p:spPr>
            <a:xfrm>
              <a:off x="9042154" y="5134549"/>
              <a:ext cx="254568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美化环境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5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我们坚持以客户为中心，快速响应客户需求持续为客户创造长期价值进而成就客户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8" name="Freeform 19"/>
            <p:cNvSpPr>
              <a:spLocks noEditPoints="1"/>
            </p:cNvSpPr>
            <p:nvPr/>
          </p:nvSpPr>
          <p:spPr bwMode="auto">
            <a:xfrm>
              <a:off x="8644767" y="5290705"/>
              <a:ext cx="322263" cy="323850"/>
            </a:xfrm>
            <a:custGeom>
              <a:avLst/>
              <a:gdLst>
                <a:gd name="T0" fmla="*/ 786 w 1019"/>
                <a:gd name="T1" fmla="*/ 437 h 1018"/>
                <a:gd name="T2" fmla="*/ 745 w 1019"/>
                <a:gd name="T3" fmla="*/ 347 h 1018"/>
                <a:gd name="T4" fmla="*/ 826 w 1019"/>
                <a:gd name="T5" fmla="*/ 235 h 1018"/>
                <a:gd name="T6" fmla="*/ 822 w 1019"/>
                <a:gd name="T7" fmla="*/ 206 h 1018"/>
                <a:gd name="T8" fmla="*/ 802 w 1019"/>
                <a:gd name="T9" fmla="*/ 192 h 1018"/>
                <a:gd name="T10" fmla="*/ 773 w 1019"/>
                <a:gd name="T11" fmla="*/ 201 h 1018"/>
                <a:gd name="T12" fmla="*/ 638 w 1019"/>
                <a:gd name="T13" fmla="*/ 254 h 1018"/>
                <a:gd name="T14" fmla="*/ 541 w 1019"/>
                <a:gd name="T15" fmla="*/ 226 h 1018"/>
                <a:gd name="T16" fmla="*/ 536 w 1019"/>
                <a:gd name="T17" fmla="*/ 14 h 1018"/>
                <a:gd name="T18" fmla="*/ 509 w 1019"/>
                <a:gd name="T19" fmla="*/ 0 h 1018"/>
                <a:gd name="T20" fmla="*/ 486 w 1019"/>
                <a:gd name="T21" fmla="*/ 10 h 1018"/>
                <a:gd name="T22" fmla="*/ 478 w 1019"/>
                <a:gd name="T23" fmla="*/ 226 h 1018"/>
                <a:gd name="T24" fmla="*/ 400 w 1019"/>
                <a:gd name="T25" fmla="*/ 246 h 1018"/>
                <a:gd name="T26" fmla="*/ 246 w 1019"/>
                <a:gd name="T27" fmla="*/ 201 h 1018"/>
                <a:gd name="T28" fmla="*/ 224 w 1019"/>
                <a:gd name="T29" fmla="*/ 191 h 1018"/>
                <a:gd name="T30" fmla="*/ 201 w 1019"/>
                <a:gd name="T31" fmla="*/ 201 h 1018"/>
                <a:gd name="T32" fmla="*/ 193 w 1019"/>
                <a:gd name="T33" fmla="*/ 230 h 1018"/>
                <a:gd name="T34" fmla="*/ 286 w 1019"/>
                <a:gd name="T35" fmla="*/ 331 h 1018"/>
                <a:gd name="T36" fmla="*/ 239 w 1019"/>
                <a:gd name="T37" fmla="*/ 418 h 1018"/>
                <a:gd name="T38" fmla="*/ 33 w 1019"/>
                <a:gd name="T39" fmla="*/ 478 h 1018"/>
                <a:gd name="T40" fmla="*/ 6 w 1019"/>
                <a:gd name="T41" fmla="*/ 492 h 1018"/>
                <a:gd name="T42" fmla="*/ 2 w 1019"/>
                <a:gd name="T43" fmla="*/ 516 h 1018"/>
                <a:gd name="T44" fmla="*/ 20 w 1019"/>
                <a:gd name="T45" fmla="*/ 539 h 1018"/>
                <a:gd name="T46" fmla="*/ 228 w 1019"/>
                <a:gd name="T47" fmla="*/ 561 h 1018"/>
                <a:gd name="T48" fmla="*/ 263 w 1019"/>
                <a:gd name="T49" fmla="*/ 656 h 1018"/>
                <a:gd name="T50" fmla="*/ 197 w 1019"/>
                <a:gd name="T51" fmla="*/ 778 h 1018"/>
                <a:gd name="T52" fmla="*/ 194 w 1019"/>
                <a:gd name="T53" fmla="*/ 808 h 1018"/>
                <a:gd name="T54" fmla="*/ 211 w 1019"/>
                <a:gd name="T55" fmla="*/ 825 h 1018"/>
                <a:gd name="T56" fmla="*/ 235 w 1019"/>
                <a:gd name="T57" fmla="*/ 825 h 1018"/>
                <a:gd name="T58" fmla="*/ 347 w 1019"/>
                <a:gd name="T59" fmla="*/ 745 h 1018"/>
                <a:gd name="T60" fmla="*/ 437 w 1019"/>
                <a:gd name="T61" fmla="*/ 787 h 1018"/>
                <a:gd name="T62" fmla="*/ 478 w 1019"/>
                <a:gd name="T63" fmla="*/ 993 h 1018"/>
                <a:gd name="T64" fmla="*/ 497 w 1019"/>
                <a:gd name="T65" fmla="*/ 1016 h 1018"/>
                <a:gd name="T66" fmla="*/ 522 w 1019"/>
                <a:gd name="T67" fmla="*/ 1016 h 1018"/>
                <a:gd name="T68" fmla="*/ 540 w 1019"/>
                <a:gd name="T69" fmla="*/ 993 h 1018"/>
                <a:gd name="T70" fmla="*/ 582 w 1019"/>
                <a:gd name="T71" fmla="*/ 787 h 1018"/>
                <a:gd name="T72" fmla="*/ 672 w 1019"/>
                <a:gd name="T73" fmla="*/ 745 h 1018"/>
                <a:gd name="T74" fmla="*/ 784 w 1019"/>
                <a:gd name="T75" fmla="*/ 825 h 1018"/>
                <a:gd name="T76" fmla="*/ 807 w 1019"/>
                <a:gd name="T77" fmla="*/ 825 h 1018"/>
                <a:gd name="T78" fmla="*/ 826 w 1019"/>
                <a:gd name="T79" fmla="*/ 808 h 1018"/>
                <a:gd name="T80" fmla="*/ 822 w 1019"/>
                <a:gd name="T81" fmla="*/ 778 h 1018"/>
                <a:gd name="T82" fmla="*/ 756 w 1019"/>
                <a:gd name="T83" fmla="*/ 656 h 1018"/>
                <a:gd name="T84" fmla="*/ 791 w 1019"/>
                <a:gd name="T85" fmla="*/ 561 h 1018"/>
                <a:gd name="T86" fmla="*/ 999 w 1019"/>
                <a:gd name="T87" fmla="*/ 539 h 1018"/>
                <a:gd name="T88" fmla="*/ 1018 w 1019"/>
                <a:gd name="T89" fmla="*/ 516 h 1018"/>
                <a:gd name="T90" fmla="*/ 1013 w 1019"/>
                <a:gd name="T91" fmla="*/ 492 h 1018"/>
                <a:gd name="T92" fmla="*/ 986 w 1019"/>
                <a:gd name="T93" fmla="*/ 478 h 1018"/>
                <a:gd name="T94" fmla="*/ 465 w 1019"/>
                <a:gd name="T95" fmla="*/ 728 h 1018"/>
                <a:gd name="T96" fmla="*/ 367 w 1019"/>
                <a:gd name="T97" fmla="*/ 682 h 1018"/>
                <a:gd name="T98" fmla="*/ 304 w 1019"/>
                <a:gd name="T99" fmla="*/ 596 h 1018"/>
                <a:gd name="T100" fmla="*/ 287 w 1019"/>
                <a:gd name="T101" fmla="*/ 510 h 1018"/>
                <a:gd name="T102" fmla="*/ 314 w 1019"/>
                <a:gd name="T103" fmla="*/ 404 h 1018"/>
                <a:gd name="T104" fmla="*/ 385 w 1019"/>
                <a:gd name="T105" fmla="*/ 325 h 1018"/>
                <a:gd name="T106" fmla="*/ 486 w 1019"/>
                <a:gd name="T107" fmla="*/ 288 h 1018"/>
                <a:gd name="T108" fmla="*/ 576 w 1019"/>
                <a:gd name="T109" fmla="*/ 297 h 1018"/>
                <a:gd name="T110" fmla="*/ 667 w 1019"/>
                <a:gd name="T111" fmla="*/ 352 h 1018"/>
                <a:gd name="T112" fmla="*/ 723 w 1019"/>
                <a:gd name="T113" fmla="*/ 443 h 1018"/>
                <a:gd name="T114" fmla="*/ 731 w 1019"/>
                <a:gd name="T115" fmla="*/ 532 h 1018"/>
                <a:gd name="T116" fmla="*/ 694 w 1019"/>
                <a:gd name="T117" fmla="*/ 634 h 1018"/>
                <a:gd name="T118" fmla="*/ 615 w 1019"/>
                <a:gd name="T119" fmla="*/ 705 h 1018"/>
                <a:gd name="T120" fmla="*/ 509 w 1019"/>
                <a:gd name="T121" fmla="*/ 73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9" h="1018">
                  <a:moveTo>
                    <a:pt x="986" y="478"/>
                  </a:moveTo>
                  <a:lnTo>
                    <a:pt x="793" y="478"/>
                  </a:lnTo>
                  <a:lnTo>
                    <a:pt x="793" y="478"/>
                  </a:lnTo>
                  <a:lnTo>
                    <a:pt x="791" y="457"/>
                  </a:lnTo>
                  <a:lnTo>
                    <a:pt x="786" y="437"/>
                  </a:lnTo>
                  <a:lnTo>
                    <a:pt x="780" y="418"/>
                  </a:lnTo>
                  <a:lnTo>
                    <a:pt x="773" y="399"/>
                  </a:lnTo>
                  <a:lnTo>
                    <a:pt x="765" y="381"/>
                  </a:lnTo>
                  <a:lnTo>
                    <a:pt x="756" y="364"/>
                  </a:lnTo>
                  <a:lnTo>
                    <a:pt x="745" y="347"/>
                  </a:lnTo>
                  <a:lnTo>
                    <a:pt x="733" y="331"/>
                  </a:lnTo>
                  <a:lnTo>
                    <a:pt x="818" y="246"/>
                  </a:lnTo>
                  <a:lnTo>
                    <a:pt x="818" y="246"/>
                  </a:lnTo>
                  <a:lnTo>
                    <a:pt x="822" y="241"/>
                  </a:lnTo>
                  <a:lnTo>
                    <a:pt x="826" y="235"/>
                  </a:lnTo>
                  <a:lnTo>
                    <a:pt x="827" y="230"/>
                  </a:lnTo>
                  <a:lnTo>
                    <a:pt x="828" y="223"/>
                  </a:lnTo>
                  <a:lnTo>
                    <a:pt x="827" y="217"/>
                  </a:lnTo>
                  <a:lnTo>
                    <a:pt x="826" y="212"/>
                  </a:lnTo>
                  <a:lnTo>
                    <a:pt x="822" y="206"/>
                  </a:lnTo>
                  <a:lnTo>
                    <a:pt x="818" y="201"/>
                  </a:lnTo>
                  <a:lnTo>
                    <a:pt x="818" y="201"/>
                  </a:lnTo>
                  <a:lnTo>
                    <a:pt x="813" y="197"/>
                  </a:lnTo>
                  <a:lnTo>
                    <a:pt x="807" y="193"/>
                  </a:lnTo>
                  <a:lnTo>
                    <a:pt x="802" y="192"/>
                  </a:lnTo>
                  <a:lnTo>
                    <a:pt x="796" y="191"/>
                  </a:lnTo>
                  <a:lnTo>
                    <a:pt x="790" y="192"/>
                  </a:lnTo>
                  <a:lnTo>
                    <a:pt x="784" y="193"/>
                  </a:lnTo>
                  <a:lnTo>
                    <a:pt x="778" y="197"/>
                  </a:lnTo>
                  <a:lnTo>
                    <a:pt x="773" y="201"/>
                  </a:lnTo>
                  <a:lnTo>
                    <a:pt x="688" y="286"/>
                  </a:lnTo>
                  <a:lnTo>
                    <a:pt x="688" y="286"/>
                  </a:lnTo>
                  <a:lnTo>
                    <a:pt x="672" y="274"/>
                  </a:lnTo>
                  <a:lnTo>
                    <a:pt x="655" y="263"/>
                  </a:lnTo>
                  <a:lnTo>
                    <a:pt x="638" y="254"/>
                  </a:lnTo>
                  <a:lnTo>
                    <a:pt x="620" y="246"/>
                  </a:lnTo>
                  <a:lnTo>
                    <a:pt x="601" y="238"/>
                  </a:lnTo>
                  <a:lnTo>
                    <a:pt x="582" y="233"/>
                  </a:lnTo>
                  <a:lnTo>
                    <a:pt x="562" y="228"/>
                  </a:lnTo>
                  <a:lnTo>
                    <a:pt x="541" y="226"/>
                  </a:lnTo>
                  <a:lnTo>
                    <a:pt x="541" y="32"/>
                  </a:lnTo>
                  <a:lnTo>
                    <a:pt x="541" y="32"/>
                  </a:lnTo>
                  <a:lnTo>
                    <a:pt x="540" y="26"/>
                  </a:lnTo>
                  <a:lnTo>
                    <a:pt x="539" y="21"/>
                  </a:lnTo>
                  <a:lnTo>
                    <a:pt x="536" y="14"/>
                  </a:lnTo>
                  <a:lnTo>
                    <a:pt x="532" y="10"/>
                  </a:lnTo>
                  <a:lnTo>
                    <a:pt x="527" y="6"/>
                  </a:lnTo>
                  <a:lnTo>
                    <a:pt x="522" y="3"/>
                  </a:lnTo>
                  <a:lnTo>
                    <a:pt x="515" y="1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3" y="1"/>
                  </a:lnTo>
                  <a:lnTo>
                    <a:pt x="497" y="3"/>
                  </a:lnTo>
                  <a:lnTo>
                    <a:pt x="492" y="6"/>
                  </a:lnTo>
                  <a:lnTo>
                    <a:pt x="486" y="10"/>
                  </a:lnTo>
                  <a:lnTo>
                    <a:pt x="483" y="14"/>
                  </a:lnTo>
                  <a:lnTo>
                    <a:pt x="480" y="21"/>
                  </a:lnTo>
                  <a:lnTo>
                    <a:pt x="478" y="26"/>
                  </a:lnTo>
                  <a:lnTo>
                    <a:pt x="478" y="32"/>
                  </a:lnTo>
                  <a:lnTo>
                    <a:pt x="478" y="226"/>
                  </a:lnTo>
                  <a:lnTo>
                    <a:pt x="478" y="226"/>
                  </a:lnTo>
                  <a:lnTo>
                    <a:pt x="458" y="228"/>
                  </a:lnTo>
                  <a:lnTo>
                    <a:pt x="437" y="233"/>
                  </a:lnTo>
                  <a:lnTo>
                    <a:pt x="418" y="238"/>
                  </a:lnTo>
                  <a:lnTo>
                    <a:pt x="400" y="246"/>
                  </a:lnTo>
                  <a:lnTo>
                    <a:pt x="381" y="254"/>
                  </a:lnTo>
                  <a:lnTo>
                    <a:pt x="363" y="263"/>
                  </a:lnTo>
                  <a:lnTo>
                    <a:pt x="347" y="274"/>
                  </a:lnTo>
                  <a:lnTo>
                    <a:pt x="331" y="286"/>
                  </a:lnTo>
                  <a:lnTo>
                    <a:pt x="246" y="201"/>
                  </a:lnTo>
                  <a:lnTo>
                    <a:pt x="246" y="201"/>
                  </a:lnTo>
                  <a:lnTo>
                    <a:pt x="241" y="197"/>
                  </a:lnTo>
                  <a:lnTo>
                    <a:pt x="235" y="193"/>
                  </a:lnTo>
                  <a:lnTo>
                    <a:pt x="229" y="192"/>
                  </a:lnTo>
                  <a:lnTo>
                    <a:pt x="224" y="191"/>
                  </a:lnTo>
                  <a:lnTo>
                    <a:pt x="217" y="192"/>
                  </a:lnTo>
                  <a:lnTo>
                    <a:pt x="211" y="193"/>
                  </a:lnTo>
                  <a:lnTo>
                    <a:pt x="205" y="197"/>
                  </a:lnTo>
                  <a:lnTo>
                    <a:pt x="201" y="201"/>
                  </a:lnTo>
                  <a:lnTo>
                    <a:pt x="201" y="201"/>
                  </a:lnTo>
                  <a:lnTo>
                    <a:pt x="197" y="206"/>
                  </a:lnTo>
                  <a:lnTo>
                    <a:pt x="194" y="212"/>
                  </a:lnTo>
                  <a:lnTo>
                    <a:pt x="193" y="217"/>
                  </a:lnTo>
                  <a:lnTo>
                    <a:pt x="191" y="223"/>
                  </a:lnTo>
                  <a:lnTo>
                    <a:pt x="193" y="230"/>
                  </a:lnTo>
                  <a:lnTo>
                    <a:pt x="194" y="235"/>
                  </a:lnTo>
                  <a:lnTo>
                    <a:pt x="197" y="241"/>
                  </a:lnTo>
                  <a:lnTo>
                    <a:pt x="201" y="246"/>
                  </a:lnTo>
                  <a:lnTo>
                    <a:pt x="286" y="331"/>
                  </a:lnTo>
                  <a:lnTo>
                    <a:pt x="286" y="331"/>
                  </a:lnTo>
                  <a:lnTo>
                    <a:pt x="274" y="347"/>
                  </a:lnTo>
                  <a:lnTo>
                    <a:pt x="263" y="364"/>
                  </a:lnTo>
                  <a:lnTo>
                    <a:pt x="254" y="381"/>
                  </a:lnTo>
                  <a:lnTo>
                    <a:pt x="245" y="399"/>
                  </a:lnTo>
                  <a:lnTo>
                    <a:pt x="239" y="418"/>
                  </a:lnTo>
                  <a:lnTo>
                    <a:pt x="232" y="437"/>
                  </a:lnTo>
                  <a:lnTo>
                    <a:pt x="228" y="457"/>
                  </a:lnTo>
                  <a:lnTo>
                    <a:pt x="225" y="478"/>
                  </a:lnTo>
                  <a:lnTo>
                    <a:pt x="33" y="478"/>
                  </a:lnTo>
                  <a:lnTo>
                    <a:pt x="33" y="478"/>
                  </a:lnTo>
                  <a:lnTo>
                    <a:pt x="26" y="479"/>
                  </a:lnTo>
                  <a:lnTo>
                    <a:pt x="20" y="480"/>
                  </a:lnTo>
                  <a:lnTo>
                    <a:pt x="14" y="483"/>
                  </a:lnTo>
                  <a:lnTo>
                    <a:pt x="10" y="487"/>
                  </a:lnTo>
                  <a:lnTo>
                    <a:pt x="6" y="492"/>
                  </a:lnTo>
                  <a:lnTo>
                    <a:pt x="3" y="497"/>
                  </a:lnTo>
                  <a:lnTo>
                    <a:pt x="2" y="503"/>
                  </a:lnTo>
                  <a:lnTo>
                    <a:pt x="0" y="510"/>
                  </a:lnTo>
                  <a:lnTo>
                    <a:pt x="0" y="510"/>
                  </a:lnTo>
                  <a:lnTo>
                    <a:pt x="2" y="516"/>
                  </a:lnTo>
                  <a:lnTo>
                    <a:pt x="3" y="522"/>
                  </a:lnTo>
                  <a:lnTo>
                    <a:pt x="6" y="527"/>
                  </a:lnTo>
                  <a:lnTo>
                    <a:pt x="10" y="532"/>
                  </a:lnTo>
                  <a:lnTo>
                    <a:pt x="14" y="536"/>
                  </a:lnTo>
                  <a:lnTo>
                    <a:pt x="20" y="539"/>
                  </a:lnTo>
                  <a:lnTo>
                    <a:pt x="26" y="541"/>
                  </a:lnTo>
                  <a:lnTo>
                    <a:pt x="33" y="541"/>
                  </a:lnTo>
                  <a:lnTo>
                    <a:pt x="225" y="541"/>
                  </a:lnTo>
                  <a:lnTo>
                    <a:pt x="225" y="541"/>
                  </a:lnTo>
                  <a:lnTo>
                    <a:pt x="228" y="561"/>
                  </a:lnTo>
                  <a:lnTo>
                    <a:pt x="232" y="582"/>
                  </a:lnTo>
                  <a:lnTo>
                    <a:pt x="239" y="601"/>
                  </a:lnTo>
                  <a:lnTo>
                    <a:pt x="245" y="620"/>
                  </a:lnTo>
                  <a:lnTo>
                    <a:pt x="254" y="638"/>
                  </a:lnTo>
                  <a:lnTo>
                    <a:pt x="263" y="656"/>
                  </a:lnTo>
                  <a:lnTo>
                    <a:pt x="274" y="672"/>
                  </a:lnTo>
                  <a:lnTo>
                    <a:pt x="286" y="688"/>
                  </a:lnTo>
                  <a:lnTo>
                    <a:pt x="201" y="774"/>
                  </a:lnTo>
                  <a:lnTo>
                    <a:pt x="201" y="774"/>
                  </a:lnTo>
                  <a:lnTo>
                    <a:pt x="197" y="778"/>
                  </a:lnTo>
                  <a:lnTo>
                    <a:pt x="194" y="783"/>
                  </a:lnTo>
                  <a:lnTo>
                    <a:pt x="193" y="790"/>
                  </a:lnTo>
                  <a:lnTo>
                    <a:pt x="191" y="795"/>
                  </a:lnTo>
                  <a:lnTo>
                    <a:pt x="193" y="802"/>
                  </a:lnTo>
                  <a:lnTo>
                    <a:pt x="194" y="808"/>
                  </a:lnTo>
                  <a:lnTo>
                    <a:pt x="197" y="813"/>
                  </a:lnTo>
                  <a:lnTo>
                    <a:pt x="201" y="818"/>
                  </a:lnTo>
                  <a:lnTo>
                    <a:pt x="201" y="818"/>
                  </a:lnTo>
                  <a:lnTo>
                    <a:pt x="205" y="822"/>
                  </a:lnTo>
                  <a:lnTo>
                    <a:pt x="211" y="825"/>
                  </a:lnTo>
                  <a:lnTo>
                    <a:pt x="217" y="827"/>
                  </a:lnTo>
                  <a:lnTo>
                    <a:pt x="224" y="827"/>
                  </a:lnTo>
                  <a:lnTo>
                    <a:pt x="224" y="827"/>
                  </a:lnTo>
                  <a:lnTo>
                    <a:pt x="229" y="827"/>
                  </a:lnTo>
                  <a:lnTo>
                    <a:pt x="235" y="825"/>
                  </a:lnTo>
                  <a:lnTo>
                    <a:pt x="241" y="822"/>
                  </a:lnTo>
                  <a:lnTo>
                    <a:pt x="246" y="818"/>
                  </a:lnTo>
                  <a:lnTo>
                    <a:pt x="331" y="733"/>
                  </a:lnTo>
                  <a:lnTo>
                    <a:pt x="331" y="733"/>
                  </a:lnTo>
                  <a:lnTo>
                    <a:pt x="347" y="745"/>
                  </a:lnTo>
                  <a:lnTo>
                    <a:pt x="363" y="756"/>
                  </a:lnTo>
                  <a:lnTo>
                    <a:pt x="381" y="765"/>
                  </a:lnTo>
                  <a:lnTo>
                    <a:pt x="400" y="774"/>
                  </a:lnTo>
                  <a:lnTo>
                    <a:pt x="418" y="780"/>
                  </a:lnTo>
                  <a:lnTo>
                    <a:pt x="437" y="787"/>
                  </a:lnTo>
                  <a:lnTo>
                    <a:pt x="458" y="791"/>
                  </a:lnTo>
                  <a:lnTo>
                    <a:pt x="478" y="794"/>
                  </a:lnTo>
                  <a:lnTo>
                    <a:pt x="478" y="986"/>
                  </a:lnTo>
                  <a:lnTo>
                    <a:pt x="478" y="986"/>
                  </a:lnTo>
                  <a:lnTo>
                    <a:pt x="478" y="993"/>
                  </a:lnTo>
                  <a:lnTo>
                    <a:pt x="480" y="999"/>
                  </a:lnTo>
                  <a:lnTo>
                    <a:pt x="483" y="1004"/>
                  </a:lnTo>
                  <a:lnTo>
                    <a:pt x="486" y="1009"/>
                  </a:lnTo>
                  <a:lnTo>
                    <a:pt x="492" y="1013"/>
                  </a:lnTo>
                  <a:lnTo>
                    <a:pt x="497" y="1016"/>
                  </a:lnTo>
                  <a:lnTo>
                    <a:pt x="503" y="1017"/>
                  </a:lnTo>
                  <a:lnTo>
                    <a:pt x="509" y="1018"/>
                  </a:lnTo>
                  <a:lnTo>
                    <a:pt x="509" y="1018"/>
                  </a:lnTo>
                  <a:lnTo>
                    <a:pt x="515" y="1017"/>
                  </a:lnTo>
                  <a:lnTo>
                    <a:pt x="522" y="1016"/>
                  </a:lnTo>
                  <a:lnTo>
                    <a:pt x="527" y="1013"/>
                  </a:lnTo>
                  <a:lnTo>
                    <a:pt x="532" y="1009"/>
                  </a:lnTo>
                  <a:lnTo>
                    <a:pt x="536" y="1004"/>
                  </a:lnTo>
                  <a:lnTo>
                    <a:pt x="539" y="999"/>
                  </a:lnTo>
                  <a:lnTo>
                    <a:pt x="540" y="993"/>
                  </a:lnTo>
                  <a:lnTo>
                    <a:pt x="541" y="986"/>
                  </a:lnTo>
                  <a:lnTo>
                    <a:pt x="541" y="794"/>
                  </a:lnTo>
                  <a:lnTo>
                    <a:pt x="541" y="794"/>
                  </a:lnTo>
                  <a:lnTo>
                    <a:pt x="562" y="791"/>
                  </a:lnTo>
                  <a:lnTo>
                    <a:pt x="582" y="787"/>
                  </a:lnTo>
                  <a:lnTo>
                    <a:pt x="601" y="780"/>
                  </a:lnTo>
                  <a:lnTo>
                    <a:pt x="620" y="774"/>
                  </a:lnTo>
                  <a:lnTo>
                    <a:pt x="638" y="765"/>
                  </a:lnTo>
                  <a:lnTo>
                    <a:pt x="655" y="756"/>
                  </a:lnTo>
                  <a:lnTo>
                    <a:pt x="672" y="745"/>
                  </a:lnTo>
                  <a:lnTo>
                    <a:pt x="688" y="733"/>
                  </a:lnTo>
                  <a:lnTo>
                    <a:pt x="773" y="818"/>
                  </a:lnTo>
                  <a:lnTo>
                    <a:pt x="773" y="818"/>
                  </a:lnTo>
                  <a:lnTo>
                    <a:pt x="778" y="822"/>
                  </a:lnTo>
                  <a:lnTo>
                    <a:pt x="784" y="825"/>
                  </a:lnTo>
                  <a:lnTo>
                    <a:pt x="790" y="827"/>
                  </a:lnTo>
                  <a:lnTo>
                    <a:pt x="796" y="827"/>
                  </a:lnTo>
                  <a:lnTo>
                    <a:pt x="796" y="827"/>
                  </a:lnTo>
                  <a:lnTo>
                    <a:pt x="802" y="827"/>
                  </a:lnTo>
                  <a:lnTo>
                    <a:pt x="807" y="825"/>
                  </a:lnTo>
                  <a:lnTo>
                    <a:pt x="813" y="822"/>
                  </a:lnTo>
                  <a:lnTo>
                    <a:pt x="818" y="818"/>
                  </a:lnTo>
                  <a:lnTo>
                    <a:pt x="818" y="818"/>
                  </a:lnTo>
                  <a:lnTo>
                    <a:pt x="822" y="813"/>
                  </a:lnTo>
                  <a:lnTo>
                    <a:pt x="826" y="808"/>
                  </a:lnTo>
                  <a:lnTo>
                    <a:pt x="827" y="802"/>
                  </a:lnTo>
                  <a:lnTo>
                    <a:pt x="828" y="795"/>
                  </a:lnTo>
                  <a:lnTo>
                    <a:pt x="827" y="790"/>
                  </a:lnTo>
                  <a:lnTo>
                    <a:pt x="826" y="783"/>
                  </a:lnTo>
                  <a:lnTo>
                    <a:pt x="822" y="778"/>
                  </a:lnTo>
                  <a:lnTo>
                    <a:pt x="818" y="774"/>
                  </a:lnTo>
                  <a:lnTo>
                    <a:pt x="733" y="688"/>
                  </a:lnTo>
                  <a:lnTo>
                    <a:pt x="733" y="688"/>
                  </a:lnTo>
                  <a:lnTo>
                    <a:pt x="745" y="672"/>
                  </a:lnTo>
                  <a:lnTo>
                    <a:pt x="756" y="656"/>
                  </a:lnTo>
                  <a:lnTo>
                    <a:pt x="765" y="638"/>
                  </a:lnTo>
                  <a:lnTo>
                    <a:pt x="773" y="620"/>
                  </a:lnTo>
                  <a:lnTo>
                    <a:pt x="780" y="601"/>
                  </a:lnTo>
                  <a:lnTo>
                    <a:pt x="786" y="582"/>
                  </a:lnTo>
                  <a:lnTo>
                    <a:pt x="791" y="561"/>
                  </a:lnTo>
                  <a:lnTo>
                    <a:pt x="793" y="541"/>
                  </a:lnTo>
                  <a:lnTo>
                    <a:pt x="986" y="541"/>
                  </a:lnTo>
                  <a:lnTo>
                    <a:pt x="986" y="541"/>
                  </a:lnTo>
                  <a:lnTo>
                    <a:pt x="993" y="541"/>
                  </a:lnTo>
                  <a:lnTo>
                    <a:pt x="999" y="539"/>
                  </a:lnTo>
                  <a:lnTo>
                    <a:pt x="1005" y="536"/>
                  </a:lnTo>
                  <a:lnTo>
                    <a:pt x="1009" y="532"/>
                  </a:lnTo>
                  <a:lnTo>
                    <a:pt x="1013" y="527"/>
                  </a:lnTo>
                  <a:lnTo>
                    <a:pt x="1015" y="522"/>
                  </a:lnTo>
                  <a:lnTo>
                    <a:pt x="1018" y="516"/>
                  </a:lnTo>
                  <a:lnTo>
                    <a:pt x="1019" y="510"/>
                  </a:lnTo>
                  <a:lnTo>
                    <a:pt x="1019" y="510"/>
                  </a:lnTo>
                  <a:lnTo>
                    <a:pt x="1018" y="503"/>
                  </a:lnTo>
                  <a:lnTo>
                    <a:pt x="1015" y="497"/>
                  </a:lnTo>
                  <a:lnTo>
                    <a:pt x="1013" y="492"/>
                  </a:lnTo>
                  <a:lnTo>
                    <a:pt x="1009" y="487"/>
                  </a:lnTo>
                  <a:lnTo>
                    <a:pt x="1005" y="483"/>
                  </a:lnTo>
                  <a:lnTo>
                    <a:pt x="999" y="480"/>
                  </a:lnTo>
                  <a:lnTo>
                    <a:pt x="993" y="479"/>
                  </a:lnTo>
                  <a:lnTo>
                    <a:pt x="986" y="478"/>
                  </a:lnTo>
                  <a:lnTo>
                    <a:pt x="986" y="478"/>
                  </a:lnTo>
                  <a:close/>
                  <a:moveTo>
                    <a:pt x="509" y="732"/>
                  </a:moveTo>
                  <a:lnTo>
                    <a:pt x="509" y="732"/>
                  </a:lnTo>
                  <a:lnTo>
                    <a:pt x="486" y="731"/>
                  </a:lnTo>
                  <a:lnTo>
                    <a:pt x="465" y="728"/>
                  </a:lnTo>
                  <a:lnTo>
                    <a:pt x="444" y="722"/>
                  </a:lnTo>
                  <a:lnTo>
                    <a:pt x="423" y="715"/>
                  </a:lnTo>
                  <a:lnTo>
                    <a:pt x="404" y="705"/>
                  </a:lnTo>
                  <a:lnTo>
                    <a:pt x="385" y="694"/>
                  </a:lnTo>
                  <a:lnTo>
                    <a:pt x="367" y="682"/>
                  </a:lnTo>
                  <a:lnTo>
                    <a:pt x="352" y="666"/>
                  </a:lnTo>
                  <a:lnTo>
                    <a:pt x="337" y="651"/>
                  </a:lnTo>
                  <a:lnTo>
                    <a:pt x="324" y="634"/>
                  </a:lnTo>
                  <a:lnTo>
                    <a:pt x="314" y="616"/>
                  </a:lnTo>
                  <a:lnTo>
                    <a:pt x="304" y="596"/>
                  </a:lnTo>
                  <a:lnTo>
                    <a:pt x="297" y="575"/>
                  </a:lnTo>
                  <a:lnTo>
                    <a:pt x="291" y="554"/>
                  </a:lnTo>
                  <a:lnTo>
                    <a:pt x="288" y="532"/>
                  </a:lnTo>
                  <a:lnTo>
                    <a:pt x="287" y="510"/>
                  </a:lnTo>
                  <a:lnTo>
                    <a:pt x="287" y="510"/>
                  </a:lnTo>
                  <a:lnTo>
                    <a:pt x="288" y="487"/>
                  </a:lnTo>
                  <a:lnTo>
                    <a:pt x="291" y="465"/>
                  </a:lnTo>
                  <a:lnTo>
                    <a:pt x="297" y="443"/>
                  </a:lnTo>
                  <a:lnTo>
                    <a:pt x="304" y="423"/>
                  </a:lnTo>
                  <a:lnTo>
                    <a:pt x="314" y="404"/>
                  </a:lnTo>
                  <a:lnTo>
                    <a:pt x="324" y="385"/>
                  </a:lnTo>
                  <a:lnTo>
                    <a:pt x="337" y="368"/>
                  </a:lnTo>
                  <a:lnTo>
                    <a:pt x="352" y="352"/>
                  </a:lnTo>
                  <a:lnTo>
                    <a:pt x="367" y="338"/>
                  </a:lnTo>
                  <a:lnTo>
                    <a:pt x="385" y="325"/>
                  </a:lnTo>
                  <a:lnTo>
                    <a:pt x="404" y="313"/>
                  </a:lnTo>
                  <a:lnTo>
                    <a:pt x="423" y="305"/>
                  </a:lnTo>
                  <a:lnTo>
                    <a:pt x="444" y="297"/>
                  </a:lnTo>
                  <a:lnTo>
                    <a:pt x="465" y="291"/>
                  </a:lnTo>
                  <a:lnTo>
                    <a:pt x="486" y="288"/>
                  </a:lnTo>
                  <a:lnTo>
                    <a:pt x="509" y="287"/>
                  </a:lnTo>
                  <a:lnTo>
                    <a:pt x="509" y="287"/>
                  </a:lnTo>
                  <a:lnTo>
                    <a:pt x="533" y="288"/>
                  </a:lnTo>
                  <a:lnTo>
                    <a:pt x="554" y="291"/>
                  </a:lnTo>
                  <a:lnTo>
                    <a:pt x="576" y="297"/>
                  </a:lnTo>
                  <a:lnTo>
                    <a:pt x="596" y="305"/>
                  </a:lnTo>
                  <a:lnTo>
                    <a:pt x="615" y="313"/>
                  </a:lnTo>
                  <a:lnTo>
                    <a:pt x="633" y="325"/>
                  </a:lnTo>
                  <a:lnTo>
                    <a:pt x="651" y="338"/>
                  </a:lnTo>
                  <a:lnTo>
                    <a:pt x="667" y="352"/>
                  </a:lnTo>
                  <a:lnTo>
                    <a:pt x="681" y="368"/>
                  </a:lnTo>
                  <a:lnTo>
                    <a:pt x="694" y="385"/>
                  </a:lnTo>
                  <a:lnTo>
                    <a:pt x="705" y="404"/>
                  </a:lnTo>
                  <a:lnTo>
                    <a:pt x="715" y="423"/>
                  </a:lnTo>
                  <a:lnTo>
                    <a:pt x="723" y="443"/>
                  </a:lnTo>
                  <a:lnTo>
                    <a:pt x="728" y="465"/>
                  </a:lnTo>
                  <a:lnTo>
                    <a:pt x="731" y="487"/>
                  </a:lnTo>
                  <a:lnTo>
                    <a:pt x="732" y="510"/>
                  </a:lnTo>
                  <a:lnTo>
                    <a:pt x="732" y="510"/>
                  </a:lnTo>
                  <a:lnTo>
                    <a:pt x="731" y="532"/>
                  </a:lnTo>
                  <a:lnTo>
                    <a:pt x="728" y="554"/>
                  </a:lnTo>
                  <a:lnTo>
                    <a:pt x="723" y="575"/>
                  </a:lnTo>
                  <a:lnTo>
                    <a:pt x="715" y="596"/>
                  </a:lnTo>
                  <a:lnTo>
                    <a:pt x="705" y="616"/>
                  </a:lnTo>
                  <a:lnTo>
                    <a:pt x="694" y="634"/>
                  </a:lnTo>
                  <a:lnTo>
                    <a:pt x="681" y="651"/>
                  </a:lnTo>
                  <a:lnTo>
                    <a:pt x="667" y="666"/>
                  </a:lnTo>
                  <a:lnTo>
                    <a:pt x="651" y="682"/>
                  </a:lnTo>
                  <a:lnTo>
                    <a:pt x="633" y="694"/>
                  </a:lnTo>
                  <a:lnTo>
                    <a:pt x="615" y="705"/>
                  </a:lnTo>
                  <a:lnTo>
                    <a:pt x="596" y="715"/>
                  </a:lnTo>
                  <a:lnTo>
                    <a:pt x="576" y="722"/>
                  </a:lnTo>
                  <a:lnTo>
                    <a:pt x="554" y="728"/>
                  </a:lnTo>
                  <a:lnTo>
                    <a:pt x="533" y="731"/>
                  </a:lnTo>
                  <a:lnTo>
                    <a:pt x="509" y="732"/>
                  </a:lnTo>
                  <a:lnTo>
                    <a:pt x="509" y="7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75" name="灯片编号占位符 7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23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-1"/>
            <a:ext cx="5486400" cy="6858001"/>
            <a:chOff x="0" y="-1"/>
            <a:chExt cx="5486400" cy="685800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771"/>
            <a:stretch/>
          </p:blipFill>
          <p:spPr>
            <a:xfrm>
              <a:off x="0" y="-1"/>
              <a:ext cx="5486400" cy="6858001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0" y="0"/>
              <a:ext cx="5486400" cy="6858000"/>
            </a:xfrm>
            <a:prstGeom prst="rect">
              <a:avLst/>
            </a:prstGeom>
            <a:solidFill>
              <a:srgbClr val="4646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75" name="灯片编号占位符 7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98600" y="2761461"/>
            <a:ext cx="2336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我们的历程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COMPANY HISTORY TIMELINE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cxnSp>
        <p:nvCxnSpPr>
          <p:cNvPr id="8" name="直接连接符 7"/>
          <p:cNvCxnSpPr>
            <a:endCxn id="6" idx="0"/>
          </p:cNvCxnSpPr>
          <p:nvPr/>
        </p:nvCxnSpPr>
        <p:spPr>
          <a:xfrm>
            <a:off x="6883003" y="2354893"/>
            <a:ext cx="0" cy="914400"/>
          </a:xfrm>
          <a:prstGeom prst="line">
            <a:avLst/>
          </a:prstGeom>
          <a:ln w="15875" cap="rnd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7027003" y="3413293"/>
            <a:ext cx="1627253" cy="0"/>
          </a:xfrm>
          <a:prstGeom prst="line">
            <a:avLst/>
          </a:prstGeom>
          <a:ln w="15875" cap="rnd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9734257" y="3413293"/>
            <a:ext cx="2457743" cy="0"/>
          </a:xfrm>
          <a:prstGeom prst="line">
            <a:avLst/>
          </a:prstGeom>
          <a:ln w="15875" cap="rnd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6739003" y="3269293"/>
            <a:ext cx="288000" cy="2880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58660" y="1908973"/>
            <a:ext cx="825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STAR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46465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654256" y="2866796"/>
            <a:ext cx="1080000" cy="1080000"/>
            <a:chOff x="8654256" y="2866796"/>
            <a:chExt cx="1080000" cy="1080000"/>
          </a:xfrm>
        </p:grpSpPr>
        <p:sp>
          <p:nvSpPr>
            <p:cNvPr id="49" name="椭圆 48"/>
            <p:cNvSpPr/>
            <p:nvPr/>
          </p:nvSpPr>
          <p:spPr>
            <a:xfrm>
              <a:off x="8654256" y="2866796"/>
              <a:ext cx="1080000" cy="108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878690" y="3222130"/>
              <a:ext cx="6311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1998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53" name="Freeform 17"/>
          <p:cNvSpPr>
            <a:spLocks noEditPoints="1"/>
          </p:cNvSpPr>
          <p:nvPr/>
        </p:nvSpPr>
        <p:spPr bwMode="auto">
          <a:xfrm>
            <a:off x="9032331" y="2248317"/>
            <a:ext cx="323850" cy="323850"/>
          </a:xfrm>
          <a:custGeom>
            <a:avLst/>
            <a:gdLst>
              <a:gd name="T0" fmla="*/ 553 w 1018"/>
              <a:gd name="T1" fmla="*/ 10 h 1017"/>
              <a:gd name="T2" fmla="*/ 500 w 1018"/>
              <a:gd name="T3" fmla="*/ 0 h 1017"/>
              <a:gd name="T4" fmla="*/ 448 w 1018"/>
              <a:gd name="T5" fmla="*/ 20 h 1017"/>
              <a:gd name="T6" fmla="*/ 11 w 1018"/>
              <a:gd name="T7" fmla="*/ 463 h 1017"/>
              <a:gd name="T8" fmla="*/ 1 w 1018"/>
              <a:gd name="T9" fmla="*/ 517 h 1017"/>
              <a:gd name="T10" fmla="*/ 21 w 1018"/>
              <a:gd name="T11" fmla="*/ 568 h 1017"/>
              <a:gd name="T12" fmla="*/ 59 w 1018"/>
              <a:gd name="T13" fmla="*/ 596 h 1017"/>
              <a:gd name="T14" fmla="*/ 104 w 1018"/>
              <a:gd name="T15" fmla="*/ 603 h 1017"/>
              <a:gd name="T16" fmla="*/ 128 w 1018"/>
              <a:gd name="T17" fmla="*/ 966 h 1017"/>
              <a:gd name="T18" fmla="*/ 178 w 1018"/>
              <a:gd name="T19" fmla="*/ 1016 h 1017"/>
              <a:gd name="T20" fmla="*/ 331 w 1018"/>
              <a:gd name="T21" fmla="*/ 1016 h 1017"/>
              <a:gd name="T22" fmla="*/ 380 w 1018"/>
              <a:gd name="T23" fmla="*/ 966 h 1017"/>
              <a:gd name="T24" fmla="*/ 636 w 1018"/>
              <a:gd name="T25" fmla="*/ 953 h 1017"/>
              <a:gd name="T26" fmla="*/ 664 w 1018"/>
              <a:gd name="T27" fmla="*/ 1006 h 1017"/>
              <a:gd name="T28" fmla="*/ 827 w 1018"/>
              <a:gd name="T29" fmla="*/ 1017 h 1017"/>
              <a:gd name="T30" fmla="*/ 879 w 1018"/>
              <a:gd name="T31" fmla="*/ 989 h 1017"/>
              <a:gd name="T32" fmla="*/ 890 w 1018"/>
              <a:gd name="T33" fmla="*/ 597 h 1017"/>
              <a:gd name="T34" fmla="*/ 932 w 1018"/>
              <a:gd name="T35" fmla="*/ 603 h 1017"/>
              <a:gd name="T36" fmla="*/ 982 w 1018"/>
              <a:gd name="T37" fmla="*/ 581 h 1017"/>
              <a:gd name="T38" fmla="*/ 1010 w 1018"/>
              <a:gd name="T39" fmla="*/ 544 h 1017"/>
              <a:gd name="T40" fmla="*/ 1016 w 1018"/>
              <a:gd name="T41" fmla="*/ 490 h 1017"/>
              <a:gd name="T42" fmla="*/ 990 w 1018"/>
              <a:gd name="T43" fmla="*/ 441 h 1017"/>
              <a:gd name="T44" fmla="*/ 503 w 1018"/>
              <a:gd name="T45" fmla="*/ 63 h 1017"/>
              <a:gd name="T46" fmla="*/ 532 w 1018"/>
              <a:gd name="T47" fmla="*/ 71 h 1017"/>
              <a:gd name="T48" fmla="*/ 540 w 1018"/>
              <a:gd name="T49" fmla="*/ 100 h 1017"/>
              <a:gd name="T50" fmla="*/ 487 w 1018"/>
              <a:gd name="T51" fmla="*/ 117 h 1017"/>
              <a:gd name="T52" fmla="*/ 479 w 1018"/>
              <a:gd name="T53" fmla="*/ 82 h 1017"/>
              <a:gd name="T54" fmla="*/ 113 w 1018"/>
              <a:gd name="T55" fmla="*/ 534 h 1017"/>
              <a:gd name="T56" fmla="*/ 78 w 1018"/>
              <a:gd name="T57" fmla="*/ 534 h 1017"/>
              <a:gd name="T58" fmla="*/ 64 w 1018"/>
              <a:gd name="T59" fmla="*/ 508 h 1017"/>
              <a:gd name="T60" fmla="*/ 423 w 1018"/>
              <a:gd name="T61" fmla="*/ 135 h 1017"/>
              <a:gd name="T62" fmla="*/ 827 w 1018"/>
              <a:gd name="T63" fmla="*/ 953 h 1017"/>
              <a:gd name="T64" fmla="*/ 695 w 1018"/>
              <a:gd name="T65" fmla="*/ 706 h 1017"/>
              <a:gd name="T66" fmla="*/ 642 w 1018"/>
              <a:gd name="T67" fmla="*/ 667 h 1017"/>
              <a:gd name="T68" fmla="*/ 357 w 1018"/>
              <a:gd name="T69" fmla="*/ 672 h 1017"/>
              <a:gd name="T70" fmla="*/ 318 w 1018"/>
              <a:gd name="T71" fmla="*/ 724 h 1017"/>
              <a:gd name="T72" fmla="*/ 827 w 1018"/>
              <a:gd name="T73" fmla="*/ 547 h 1017"/>
              <a:gd name="T74" fmla="*/ 929 w 1018"/>
              <a:gd name="T75" fmla="*/ 538 h 1017"/>
              <a:gd name="T76" fmla="*/ 554 w 1018"/>
              <a:gd name="T77" fmla="*/ 184 h 1017"/>
              <a:gd name="T78" fmla="*/ 945 w 1018"/>
              <a:gd name="T79" fmla="*/ 486 h 1017"/>
              <a:gd name="T80" fmla="*/ 953 w 1018"/>
              <a:gd name="T81" fmla="*/ 514 h 1017"/>
              <a:gd name="T82" fmla="*/ 382 w 1018"/>
              <a:gd name="T83" fmla="*/ 476 h 1017"/>
              <a:gd name="T84" fmla="*/ 403 w 1018"/>
              <a:gd name="T85" fmla="*/ 547 h 1017"/>
              <a:gd name="T86" fmla="*/ 460 w 1018"/>
              <a:gd name="T87" fmla="*/ 593 h 1017"/>
              <a:gd name="T88" fmla="*/ 522 w 1018"/>
              <a:gd name="T89" fmla="*/ 603 h 1017"/>
              <a:gd name="T90" fmla="*/ 590 w 1018"/>
              <a:gd name="T91" fmla="*/ 574 h 1017"/>
              <a:gd name="T92" fmla="*/ 630 w 1018"/>
              <a:gd name="T93" fmla="*/ 514 h 1017"/>
              <a:gd name="T94" fmla="*/ 634 w 1018"/>
              <a:gd name="T95" fmla="*/ 450 h 1017"/>
              <a:gd name="T96" fmla="*/ 598 w 1018"/>
              <a:gd name="T97" fmla="*/ 386 h 1017"/>
              <a:gd name="T98" fmla="*/ 535 w 1018"/>
              <a:gd name="T99" fmla="*/ 352 h 1017"/>
              <a:gd name="T100" fmla="*/ 471 w 1018"/>
              <a:gd name="T101" fmla="*/ 355 h 1017"/>
              <a:gd name="T102" fmla="*/ 411 w 1018"/>
              <a:gd name="T103" fmla="*/ 394 h 1017"/>
              <a:gd name="T104" fmla="*/ 383 w 1018"/>
              <a:gd name="T105" fmla="*/ 463 h 1017"/>
              <a:gd name="T106" fmla="*/ 571 w 1018"/>
              <a:gd name="T107" fmla="*/ 489 h 1017"/>
              <a:gd name="T108" fmla="*/ 522 w 1018"/>
              <a:gd name="T109" fmla="*/ 538 h 1017"/>
              <a:gd name="T110" fmla="*/ 485 w 1018"/>
              <a:gd name="T111" fmla="*/ 535 h 1017"/>
              <a:gd name="T112" fmla="*/ 446 w 1018"/>
              <a:gd name="T113" fmla="*/ 482 h 1017"/>
              <a:gd name="T114" fmla="*/ 457 w 1018"/>
              <a:gd name="T115" fmla="*/ 441 h 1017"/>
              <a:gd name="T116" fmla="*/ 509 w 1018"/>
              <a:gd name="T117" fmla="*/ 413 h 1017"/>
              <a:gd name="T118" fmla="*/ 554 w 1018"/>
              <a:gd name="T119" fmla="*/ 431 h 1017"/>
              <a:gd name="T120" fmla="*/ 573 w 1018"/>
              <a:gd name="T121" fmla="*/ 476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18" h="1017">
                <a:moveTo>
                  <a:pt x="990" y="441"/>
                </a:moveTo>
                <a:lnTo>
                  <a:pt x="577" y="26"/>
                </a:lnTo>
                <a:lnTo>
                  <a:pt x="577" y="26"/>
                </a:lnTo>
                <a:lnTo>
                  <a:pt x="569" y="20"/>
                </a:lnTo>
                <a:lnTo>
                  <a:pt x="562" y="15"/>
                </a:lnTo>
                <a:lnTo>
                  <a:pt x="553" y="10"/>
                </a:lnTo>
                <a:lnTo>
                  <a:pt x="545" y="6"/>
                </a:lnTo>
                <a:lnTo>
                  <a:pt x="536" y="3"/>
                </a:lnTo>
                <a:lnTo>
                  <a:pt x="527" y="1"/>
                </a:lnTo>
                <a:lnTo>
                  <a:pt x="518" y="0"/>
                </a:lnTo>
                <a:lnTo>
                  <a:pt x="509" y="0"/>
                </a:lnTo>
                <a:lnTo>
                  <a:pt x="500" y="0"/>
                </a:lnTo>
                <a:lnTo>
                  <a:pt x="491" y="1"/>
                </a:lnTo>
                <a:lnTo>
                  <a:pt x="481" y="3"/>
                </a:lnTo>
                <a:lnTo>
                  <a:pt x="473" y="6"/>
                </a:lnTo>
                <a:lnTo>
                  <a:pt x="464" y="10"/>
                </a:lnTo>
                <a:lnTo>
                  <a:pt x="456" y="15"/>
                </a:lnTo>
                <a:lnTo>
                  <a:pt x="448" y="20"/>
                </a:lnTo>
                <a:lnTo>
                  <a:pt x="442" y="26"/>
                </a:lnTo>
                <a:lnTo>
                  <a:pt x="27" y="441"/>
                </a:lnTo>
                <a:lnTo>
                  <a:pt x="27" y="441"/>
                </a:lnTo>
                <a:lnTo>
                  <a:pt x="21" y="447"/>
                </a:lnTo>
                <a:lnTo>
                  <a:pt x="16" y="456"/>
                </a:lnTo>
                <a:lnTo>
                  <a:pt x="11" y="463"/>
                </a:lnTo>
                <a:lnTo>
                  <a:pt x="7" y="472"/>
                </a:lnTo>
                <a:lnTo>
                  <a:pt x="4" y="480"/>
                </a:lnTo>
                <a:lnTo>
                  <a:pt x="2" y="490"/>
                </a:lnTo>
                <a:lnTo>
                  <a:pt x="1" y="499"/>
                </a:lnTo>
                <a:lnTo>
                  <a:pt x="0" y="508"/>
                </a:lnTo>
                <a:lnTo>
                  <a:pt x="1" y="517"/>
                </a:lnTo>
                <a:lnTo>
                  <a:pt x="2" y="526"/>
                </a:lnTo>
                <a:lnTo>
                  <a:pt x="4" y="535"/>
                </a:lnTo>
                <a:lnTo>
                  <a:pt x="7" y="544"/>
                </a:lnTo>
                <a:lnTo>
                  <a:pt x="11" y="552"/>
                </a:lnTo>
                <a:lnTo>
                  <a:pt x="16" y="561"/>
                </a:lnTo>
                <a:lnTo>
                  <a:pt x="21" y="568"/>
                </a:lnTo>
                <a:lnTo>
                  <a:pt x="27" y="576"/>
                </a:lnTo>
                <a:lnTo>
                  <a:pt x="27" y="576"/>
                </a:lnTo>
                <a:lnTo>
                  <a:pt x="35" y="581"/>
                </a:lnTo>
                <a:lnTo>
                  <a:pt x="43" y="588"/>
                </a:lnTo>
                <a:lnTo>
                  <a:pt x="50" y="592"/>
                </a:lnTo>
                <a:lnTo>
                  <a:pt x="59" y="596"/>
                </a:lnTo>
                <a:lnTo>
                  <a:pt x="67" y="599"/>
                </a:lnTo>
                <a:lnTo>
                  <a:pt x="77" y="602"/>
                </a:lnTo>
                <a:lnTo>
                  <a:pt x="87" y="603"/>
                </a:lnTo>
                <a:lnTo>
                  <a:pt x="95" y="604"/>
                </a:lnTo>
                <a:lnTo>
                  <a:pt x="95" y="604"/>
                </a:lnTo>
                <a:lnTo>
                  <a:pt x="104" y="603"/>
                </a:lnTo>
                <a:lnTo>
                  <a:pt x="111" y="602"/>
                </a:lnTo>
                <a:lnTo>
                  <a:pt x="127" y="597"/>
                </a:lnTo>
                <a:lnTo>
                  <a:pt x="127" y="953"/>
                </a:lnTo>
                <a:lnTo>
                  <a:pt x="127" y="953"/>
                </a:lnTo>
                <a:lnTo>
                  <a:pt x="127" y="960"/>
                </a:lnTo>
                <a:lnTo>
                  <a:pt x="128" y="966"/>
                </a:lnTo>
                <a:lnTo>
                  <a:pt x="133" y="978"/>
                </a:lnTo>
                <a:lnTo>
                  <a:pt x="138" y="989"/>
                </a:lnTo>
                <a:lnTo>
                  <a:pt x="146" y="998"/>
                </a:lnTo>
                <a:lnTo>
                  <a:pt x="155" y="1006"/>
                </a:lnTo>
                <a:lnTo>
                  <a:pt x="166" y="1012"/>
                </a:lnTo>
                <a:lnTo>
                  <a:pt x="178" y="1016"/>
                </a:lnTo>
                <a:lnTo>
                  <a:pt x="184" y="1017"/>
                </a:lnTo>
                <a:lnTo>
                  <a:pt x="191" y="1017"/>
                </a:lnTo>
                <a:lnTo>
                  <a:pt x="318" y="1017"/>
                </a:lnTo>
                <a:lnTo>
                  <a:pt x="318" y="1017"/>
                </a:lnTo>
                <a:lnTo>
                  <a:pt x="325" y="1017"/>
                </a:lnTo>
                <a:lnTo>
                  <a:pt x="331" y="1016"/>
                </a:lnTo>
                <a:lnTo>
                  <a:pt x="343" y="1012"/>
                </a:lnTo>
                <a:lnTo>
                  <a:pt x="354" y="1006"/>
                </a:lnTo>
                <a:lnTo>
                  <a:pt x="363" y="998"/>
                </a:lnTo>
                <a:lnTo>
                  <a:pt x="371" y="989"/>
                </a:lnTo>
                <a:lnTo>
                  <a:pt x="376" y="978"/>
                </a:lnTo>
                <a:lnTo>
                  <a:pt x="380" y="966"/>
                </a:lnTo>
                <a:lnTo>
                  <a:pt x="382" y="960"/>
                </a:lnTo>
                <a:lnTo>
                  <a:pt x="382" y="953"/>
                </a:lnTo>
                <a:lnTo>
                  <a:pt x="382" y="730"/>
                </a:lnTo>
                <a:lnTo>
                  <a:pt x="636" y="730"/>
                </a:lnTo>
                <a:lnTo>
                  <a:pt x="636" y="953"/>
                </a:lnTo>
                <a:lnTo>
                  <a:pt x="636" y="953"/>
                </a:lnTo>
                <a:lnTo>
                  <a:pt x="637" y="960"/>
                </a:lnTo>
                <a:lnTo>
                  <a:pt x="637" y="966"/>
                </a:lnTo>
                <a:lnTo>
                  <a:pt x="641" y="978"/>
                </a:lnTo>
                <a:lnTo>
                  <a:pt x="647" y="989"/>
                </a:lnTo>
                <a:lnTo>
                  <a:pt x="655" y="998"/>
                </a:lnTo>
                <a:lnTo>
                  <a:pt x="664" y="1006"/>
                </a:lnTo>
                <a:lnTo>
                  <a:pt x="674" y="1012"/>
                </a:lnTo>
                <a:lnTo>
                  <a:pt x="687" y="1016"/>
                </a:lnTo>
                <a:lnTo>
                  <a:pt x="693" y="1017"/>
                </a:lnTo>
                <a:lnTo>
                  <a:pt x="700" y="1017"/>
                </a:lnTo>
                <a:lnTo>
                  <a:pt x="827" y="1017"/>
                </a:lnTo>
                <a:lnTo>
                  <a:pt x="827" y="1017"/>
                </a:lnTo>
                <a:lnTo>
                  <a:pt x="833" y="1017"/>
                </a:lnTo>
                <a:lnTo>
                  <a:pt x="840" y="1016"/>
                </a:lnTo>
                <a:lnTo>
                  <a:pt x="852" y="1012"/>
                </a:lnTo>
                <a:lnTo>
                  <a:pt x="862" y="1006"/>
                </a:lnTo>
                <a:lnTo>
                  <a:pt x="872" y="998"/>
                </a:lnTo>
                <a:lnTo>
                  <a:pt x="879" y="989"/>
                </a:lnTo>
                <a:lnTo>
                  <a:pt x="886" y="978"/>
                </a:lnTo>
                <a:lnTo>
                  <a:pt x="889" y="966"/>
                </a:lnTo>
                <a:lnTo>
                  <a:pt x="890" y="960"/>
                </a:lnTo>
                <a:lnTo>
                  <a:pt x="890" y="953"/>
                </a:lnTo>
                <a:lnTo>
                  <a:pt x="890" y="597"/>
                </a:lnTo>
                <a:lnTo>
                  <a:pt x="890" y="597"/>
                </a:lnTo>
                <a:lnTo>
                  <a:pt x="899" y="599"/>
                </a:lnTo>
                <a:lnTo>
                  <a:pt x="906" y="602"/>
                </a:lnTo>
                <a:lnTo>
                  <a:pt x="914" y="603"/>
                </a:lnTo>
                <a:lnTo>
                  <a:pt x="922" y="604"/>
                </a:lnTo>
                <a:lnTo>
                  <a:pt x="922" y="604"/>
                </a:lnTo>
                <a:lnTo>
                  <a:pt x="932" y="603"/>
                </a:lnTo>
                <a:lnTo>
                  <a:pt x="942" y="602"/>
                </a:lnTo>
                <a:lnTo>
                  <a:pt x="950" y="599"/>
                </a:lnTo>
                <a:lnTo>
                  <a:pt x="959" y="596"/>
                </a:lnTo>
                <a:lnTo>
                  <a:pt x="967" y="592"/>
                </a:lnTo>
                <a:lnTo>
                  <a:pt x="975" y="588"/>
                </a:lnTo>
                <a:lnTo>
                  <a:pt x="982" y="581"/>
                </a:lnTo>
                <a:lnTo>
                  <a:pt x="990" y="576"/>
                </a:lnTo>
                <a:lnTo>
                  <a:pt x="990" y="576"/>
                </a:lnTo>
                <a:lnTo>
                  <a:pt x="996" y="568"/>
                </a:lnTo>
                <a:lnTo>
                  <a:pt x="1002" y="561"/>
                </a:lnTo>
                <a:lnTo>
                  <a:pt x="1007" y="552"/>
                </a:lnTo>
                <a:lnTo>
                  <a:pt x="1010" y="544"/>
                </a:lnTo>
                <a:lnTo>
                  <a:pt x="1014" y="535"/>
                </a:lnTo>
                <a:lnTo>
                  <a:pt x="1016" y="526"/>
                </a:lnTo>
                <a:lnTo>
                  <a:pt x="1018" y="517"/>
                </a:lnTo>
                <a:lnTo>
                  <a:pt x="1018" y="508"/>
                </a:lnTo>
                <a:lnTo>
                  <a:pt x="1018" y="499"/>
                </a:lnTo>
                <a:lnTo>
                  <a:pt x="1016" y="490"/>
                </a:lnTo>
                <a:lnTo>
                  <a:pt x="1014" y="480"/>
                </a:lnTo>
                <a:lnTo>
                  <a:pt x="1010" y="472"/>
                </a:lnTo>
                <a:lnTo>
                  <a:pt x="1007" y="463"/>
                </a:lnTo>
                <a:lnTo>
                  <a:pt x="1002" y="456"/>
                </a:lnTo>
                <a:lnTo>
                  <a:pt x="996" y="447"/>
                </a:lnTo>
                <a:lnTo>
                  <a:pt x="990" y="441"/>
                </a:lnTo>
                <a:lnTo>
                  <a:pt x="990" y="441"/>
                </a:lnTo>
                <a:close/>
                <a:moveTo>
                  <a:pt x="487" y="71"/>
                </a:moveTo>
                <a:lnTo>
                  <a:pt x="487" y="71"/>
                </a:lnTo>
                <a:lnTo>
                  <a:pt x="491" y="67"/>
                </a:lnTo>
                <a:lnTo>
                  <a:pt x="496" y="64"/>
                </a:lnTo>
                <a:lnTo>
                  <a:pt x="503" y="63"/>
                </a:lnTo>
                <a:lnTo>
                  <a:pt x="509" y="62"/>
                </a:lnTo>
                <a:lnTo>
                  <a:pt x="509" y="62"/>
                </a:lnTo>
                <a:lnTo>
                  <a:pt x="516" y="63"/>
                </a:lnTo>
                <a:lnTo>
                  <a:pt x="521" y="64"/>
                </a:lnTo>
                <a:lnTo>
                  <a:pt x="526" y="67"/>
                </a:lnTo>
                <a:lnTo>
                  <a:pt x="532" y="71"/>
                </a:lnTo>
                <a:lnTo>
                  <a:pt x="532" y="71"/>
                </a:lnTo>
                <a:lnTo>
                  <a:pt x="535" y="77"/>
                </a:lnTo>
                <a:lnTo>
                  <a:pt x="538" y="82"/>
                </a:lnTo>
                <a:lnTo>
                  <a:pt x="540" y="88"/>
                </a:lnTo>
                <a:lnTo>
                  <a:pt x="540" y="94"/>
                </a:lnTo>
                <a:lnTo>
                  <a:pt x="540" y="100"/>
                </a:lnTo>
                <a:lnTo>
                  <a:pt x="538" y="106"/>
                </a:lnTo>
                <a:lnTo>
                  <a:pt x="535" y="111"/>
                </a:lnTo>
                <a:lnTo>
                  <a:pt x="532" y="117"/>
                </a:lnTo>
                <a:lnTo>
                  <a:pt x="509" y="139"/>
                </a:lnTo>
                <a:lnTo>
                  <a:pt x="487" y="117"/>
                </a:lnTo>
                <a:lnTo>
                  <a:pt x="487" y="117"/>
                </a:lnTo>
                <a:lnTo>
                  <a:pt x="482" y="111"/>
                </a:lnTo>
                <a:lnTo>
                  <a:pt x="479" y="106"/>
                </a:lnTo>
                <a:lnTo>
                  <a:pt x="478" y="100"/>
                </a:lnTo>
                <a:lnTo>
                  <a:pt x="477" y="94"/>
                </a:lnTo>
                <a:lnTo>
                  <a:pt x="478" y="88"/>
                </a:lnTo>
                <a:lnTo>
                  <a:pt x="479" y="82"/>
                </a:lnTo>
                <a:lnTo>
                  <a:pt x="482" y="77"/>
                </a:lnTo>
                <a:lnTo>
                  <a:pt x="487" y="71"/>
                </a:lnTo>
                <a:lnTo>
                  <a:pt x="487" y="71"/>
                </a:lnTo>
                <a:close/>
                <a:moveTo>
                  <a:pt x="118" y="531"/>
                </a:moveTo>
                <a:lnTo>
                  <a:pt x="118" y="531"/>
                </a:lnTo>
                <a:lnTo>
                  <a:pt x="113" y="534"/>
                </a:lnTo>
                <a:lnTo>
                  <a:pt x="108" y="537"/>
                </a:lnTo>
                <a:lnTo>
                  <a:pt x="102" y="538"/>
                </a:lnTo>
                <a:lnTo>
                  <a:pt x="95" y="539"/>
                </a:lnTo>
                <a:lnTo>
                  <a:pt x="90" y="538"/>
                </a:lnTo>
                <a:lnTo>
                  <a:pt x="83" y="537"/>
                </a:lnTo>
                <a:lnTo>
                  <a:pt x="78" y="534"/>
                </a:lnTo>
                <a:lnTo>
                  <a:pt x="73" y="531"/>
                </a:lnTo>
                <a:lnTo>
                  <a:pt x="73" y="531"/>
                </a:lnTo>
                <a:lnTo>
                  <a:pt x="69" y="525"/>
                </a:lnTo>
                <a:lnTo>
                  <a:pt x="66" y="520"/>
                </a:lnTo>
                <a:lnTo>
                  <a:pt x="64" y="514"/>
                </a:lnTo>
                <a:lnTo>
                  <a:pt x="64" y="508"/>
                </a:lnTo>
                <a:lnTo>
                  <a:pt x="64" y="502"/>
                </a:lnTo>
                <a:lnTo>
                  <a:pt x="66" y="495"/>
                </a:lnTo>
                <a:lnTo>
                  <a:pt x="69" y="490"/>
                </a:lnTo>
                <a:lnTo>
                  <a:pt x="73" y="486"/>
                </a:lnTo>
                <a:lnTo>
                  <a:pt x="423" y="135"/>
                </a:lnTo>
                <a:lnTo>
                  <a:pt x="423" y="135"/>
                </a:lnTo>
                <a:lnTo>
                  <a:pt x="431" y="149"/>
                </a:lnTo>
                <a:lnTo>
                  <a:pt x="436" y="155"/>
                </a:lnTo>
                <a:lnTo>
                  <a:pt x="442" y="162"/>
                </a:lnTo>
                <a:lnTo>
                  <a:pt x="464" y="184"/>
                </a:lnTo>
                <a:lnTo>
                  <a:pt x="118" y="531"/>
                </a:lnTo>
                <a:close/>
                <a:moveTo>
                  <a:pt x="827" y="953"/>
                </a:moveTo>
                <a:lnTo>
                  <a:pt x="700" y="953"/>
                </a:lnTo>
                <a:lnTo>
                  <a:pt x="700" y="730"/>
                </a:lnTo>
                <a:lnTo>
                  <a:pt x="700" y="730"/>
                </a:lnTo>
                <a:lnTo>
                  <a:pt x="699" y="724"/>
                </a:lnTo>
                <a:lnTo>
                  <a:pt x="698" y="717"/>
                </a:lnTo>
                <a:lnTo>
                  <a:pt x="695" y="706"/>
                </a:lnTo>
                <a:lnTo>
                  <a:pt x="688" y="695"/>
                </a:lnTo>
                <a:lnTo>
                  <a:pt x="681" y="685"/>
                </a:lnTo>
                <a:lnTo>
                  <a:pt x="671" y="678"/>
                </a:lnTo>
                <a:lnTo>
                  <a:pt x="661" y="672"/>
                </a:lnTo>
                <a:lnTo>
                  <a:pt x="649" y="668"/>
                </a:lnTo>
                <a:lnTo>
                  <a:pt x="642" y="667"/>
                </a:lnTo>
                <a:lnTo>
                  <a:pt x="636" y="667"/>
                </a:lnTo>
                <a:lnTo>
                  <a:pt x="382" y="667"/>
                </a:lnTo>
                <a:lnTo>
                  <a:pt x="382" y="667"/>
                </a:lnTo>
                <a:lnTo>
                  <a:pt x="375" y="667"/>
                </a:lnTo>
                <a:lnTo>
                  <a:pt x="369" y="668"/>
                </a:lnTo>
                <a:lnTo>
                  <a:pt x="357" y="672"/>
                </a:lnTo>
                <a:lnTo>
                  <a:pt x="346" y="678"/>
                </a:lnTo>
                <a:lnTo>
                  <a:pt x="337" y="685"/>
                </a:lnTo>
                <a:lnTo>
                  <a:pt x="329" y="695"/>
                </a:lnTo>
                <a:lnTo>
                  <a:pt x="323" y="706"/>
                </a:lnTo>
                <a:lnTo>
                  <a:pt x="319" y="717"/>
                </a:lnTo>
                <a:lnTo>
                  <a:pt x="318" y="724"/>
                </a:lnTo>
                <a:lnTo>
                  <a:pt x="318" y="730"/>
                </a:lnTo>
                <a:lnTo>
                  <a:pt x="318" y="953"/>
                </a:lnTo>
                <a:lnTo>
                  <a:pt x="191" y="953"/>
                </a:lnTo>
                <a:lnTo>
                  <a:pt x="191" y="547"/>
                </a:lnTo>
                <a:lnTo>
                  <a:pt x="509" y="229"/>
                </a:lnTo>
                <a:lnTo>
                  <a:pt x="827" y="547"/>
                </a:lnTo>
                <a:lnTo>
                  <a:pt x="827" y="953"/>
                </a:lnTo>
                <a:close/>
                <a:moveTo>
                  <a:pt x="945" y="531"/>
                </a:moveTo>
                <a:lnTo>
                  <a:pt x="945" y="531"/>
                </a:lnTo>
                <a:lnTo>
                  <a:pt x="939" y="534"/>
                </a:lnTo>
                <a:lnTo>
                  <a:pt x="934" y="537"/>
                </a:lnTo>
                <a:lnTo>
                  <a:pt x="929" y="538"/>
                </a:lnTo>
                <a:lnTo>
                  <a:pt x="922" y="539"/>
                </a:lnTo>
                <a:lnTo>
                  <a:pt x="916" y="538"/>
                </a:lnTo>
                <a:lnTo>
                  <a:pt x="911" y="537"/>
                </a:lnTo>
                <a:lnTo>
                  <a:pt x="905" y="534"/>
                </a:lnTo>
                <a:lnTo>
                  <a:pt x="900" y="531"/>
                </a:lnTo>
                <a:lnTo>
                  <a:pt x="554" y="184"/>
                </a:lnTo>
                <a:lnTo>
                  <a:pt x="577" y="162"/>
                </a:lnTo>
                <a:lnTo>
                  <a:pt x="577" y="162"/>
                </a:lnTo>
                <a:lnTo>
                  <a:pt x="582" y="155"/>
                </a:lnTo>
                <a:lnTo>
                  <a:pt x="586" y="149"/>
                </a:lnTo>
                <a:lnTo>
                  <a:pt x="595" y="135"/>
                </a:lnTo>
                <a:lnTo>
                  <a:pt x="945" y="486"/>
                </a:lnTo>
                <a:lnTo>
                  <a:pt x="945" y="486"/>
                </a:lnTo>
                <a:lnTo>
                  <a:pt x="949" y="490"/>
                </a:lnTo>
                <a:lnTo>
                  <a:pt x="951" y="495"/>
                </a:lnTo>
                <a:lnTo>
                  <a:pt x="953" y="502"/>
                </a:lnTo>
                <a:lnTo>
                  <a:pt x="955" y="508"/>
                </a:lnTo>
                <a:lnTo>
                  <a:pt x="953" y="514"/>
                </a:lnTo>
                <a:lnTo>
                  <a:pt x="951" y="520"/>
                </a:lnTo>
                <a:lnTo>
                  <a:pt x="949" y="525"/>
                </a:lnTo>
                <a:lnTo>
                  <a:pt x="945" y="531"/>
                </a:lnTo>
                <a:lnTo>
                  <a:pt x="945" y="531"/>
                </a:lnTo>
                <a:close/>
                <a:moveTo>
                  <a:pt x="382" y="476"/>
                </a:moveTo>
                <a:lnTo>
                  <a:pt x="382" y="476"/>
                </a:lnTo>
                <a:lnTo>
                  <a:pt x="383" y="489"/>
                </a:lnTo>
                <a:lnTo>
                  <a:pt x="385" y="502"/>
                </a:lnTo>
                <a:lnTo>
                  <a:pt x="387" y="514"/>
                </a:lnTo>
                <a:lnTo>
                  <a:pt x="391" y="525"/>
                </a:lnTo>
                <a:lnTo>
                  <a:pt x="397" y="536"/>
                </a:lnTo>
                <a:lnTo>
                  <a:pt x="403" y="547"/>
                </a:lnTo>
                <a:lnTo>
                  <a:pt x="411" y="556"/>
                </a:lnTo>
                <a:lnTo>
                  <a:pt x="419" y="566"/>
                </a:lnTo>
                <a:lnTo>
                  <a:pt x="428" y="574"/>
                </a:lnTo>
                <a:lnTo>
                  <a:pt x="437" y="581"/>
                </a:lnTo>
                <a:lnTo>
                  <a:pt x="448" y="588"/>
                </a:lnTo>
                <a:lnTo>
                  <a:pt x="460" y="593"/>
                </a:lnTo>
                <a:lnTo>
                  <a:pt x="471" y="597"/>
                </a:lnTo>
                <a:lnTo>
                  <a:pt x="483" y="600"/>
                </a:lnTo>
                <a:lnTo>
                  <a:pt x="496" y="603"/>
                </a:lnTo>
                <a:lnTo>
                  <a:pt x="509" y="604"/>
                </a:lnTo>
                <a:lnTo>
                  <a:pt x="509" y="604"/>
                </a:lnTo>
                <a:lnTo>
                  <a:pt x="522" y="603"/>
                </a:lnTo>
                <a:lnTo>
                  <a:pt x="535" y="600"/>
                </a:lnTo>
                <a:lnTo>
                  <a:pt x="547" y="597"/>
                </a:lnTo>
                <a:lnTo>
                  <a:pt x="559" y="593"/>
                </a:lnTo>
                <a:lnTo>
                  <a:pt x="569" y="588"/>
                </a:lnTo>
                <a:lnTo>
                  <a:pt x="580" y="581"/>
                </a:lnTo>
                <a:lnTo>
                  <a:pt x="590" y="574"/>
                </a:lnTo>
                <a:lnTo>
                  <a:pt x="598" y="566"/>
                </a:lnTo>
                <a:lnTo>
                  <a:pt x="607" y="556"/>
                </a:lnTo>
                <a:lnTo>
                  <a:pt x="614" y="547"/>
                </a:lnTo>
                <a:lnTo>
                  <a:pt x="621" y="536"/>
                </a:lnTo>
                <a:lnTo>
                  <a:pt x="626" y="525"/>
                </a:lnTo>
                <a:lnTo>
                  <a:pt x="630" y="514"/>
                </a:lnTo>
                <a:lnTo>
                  <a:pt x="634" y="502"/>
                </a:lnTo>
                <a:lnTo>
                  <a:pt x="636" y="489"/>
                </a:lnTo>
                <a:lnTo>
                  <a:pt x="636" y="476"/>
                </a:lnTo>
                <a:lnTo>
                  <a:pt x="636" y="476"/>
                </a:lnTo>
                <a:lnTo>
                  <a:pt x="636" y="463"/>
                </a:lnTo>
                <a:lnTo>
                  <a:pt x="634" y="450"/>
                </a:lnTo>
                <a:lnTo>
                  <a:pt x="630" y="438"/>
                </a:lnTo>
                <a:lnTo>
                  <a:pt x="626" y="427"/>
                </a:lnTo>
                <a:lnTo>
                  <a:pt x="621" y="415"/>
                </a:lnTo>
                <a:lnTo>
                  <a:pt x="614" y="405"/>
                </a:lnTo>
                <a:lnTo>
                  <a:pt x="607" y="394"/>
                </a:lnTo>
                <a:lnTo>
                  <a:pt x="598" y="386"/>
                </a:lnTo>
                <a:lnTo>
                  <a:pt x="590" y="377"/>
                </a:lnTo>
                <a:lnTo>
                  <a:pt x="580" y="371"/>
                </a:lnTo>
                <a:lnTo>
                  <a:pt x="569" y="364"/>
                </a:lnTo>
                <a:lnTo>
                  <a:pt x="559" y="359"/>
                </a:lnTo>
                <a:lnTo>
                  <a:pt x="547" y="355"/>
                </a:lnTo>
                <a:lnTo>
                  <a:pt x="535" y="352"/>
                </a:lnTo>
                <a:lnTo>
                  <a:pt x="522" y="349"/>
                </a:lnTo>
                <a:lnTo>
                  <a:pt x="509" y="348"/>
                </a:lnTo>
                <a:lnTo>
                  <a:pt x="509" y="348"/>
                </a:lnTo>
                <a:lnTo>
                  <a:pt x="496" y="349"/>
                </a:lnTo>
                <a:lnTo>
                  <a:pt x="483" y="352"/>
                </a:lnTo>
                <a:lnTo>
                  <a:pt x="471" y="355"/>
                </a:lnTo>
                <a:lnTo>
                  <a:pt x="460" y="359"/>
                </a:lnTo>
                <a:lnTo>
                  <a:pt x="448" y="364"/>
                </a:lnTo>
                <a:lnTo>
                  <a:pt x="437" y="371"/>
                </a:lnTo>
                <a:lnTo>
                  <a:pt x="428" y="377"/>
                </a:lnTo>
                <a:lnTo>
                  <a:pt x="419" y="386"/>
                </a:lnTo>
                <a:lnTo>
                  <a:pt x="411" y="394"/>
                </a:lnTo>
                <a:lnTo>
                  <a:pt x="403" y="405"/>
                </a:lnTo>
                <a:lnTo>
                  <a:pt x="397" y="415"/>
                </a:lnTo>
                <a:lnTo>
                  <a:pt x="391" y="427"/>
                </a:lnTo>
                <a:lnTo>
                  <a:pt x="387" y="438"/>
                </a:lnTo>
                <a:lnTo>
                  <a:pt x="385" y="450"/>
                </a:lnTo>
                <a:lnTo>
                  <a:pt x="383" y="463"/>
                </a:lnTo>
                <a:lnTo>
                  <a:pt x="382" y="476"/>
                </a:lnTo>
                <a:lnTo>
                  <a:pt x="382" y="476"/>
                </a:lnTo>
                <a:close/>
                <a:moveTo>
                  <a:pt x="573" y="476"/>
                </a:moveTo>
                <a:lnTo>
                  <a:pt x="573" y="476"/>
                </a:lnTo>
                <a:lnTo>
                  <a:pt x="573" y="482"/>
                </a:lnTo>
                <a:lnTo>
                  <a:pt x="571" y="489"/>
                </a:lnTo>
                <a:lnTo>
                  <a:pt x="567" y="501"/>
                </a:lnTo>
                <a:lnTo>
                  <a:pt x="562" y="511"/>
                </a:lnTo>
                <a:lnTo>
                  <a:pt x="554" y="521"/>
                </a:lnTo>
                <a:lnTo>
                  <a:pt x="545" y="529"/>
                </a:lnTo>
                <a:lnTo>
                  <a:pt x="534" y="535"/>
                </a:lnTo>
                <a:lnTo>
                  <a:pt x="522" y="538"/>
                </a:lnTo>
                <a:lnTo>
                  <a:pt x="516" y="539"/>
                </a:lnTo>
                <a:lnTo>
                  <a:pt x="509" y="539"/>
                </a:lnTo>
                <a:lnTo>
                  <a:pt x="509" y="539"/>
                </a:lnTo>
                <a:lnTo>
                  <a:pt x="503" y="539"/>
                </a:lnTo>
                <a:lnTo>
                  <a:pt x="496" y="538"/>
                </a:lnTo>
                <a:lnTo>
                  <a:pt x="485" y="535"/>
                </a:lnTo>
                <a:lnTo>
                  <a:pt x="474" y="529"/>
                </a:lnTo>
                <a:lnTo>
                  <a:pt x="464" y="521"/>
                </a:lnTo>
                <a:lnTo>
                  <a:pt x="457" y="511"/>
                </a:lnTo>
                <a:lnTo>
                  <a:pt x="450" y="501"/>
                </a:lnTo>
                <a:lnTo>
                  <a:pt x="447" y="489"/>
                </a:lnTo>
                <a:lnTo>
                  <a:pt x="446" y="482"/>
                </a:lnTo>
                <a:lnTo>
                  <a:pt x="445" y="476"/>
                </a:lnTo>
                <a:lnTo>
                  <a:pt x="445" y="476"/>
                </a:lnTo>
                <a:lnTo>
                  <a:pt x="446" y="470"/>
                </a:lnTo>
                <a:lnTo>
                  <a:pt x="447" y="463"/>
                </a:lnTo>
                <a:lnTo>
                  <a:pt x="450" y="451"/>
                </a:lnTo>
                <a:lnTo>
                  <a:pt x="457" y="441"/>
                </a:lnTo>
                <a:lnTo>
                  <a:pt x="464" y="431"/>
                </a:lnTo>
                <a:lnTo>
                  <a:pt x="474" y="423"/>
                </a:lnTo>
                <a:lnTo>
                  <a:pt x="485" y="417"/>
                </a:lnTo>
                <a:lnTo>
                  <a:pt x="496" y="414"/>
                </a:lnTo>
                <a:lnTo>
                  <a:pt x="503" y="413"/>
                </a:lnTo>
                <a:lnTo>
                  <a:pt x="509" y="413"/>
                </a:lnTo>
                <a:lnTo>
                  <a:pt x="509" y="413"/>
                </a:lnTo>
                <a:lnTo>
                  <a:pt x="516" y="413"/>
                </a:lnTo>
                <a:lnTo>
                  <a:pt x="522" y="414"/>
                </a:lnTo>
                <a:lnTo>
                  <a:pt x="534" y="417"/>
                </a:lnTo>
                <a:lnTo>
                  <a:pt x="545" y="423"/>
                </a:lnTo>
                <a:lnTo>
                  <a:pt x="554" y="431"/>
                </a:lnTo>
                <a:lnTo>
                  <a:pt x="562" y="441"/>
                </a:lnTo>
                <a:lnTo>
                  <a:pt x="567" y="451"/>
                </a:lnTo>
                <a:lnTo>
                  <a:pt x="571" y="463"/>
                </a:lnTo>
                <a:lnTo>
                  <a:pt x="573" y="470"/>
                </a:lnTo>
                <a:lnTo>
                  <a:pt x="573" y="476"/>
                </a:lnTo>
                <a:lnTo>
                  <a:pt x="573" y="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6465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748613" y="4137959"/>
            <a:ext cx="284331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A9682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公司组建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A9682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868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6" grpId="0"/>
      <p:bldP spid="53" grpId="0" animBg="1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cxnSp>
        <p:nvCxnSpPr>
          <p:cNvPr id="3" name="直接连接符 2"/>
          <p:cNvCxnSpPr>
            <a:endCxn id="14" idx="6"/>
          </p:cNvCxnSpPr>
          <p:nvPr/>
        </p:nvCxnSpPr>
        <p:spPr>
          <a:xfrm flipH="1" flipV="1">
            <a:off x="10168187" y="3406796"/>
            <a:ext cx="2023814" cy="6497"/>
          </a:xfrm>
          <a:prstGeom prst="line">
            <a:avLst/>
          </a:prstGeom>
          <a:ln w="15875" cap="rnd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261020" y="4217458"/>
            <a:ext cx="284331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4C8C8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获得国际奖项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64C8C8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56000" y="2866796"/>
            <a:ext cx="1080000" cy="1080000"/>
            <a:chOff x="8654256" y="2866796"/>
            <a:chExt cx="1080000" cy="1080000"/>
          </a:xfrm>
        </p:grpSpPr>
        <p:sp>
          <p:nvSpPr>
            <p:cNvPr id="5" name="椭圆 4"/>
            <p:cNvSpPr/>
            <p:nvPr/>
          </p:nvSpPr>
          <p:spPr>
            <a:xfrm>
              <a:off x="8654256" y="2866796"/>
              <a:ext cx="1080000" cy="108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855480" y="3222130"/>
              <a:ext cx="6775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2006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23813" y="2866796"/>
            <a:ext cx="1080000" cy="1080000"/>
            <a:chOff x="8654256" y="2866796"/>
            <a:chExt cx="1080000" cy="1080000"/>
          </a:xfrm>
        </p:grpSpPr>
        <p:sp>
          <p:nvSpPr>
            <p:cNvPr id="11" name="椭圆 10"/>
            <p:cNvSpPr/>
            <p:nvPr/>
          </p:nvSpPr>
          <p:spPr>
            <a:xfrm>
              <a:off x="8654256" y="2866796"/>
              <a:ext cx="1080000" cy="10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853172" y="3222130"/>
              <a:ext cx="6821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2000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088187" y="2866796"/>
            <a:ext cx="1080000" cy="1080000"/>
            <a:chOff x="8654256" y="2866796"/>
            <a:chExt cx="1080000" cy="1080000"/>
          </a:xfrm>
        </p:grpSpPr>
        <p:sp>
          <p:nvSpPr>
            <p:cNvPr id="14" name="椭圆 13"/>
            <p:cNvSpPr/>
            <p:nvPr/>
          </p:nvSpPr>
          <p:spPr>
            <a:xfrm>
              <a:off x="8654256" y="2866796"/>
              <a:ext cx="1080000" cy="108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855896" y="3222130"/>
              <a:ext cx="6767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2009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cxnSp>
        <p:nvCxnSpPr>
          <p:cNvPr id="18" name="直接连接符 17"/>
          <p:cNvCxnSpPr>
            <a:stCxn id="14" idx="2"/>
            <a:endCxn id="5" idx="6"/>
          </p:cNvCxnSpPr>
          <p:nvPr/>
        </p:nvCxnSpPr>
        <p:spPr>
          <a:xfrm flipH="1">
            <a:off x="6636000" y="3406796"/>
            <a:ext cx="2452187" cy="0"/>
          </a:xfrm>
          <a:prstGeom prst="line">
            <a:avLst/>
          </a:prstGeom>
          <a:ln w="15875" cap="rnd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5" idx="2"/>
            <a:endCxn id="11" idx="6"/>
          </p:cNvCxnSpPr>
          <p:nvPr/>
        </p:nvCxnSpPr>
        <p:spPr>
          <a:xfrm flipH="1">
            <a:off x="3103813" y="3406796"/>
            <a:ext cx="2452187" cy="0"/>
          </a:xfrm>
          <a:prstGeom prst="line">
            <a:avLst/>
          </a:prstGeom>
          <a:ln w="15875" cap="rnd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1" idx="2"/>
          </p:cNvCxnSpPr>
          <p:nvPr/>
        </p:nvCxnSpPr>
        <p:spPr>
          <a:xfrm flipH="1">
            <a:off x="2" y="3406796"/>
            <a:ext cx="2023811" cy="0"/>
          </a:xfrm>
          <a:prstGeom prst="line">
            <a:avLst/>
          </a:prstGeom>
          <a:ln w="15875" cap="rnd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2011287" y="4217458"/>
            <a:ext cx="284331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ABE5A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新产品上市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ABE5A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74344" y="1463665"/>
            <a:ext cx="284331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4CB4D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云服务上线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A4CB4D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28" name="Freeform 48"/>
          <p:cNvSpPr>
            <a:spLocks noEditPoints="1"/>
          </p:cNvSpPr>
          <p:nvPr/>
        </p:nvSpPr>
        <p:spPr bwMode="auto">
          <a:xfrm>
            <a:off x="2402681" y="2290123"/>
            <a:ext cx="322263" cy="322263"/>
          </a:xfrm>
          <a:custGeom>
            <a:avLst/>
            <a:gdLst>
              <a:gd name="T0" fmla="*/ 77 w 1019"/>
              <a:gd name="T1" fmla="*/ 1 h 1017"/>
              <a:gd name="T2" fmla="*/ 35 w 1019"/>
              <a:gd name="T3" fmla="*/ 21 h 1017"/>
              <a:gd name="T4" fmla="*/ 8 w 1019"/>
              <a:gd name="T5" fmla="*/ 58 h 1017"/>
              <a:gd name="T6" fmla="*/ 0 w 1019"/>
              <a:gd name="T7" fmla="*/ 921 h 1017"/>
              <a:gd name="T8" fmla="*/ 8 w 1019"/>
              <a:gd name="T9" fmla="*/ 959 h 1017"/>
              <a:gd name="T10" fmla="*/ 35 w 1019"/>
              <a:gd name="T11" fmla="*/ 995 h 1017"/>
              <a:gd name="T12" fmla="*/ 77 w 1019"/>
              <a:gd name="T13" fmla="*/ 1015 h 1017"/>
              <a:gd name="T14" fmla="*/ 933 w 1019"/>
              <a:gd name="T15" fmla="*/ 1017 h 1017"/>
              <a:gd name="T16" fmla="*/ 976 w 1019"/>
              <a:gd name="T17" fmla="*/ 1001 h 1017"/>
              <a:gd name="T18" fmla="*/ 1007 w 1019"/>
              <a:gd name="T19" fmla="*/ 967 h 1017"/>
              <a:gd name="T20" fmla="*/ 1019 w 1019"/>
              <a:gd name="T21" fmla="*/ 921 h 1017"/>
              <a:gd name="T22" fmla="*/ 1014 w 1019"/>
              <a:gd name="T23" fmla="*/ 66 h 1017"/>
              <a:gd name="T24" fmla="*/ 991 w 1019"/>
              <a:gd name="T25" fmla="*/ 27 h 1017"/>
              <a:gd name="T26" fmla="*/ 951 w 1019"/>
              <a:gd name="T27" fmla="*/ 4 h 1017"/>
              <a:gd name="T28" fmla="*/ 954 w 1019"/>
              <a:gd name="T29" fmla="*/ 921 h 1017"/>
              <a:gd name="T30" fmla="*/ 946 w 1019"/>
              <a:gd name="T31" fmla="*/ 944 h 1017"/>
              <a:gd name="T32" fmla="*/ 96 w 1019"/>
              <a:gd name="T33" fmla="*/ 953 h 1017"/>
              <a:gd name="T34" fmla="*/ 73 w 1019"/>
              <a:gd name="T35" fmla="*/ 944 h 1017"/>
              <a:gd name="T36" fmla="*/ 64 w 1019"/>
              <a:gd name="T37" fmla="*/ 94 h 1017"/>
              <a:gd name="T38" fmla="*/ 73 w 1019"/>
              <a:gd name="T39" fmla="*/ 73 h 1017"/>
              <a:gd name="T40" fmla="*/ 923 w 1019"/>
              <a:gd name="T41" fmla="*/ 63 h 1017"/>
              <a:gd name="T42" fmla="*/ 946 w 1019"/>
              <a:gd name="T43" fmla="*/ 73 h 1017"/>
              <a:gd name="T44" fmla="*/ 954 w 1019"/>
              <a:gd name="T45" fmla="*/ 921 h 1017"/>
              <a:gd name="T46" fmla="*/ 179 w 1019"/>
              <a:gd name="T47" fmla="*/ 127 h 1017"/>
              <a:gd name="T48" fmla="*/ 132 w 1019"/>
              <a:gd name="T49" fmla="*/ 165 h 1017"/>
              <a:gd name="T50" fmla="*/ 128 w 1019"/>
              <a:gd name="T51" fmla="*/ 317 h 1017"/>
              <a:gd name="T52" fmla="*/ 146 w 1019"/>
              <a:gd name="T53" fmla="*/ 362 h 1017"/>
              <a:gd name="T54" fmla="*/ 191 w 1019"/>
              <a:gd name="T55" fmla="*/ 380 h 1017"/>
              <a:gd name="T56" fmla="*/ 852 w 1019"/>
              <a:gd name="T57" fmla="*/ 376 h 1017"/>
              <a:gd name="T58" fmla="*/ 890 w 1019"/>
              <a:gd name="T59" fmla="*/ 330 h 1017"/>
              <a:gd name="T60" fmla="*/ 891 w 1019"/>
              <a:gd name="T61" fmla="*/ 183 h 1017"/>
              <a:gd name="T62" fmla="*/ 863 w 1019"/>
              <a:gd name="T63" fmla="*/ 137 h 1017"/>
              <a:gd name="T64" fmla="*/ 828 w 1019"/>
              <a:gd name="T65" fmla="*/ 126 h 1017"/>
              <a:gd name="T66" fmla="*/ 191 w 1019"/>
              <a:gd name="T67" fmla="*/ 317 h 1017"/>
              <a:gd name="T68" fmla="*/ 179 w 1019"/>
              <a:gd name="T69" fmla="*/ 446 h 1017"/>
              <a:gd name="T70" fmla="*/ 132 w 1019"/>
              <a:gd name="T71" fmla="*/ 483 h 1017"/>
              <a:gd name="T72" fmla="*/ 128 w 1019"/>
              <a:gd name="T73" fmla="*/ 826 h 1017"/>
              <a:gd name="T74" fmla="*/ 146 w 1019"/>
              <a:gd name="T75" fmla="*/ 871 h 1017"/>
              <a:gd name="T76" fmla="*/ 191 w 1019"/>
              <a:gd name="T77" fmla="*/ 890 h 1017"/>
              <a:gd name="T78" fmla="*/ 344 w 1019"/>
              <a:gd name="T79" fmla="*/ 885 h 1017"/>
              <a:gd name="T80" fmla="*/ 381 w 1019"/>
              <a:gd name="T81" fmla="*/ 839 h 1017"/>
              <a:gd name="T82" fmla="*/ 382 w 1019"/>
              <a:gd name="T83" fmla="*/ 502 h 1017"/>
              <a:gd name="T84" fmla="*/ 355 w 1019"/>
              <a:gd name="T85" fmla="*/ 456 h 1017"/>
              <a:gd name="T86" fmla="*/ 319 w 1019"/>
              <a:gd name="T87" fmla="*/ 445 h 1017"/>
              <a:gd name="T88" fmla="*/ 191 w 1019"/>
              <a:gd name="T89" fmla="*/ 826 h 1017"/>
              <a:gd name="T90" fmla="*/ 496 w 1019"/>
              <a:gd name="T91" fmla="*/ 446 h 1017"/>
              <a:gd name="T92" fmla="*/ 451 w 1019"/>
              <a:gd name="T93" fmla="*/ 483 h 1017"/>
              <a:gd name="T94" fmla="*/ 446 w 1019"/>
              <a:gd name="T95" fmla="*/ 826 h 1017"/>
              <a:gd name="T96" fmla="*/ 464 w 1019"/>
              <a:gd name="T97" fmla="*/ 871 h 1017"/>
              <a:gd name="T98" fmla="*/ 509 w 1019"/>
              <a:gd name="T99" fmla="*/ 890 h 1017"/>
              <a:gd name="T100" fmla="*/ 852 w 1019"/>
              <a:gd name="T101" fmla="*/ 885 h 1017"/>
              <a:gd name="T102" fmla="*/ 890 w 1019"/>
              <a:gd name="T103" fmla="*/ 839 h 1017"/>
              <a:gd name="T104" fmla="*/ 891 w 1019"/>
              <a:gd name="T105" fmla="*/ 502 h 1017"/>
              <a:gd name="T106" fmla="*/ 863 w 1019"/>
              <a:gd name="T107" fmla="*/ 456 h 1017"/>
              <a:gd name="T108" fmla="*/ 828 w 1019"/>
              <a:gd name="T109" fmla="*/ 445 h 1017"/>
              <a:gd name="T110" fmla="*/ 509 w 1019"/>
              <a:gd name="T111" fmla="*/ 826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19" h="1017">
                <a:moveTo>
                  <a:pt x="923" y="0"/>
                </a:moveTo>
                <a:lnTo>
                  <a:pt x="96" y="0"/>
                </a:lnTo>
                <a:lnTo>
                  <a:pt x="96" y="0"/>
                </a:lnTo>
                <a:lnTo>
                  <a:pt x="86" y="0"/>
                </a:lnTo>
                <a:lnTo>
                  <a:pt x="77" y="1"/>
                </a:lnTo>
                <a:lnTo>
                  <a:pt x="68" y="4"/>
                </a:lnTo>
                <a:lnTo>
                  <a:pt x="58" y="7"/>
                </a:lnTo>
                <a:lnTo>
                  <a:pt x="51" y="10"/>
                </a:lnTo>
                <a:lnTo>
                  <a:pt x="42" y="16"/>
                </a:lnTo>
                <a:lnTo>
                  <a:pt x="35" y="21"/>
                </a:lnTo>
                <a:lnTo>
                  <a:pt x="28" y="27"/>
                </a:lnTo>
                <a:lnTo>
                  <a:pt x="22" y="34"/>
                </a:lnTo>
                <a:lnTo>
                  <a:pt x="17" y="41"/>
                </a:lnTo>
                <a:lnTo>
                  <a:pt x="12" y="49"/>
                </a:lnTo>
                <a:lnTo>
                  <a:pt x="8" y="58"/>
                </a:lnTo>
                <a:lnTo>
                  <a:pt x="5" y="66"/>
                </a:lnTo>
                <a:lnTo>
                  <a:pt x="3" y="76"/>
                </a:lnTo>
                <a:lnTo>
                  <a:pt x="2" y="84"/>
                </a:lnTo>
                <a:lnTo>
                  <a:pt x="0" y="94"/>
                </a:lnTo>
                <a:lnTo>
                  <a:pt x="0" y="921"/>
                </a:lnTo>
                <a:lnTo>
                  <a:pt x="0" y="921"/>
                </a:lnTo>
                <a:lnTo>
                  <a:pt x="2" y="931"/>
                </a:lnTo>
                <a:lnTo>
                  <a:pt x="3" y="941"/>
                </a:lnTo>
                <a:lnTo>
                  <a:pt x="5" y="950"/>
                </a:lnTo>
                <a:lnTo>
                  <a:pt x="8" y="959"/>
                </a:lnTo>
                <a:lnTo>
                  <a:pt x="12" y="967"/>
                </a:lnTo>
                <a:lnTo>
                  <a:pt x="17" y="975"/>
                </a:lnTo>
                <a:lnTo>
                  <a:pt x="22" y="982"/>
                </a:lnTo>
                <a:lnTo>
                  <a:pt x="28" y="989"/>
                </a:lnTo>
                <a:lnTo>
                  <a:pt x="35" y="995"/>
                </a:lnTo>
                <a:lnTo>
                  <a:pt x="42" y="1001"/>
                </a:lnTo>
                <a:lnTo>
                  <a:pt x="51" y="1005"/>
                </a:lnTo>
                <a:lnTo>
                  <a:pt x="58" y="1009"/>
                </a:lnTo>
                <a:lnTo>
                  <a:pt x="68" y="1012"/>
                </a:lnTo>
                <a:lnTo>
                  <a:pt x="77" y="1015"/>
                </a:lnTo>
                <a:lnTo>
                  <a:pt x="86" y="1017"/>
                </a:lnTo>
                <a:lnTo>
                  <a:pt x="96" y="1017"/>
                </a:lnTo>
                <a:lnTo>
                  <a:pt x="923" y="1017"/>
                </a:lnTo>
                <a:lnTo>
                  <a:pt x="923" y="1017"/>
                </a:lnTo>
                <a:lnTo>
                  <a:pt x="933" y="1017"/>
                </a:lnTo>
                <a:lnTo>
                  <a:pt x="943" y="1015"/>
                </a:lnTo>
                <a:lnTo>
                  <a:pt x="951" y="1012"/>
                </a:lnTo>
                <a:lnTo>
                  <a:pt x="960" y="1009"/>
                </a:lnTo>
                <a:lnTo>
                  <a:pt x="968" y="1005"/>
                </a:lnTo>
                <a:lnTo>
                  <a:pt x="976" y="1001"/>
                </a:lnTo>
                <a:lnTo>
                  <a:pt x="983" y="995"/>
                </a:lnTo>
                <a:lnTo>
                  <a:pt x="991" y="989"/>
                </a:lnTo>
                <a:lnTo>
                  <a:pt x="996" y="982"/>
                </a:lnTo>
                <a:lnTo>
                  <a:pt x="1002" y="975"/>
                </a:lnTo>
                <a:lnTo>
                  <a:pt x="1007" y="967"/>
                </a:lnTo>
                <a:lnTo>
                  <a:pt x="1011" y="959"/>
                </a:lnTo>
                <a:lnTo>
                  <a:pt x="1014" y="950"/>
                </a:lnTo>
                <a:lnTo>
                  <a:pt x="1017" y="941"/>
                </a:lnTo>
                <a:lnTo>
                  <a:pt x="1018" y="931"/>
                </a:lnTo>
                <a:lnTo>
                  <a:pt x="1019" y="921"/>
                </a:lnTo>
                <a:lnTo>
                  <a:pt x="1019" y="94"/>
                </a:lnTo>
                <a:lnTo>
                  <a:pt x="1019" y="94"/>
                </a:lnTo>
                <a:lnTo>
                  <a:pt x="1018" y="84"/>
                </a:lnTo>
                <a:lnTo>
                  <a:pt x="1017" y="76"/>
                </a:lnTo>
                <a:lnTo>
                  <a:pt x="1014" y="66"/>
                </a:lnTo>
                <a:lnTo>
                  <a:pt x="1011" y="58"/>
                </a:lnTo>
                <a:lnTo>
                  <a:pt x="1007" y="49"/>
                </a:lnTo>
                <a:lnTo>
                  <a:pt x="1002" y="41"/>
                </a:lnTo>
                <a:lnTo>
                  <a:pt x="996" y="34"/>
                </a:lnTo>
                <a:lnTo>
                  <a:pt x="991" y="27"/>
                </a:lnTo>
                <a:lnTo>
                  <a:pt x="983" y="21"/>
                </a:lnTo>
                <a:lnTo>
                  <a:pt x="976" y="16"/>
                </a:lnTo>
                <a:lnTo>
                  <a:pt x="968" y="10"/>
                </a:lnTo>
                <a:lnTo>
                  <a:pt x="960" y="7"/>
                </a:lnTo>
                <a:lnTo>
                  <a:pt x="951" y="4"/>
                </a:lnTo>
                <a:lnTo>
                  <a:pt x="943" y="1"/>
                </a:lnTo>
                <a:lnTo>
                  <a:pt x="933" y="0"/>
                </a:lnTo>
                <a:lnTo>
                  <a:pt x="923" y="0"/>
                </a:lnTo>
                <a:lnTo>
                  <a:pt x="923" y="0"/>
                </a:lnTo>
                <a:close/>
                <a:moveTo>
                  <a:pt x="954" y="921"/>
                </a:moveTo>
                <a:lnTo>
                  <a:pt x="954" y="921"/>
                </a:lnTo>
                <a:lnTo>
                  <a:pt x="954" y="928"/>
                </a:lnTo>
                <a:lnTo>
                  <a:pt x="952" y="934"/>
                </a:lnTo>
                <a:lnTo>
                  <a:pt x="949" y="939"/>
                </a:lnTo>
                <a:lnTo>
                  <a:pt x="946" y="944"/>
                </a:lnTo>
                <a:lnTo>
                  <a:pt x="940" y="948"/>
                </a:lnTo>
                <a:lnTo>
                  <a:pt x="935" y="950"/>
                </a:lnTo>
                <a:lnTo>
                  <a:pt x="930" y="952"/>
                </a:lnTo>
                <a:lnTo>
                  <a:pt x="923" y="953"/>
                </a:lnTo>
                <a:lnTo>
                  <a:pt x="96" y="953"/>
                </a:lnTo>
                <a:lnTo>
                  <a:pt x="96" y="953"/>
                </a:lnTo>
                <a:lnTo>
                  <a:pt x="90" y="952"/>
                </a:lnTo>
                <a:lnTo>
                  <a:pt x="84" y="950"/>
                </a:lnTo>
                <a:lnTo>
                  <a:pt x="78" y="948"/>
                </a:lnTo>
                <a:lnTo>
                  <a:pt x="73" y="944"/>
                </a:lnTo>
                <a:lnTo>
                  <a:pt x="69" y="939"/>
                </a:lnTo>
                <a:lnTo>
                  <a:pt x="67" y="934"/>
                </a:lnTo>
                <a:lnTo>
                  <a:pt x="65" y="928"/>
                </a:lnTo>
                <a:lnTo>
                  <a:pt x="64" y="921"/>
                </a:lnTo>
                <a:lnTo>
                  <a:pt x="64" y="94"/>
                </a:lnTo>
                <a:lnTo>
                  <a:pt x="64" y="94"/>
                </a:lnTo>
                <a:lnTo>
                  <a:pt x="65" y="89"/>
                </a:lnTo>
                <a:lnTo>
                  <a:pt x="67" y="82"/>
                </a:lnTo>
                <a:lnTo>
                  <a:pt x="69" y="77"/>
                </a:lnTo>
                <a:lnTo>
                  <a:pt x="73" y="73"/>
                </a:lnTo>
                <a:lnTo>
                  <a:pt x="78" y="68"/>
                </a:lnTo>
                <a:lnTo>
                  <a:pt x="84" y="65"/>
                </a:lnTo>
                <a:lnTo>
                  <a:pt x="90" y="63"/>
                </a:lnTo>
                <a:lnTo>
                  <a:pt x="96" y="63"/>
                </a:lnTo>
                <a:lnTo>
                  <a:pt x="923" y="63"/>
                </a:lnTo>
                <a:lnTo>
                  <a:pt x="923" y="63"/>
                </a:lnTo>
                <a:lnTo>
                  <a:pt x="930" y="63"/>
                </a:lnTo>
                <a:lnTo>
                  <a:pt x="935" y="65"/>
                </a:lnTo>
                <a:lnTo>
                  <a:pt x="940" y="68"/>
                </a:lnTo>
                <a:lnTo>
                  <a:pt x="946" y="73"/>
                </a:lnTo>
                <a:lnTo>
                  <a:pt x="949" y="77"/>
                </a:lnTo>
                <a:lnTo>
                  <a:pt x="952" y="82"/>
                </a:lnTo>
                <a:lnTo>
                  <a:pt x="954" y="89"/>
                </a:lnTo>
                <a:lnTo>
                  <a:pt x="954" y="94"/>
                </a:lnTo>
                <a:lnTo>
                  <a:pt x="954" y="921"/>
                </a:lnTo>
                <a:close/>
                <a:moveTo>
                  <a:pt x="828" y="126"/>
                </a:moveTo>
                <a:lnTo>
                  <a:pt x="191" y="126"/>
                </a:lnTo>
                <a:lnTo>
                  <a:pt x="191" y="126"/>
                </a:lnTo>
                <a:lnTo>
                  <a:pt x="185" y="126"/>
                </a:lnTo>
                <a:lnTo>
                  <a:pt x="179" y="127"/>
                </a:lnTo>
                <a:lnTo>
                  <a:pt x="167" y="132"/>
                </a:lnTo>
                <a:lnTo>
                  <a:pt x="156" y="137"/>
                </a:lnTo>
                <a:lnTo>
                  <a:pt x="146" y="144"/>
                </a:lnTo>
                <a:lnTo>
                  <a:pt x="139" y="154"/>
                </a:lnTo>
                <a:lnTo>
                  <a:pt x="132" y="165"/>
                </a:lnTo>
                <a:lnTo>
                  <a:pt x="129" y="177"/>
                </a:lnTo>
                <a:lnTo>
                  <a:pt x="128" y="183"/>
                </a:lnTo>
                <a:lnTo>
                  <a:pt x="128" y="189"/>
                </a:lnTo>
                <a:lnTo>
                  <a:pt x="128" y="317"/>
                </a:lnTo>
                <a:lnTo>
                  <a:pt x="128" y="317"/>
                </a:lnTo>
                <a:lnTo>
                  <a:pt x="128" y="324"/>
                </a:lnTo>
                <a:lnTo>
                  <a:pt x="129" y="330"/>
                </a:lnTo>
                <a:lnTo>
                  <a:pt x="132" y="342"/>
                </a:lnTo>
                <a:lnTo>
                  <a:pt x="139" y="353"/>
                </a:lnTo>
                <a:lnTo>
                  <a:pt x="146" y="362"/>
                </a:lnTo>
                <a:lnTo>
                  <a:pt x="156" y="370"/>
                </a:lnTo>
                <a:lnTo>
                  <a:pt x="167" y="376"/>
                </a:lnTo>
                <a:lnTo>
                  <a:pt x="179" y="379"/>
                </a:lnTo>
                <a:lnTo>
                  <a:pt x="185" y="380"/>
                </a:lnTo>
                <a:lnTo>
                  <a:pt x="191" y="380"/>
                </a:lnTo>
                <a:lnTo>
                  <a:pt x="828" y="380"/>
                </a:lnTo>
                <a:lnTo>
                  <a:pt x="828" y="380"/>
                </a:lnTo>
                <a:lnTo>
                  <a:pt x="834" y="380"/>
                </a:lnTo>
                <a:lnTo>
                  <a:pt x="841" y="379"/>
                </a:lnTo>
                <a:lnTo>
                  <a:pt x="852" y="376"/>
                </a:lnTo>
                <a:lnTo>
                  <a:pt x="863" y="370"/>
                </a:lnTo>
                <a:lnTo>
                  <a:pt x="873" y="362"/>
                </a:lnTo>
                <a:lnTo>
                  <a:pt x="880" y="353"/>
                </a:lnTo>
                <a:lnTo>
                  <a:pt x="886" y="342"/>
                </a:lnTo>
                <a:lnTo>
                  <a:pt x="890" y="330"/>
                </a:lnTo>
                <a:lnTo>
                  <a:pt x="891" y="324"/>
                </a:lnTo>
                <a:lnTo>
                  <a:pt x="891" y="317"/>
                </a:lnTo>
                <a:lnTo>
                  <a:pt x="891" y="189"/>
                </a:lnTo>
                <a:lnTo>
                  <a:pt x="891" y="189"/>
                </a:lnTo>
                <a:lnTo>
                  <a:pt x="891" y="183"/>
                </a:lnTo>
                <a:lnTo>
                  <a:pt x="890" y="177"/>
                </a:lnTo>
                <a:lnTo>
                  <a:pt x="886" y="165"/>
                </a:lnTo>
                <a:lnTo>
                  <a:pt x="880" y="154"/>
                </a:lnTo>
                <a:lnTo>
                  <a:pt x="873" y="144"/>
                </a:lnTo>
                <a:lnTo>
                  <a:pt x="863" y="137"/>
                </a:lnTo>
                <a:lnTo>
                  <a:pt x="852" y="132"/>
                </a:lnTo>
                <a:lnTo>
                  <a:pt x="841" y="127"/>
                </a:lnTo>
                <a:lnTo>
                  <a:pt x="834" y="126"/>
                </a:lnTo>
                <a:lnTo>
                  <a:pt x="828" y="126"/>
                </a:lnTo>
                <a:lnTo>
                  <a:pt x="828" y="126"/>
                </a:lnTo>
                <a:close/>
                <a:moveTo>
                  <a:pt x="191" y="317"/>
                </a:moveTo>
                <a:lnTo>
                  <a:pt x="191" y="189"/>
                </a:lnTo>
                <a:lnTo>
                  <a:pt x="828" y="189"/>
                </a:lnTo>
                <a:lnTo>
                  <a:pt x="828" y="317"/>
                </a:lnTo>
                <a:lnTo>
                  <a:pt x="191" y="317"/>
                </a:lnTo>
                <a:close/>
                <a:moveTo>
                  <a:pt x="319" y="445"/>
                </a:moveTo>
                <a:lnTo>
                  <a:pt x="191" y="445"/>
                </a:lnTo>
                <a:lnTo>
                  <a:pt x="191" y="445"/>
                </a:lnTo>
                <a:lnTo>
                  <a:pt x="185" y="445"/>
                </a:lnTo>
                <a:lnTo>
                  <a:pt x="179" y="446"/>
                </a:lnTo>
                <a:lnTo>
                  <a:pt x="167" y="449"/>
                </a:lnTo>
                <a:lnTo>
                  <a:pt x="156" y="456"/>
                </a:lnTo>
                <a:lnTo>
                  <a:pt x="146" y="463"/>
                </a:lnTo>
                <a:lnTo>
                  <a:pt x="139" y="473"/>
                </a:lnTo>
                <a:lnTo>
                  <a:pt x="132" y="483"/>
                </a:lnTo>
                <a:lnTo>
                  <a:pt x="129" y="495"/>
                </a:lnTo>
                <a:lnTo>
                  <a:pt x="128" y="502"/>
                </a:lnTo>
                <a:lnTo>
                  <a:pt x="128" y="508"/>
                </a:lnTo>
                <a:lnTo>
                  <a:pt x="128" y="826"/>
                </a:lnTo>
                <a:lnTo>
                  <a:pt x="128" y="826"/>
                </a:lnTo>
                <a:lnTo>
                  <a:pt x="128" y="832"/>
                </a:lnTo>
                <a:lnTo>
                  <a:pt x="129" y="839"/>
                </a:lnTo>
                <a:lnTo>
                  <a:pt x="132" y="850"/>
                </a:lnTo>
                <a:lnTo>
                  <a:pt x="139" y="861"/>
                </a:lnTo>
                <a:lnTo>
                  <a:pt x="146" y="871"/>
                </a:lnTo>
                <a:lnTo>
                  <a:pt x="156" y="878"/>
                </a:lnTo>
                <a:lnTo>
                  <a:pt x="167" y="885"/>
                </a:lnTo>
                <a:lnTo>
                  <a:pt x="179" y="888"/>
                </a:lnTo>
                <a:lnTo>
                  <a:pt x="185" y="889"/>
                </a:lnTo>
                <a:lnTo>
                  <a:pt x="191" y="890"/>
                </a:lnTo>
                <a:lnTo>
                  <a:pt x="319" y="890"/>
                </a:lnTo>
                <a:lnTo>
                  <a:pt x="319" y="890"/>
                </a:lnTo>
                <a:lnTo>
                  <a:pt x="326" y="889"/>
                </a:lnTo>
                <a:lnTo>
                  <a:pt x="331" y="888"/>
                </a:lnTo>
                <a:lnTo>
                  <a:pt x="344" y="885"/>
                </a:lnTo>
                <a:lnTo>
                  <a:pt x="355" y="878"/>
                </a:lnTo>
                <a:lnTo>
                  <a:pt x="363" y="871"/>
                </a:lnTo>
                <a:lnTo>
                  <a:pt x="372" y="861"/>
                </a:lnTo>
                <a:lnTo>
                  <a:pt x="377" y="850"/>
                </a:lnTo>
                <a:lnTo>
                  <a:pt x="381" y="839"/>
                </a:lnTo>
                <a:lnTo>
                  <a:pt x="382" y="832"/>
                </a:lnTo>
                <a:lnTo>
                  <a:pt x="382" y="826"/>
                </a:lnTo>
                <a:lnTo>
                  <a:pt x="382" y="508"/>
                </a:lnTo>
                <a:lnTo>
                  <a:pt x="382" y="508"/>
                </a:lnTo>
                <a:lnTo>
                  <a:pt x="382" y="502"/>
                </a:lnTo>
                <a:lnTo>
                  <a:pt x="381" y="495"/>
                </a:lnTo>
                <a:lnTo>
                  <a:pt x="377" y="483"/>
                </a:lnTo>
                <a:lnTo>
                  <a:pt x="372" y="473"/>
                </a:lnTo>
                <a:lnTo>
                  <a:pt x="363" y="463"/>
                </a:lnTo>
                <a:lnTo>
                  <a:pt x="355" y="456"/>
                </a:lnTo>
                <a:lnTo>
                  <a:pt x="344" y="449"/>
                </a:lnTo>
                <a:lnTo>
                  <a:pt x="331" y="446"/>
                </a:lnTo>
                <a:lnTo>
                  <a:pt x="326" y="445"/>
                </a:lnTo>
                <a:lnTo>
                  <a:pt x="319" y="445"/>
                </a:lnTo>
                <a:lnTo>
                  <a:pt x="319" y="445"/>
                </a:lnTo>
                <a:close/>
                <a:moveTo>
                  <a:pt x="191" y="826"/>
                </a:moveTo>
                <a:lnTo>
                  <a:pt x="191" y="508"/>
                </a:lnTo>
                <a:lnTo>
                  <a:pt x="319" y="508"/>
                </a:lnTo>
                <a:lnTo>
                  <a:pt x="319" y="826"/>
                </a:lnTo>
                <a:lnTo>
                  <a:pt x="191" y="826"/>
                </a:lnTo>
                <a:close/>
                <a:moveTo>
                  <a:pt x="828" y="445"/>
                </a:moveTo>
                <a:lnTo>
                  <a:pt x="509" y="445"/>
                </a:lnTo>
                <a:lnTo>
                  <a:pt x="509" y="445"/>
                </a:lnTo>
                <a:lnTo>
                  <a:pt x="503" y="445"/>
                </a:lnTo>
                <a:lnTo>
                  <a:pt x="496" y="446"/>
                </a:lnTo>
                <a:lnTo>
                  <a:pt x="484" y="449"/>
                </a:lnTo>
                <a:lnTo>
                  <a:pt x="474" y="456"/>
                </a:lnTo>
                <a:lnTo>
                  <a:pt x="464" y="463"/>
                </a:lnTo>
                <a:lnTo>
                  <a:pt x="456" y="473"/>
                </a:lnTo>
                <a:lnTo>
                  <a:pt x="451" y="483"/>
                </a:lnTo>
                <a:lnTo>
                  <a:pt x="447" y="495"/>
                </a:lnTo>
                <a:lnTo>
                  <a:pt x="446" y="502"/>
                </a:lnTo>
                <a:lnTo>
                  <a:pt x="446" y="508"/>
                </a:lnTo>
                <a:lnTo>
                  <a:pt x="446" y="826"/>
                </a:lnTo>
                <a:lnTo>
                  <a:pt x="446" y="826"/>
                </a:lnTo>
                <a:lnTo>
                  <a:pt x="446" y="832"/>
                </a:lnTo>
                <a:lnTo>
                  <a:pt x="447" y="839"/>
                </a:lnTo>
                <a:lnTo>
                  <a:pt x="451" y="850"/>
                </a:lnTo>
                <a:lnTo>
                  <a:pt x="456" y="861"/>
                </a:lnTo>
                <a:lnTo>
                  <a:pt x="464" y="871"/>
                </a:lnTo>
                <a:lnTo>
                  <a:pt x="474" y="878"/>
                </a:lnTo>
                <a:lnTo>
                  <a:pt x="484" y="885"/>
                </a:lnTo>
                <a:lnTo>
                  <a:pt x="496" y="888"/>
                </a:lnTo>
                <a:lnTo>
                  <a:pt x="503" y="889"/>
                </a:lnTo>
                <a:lnTo>
                  <a:pt x="509" y="890"/>
                </a:lnTo>
                <a:lnTo>
                  <a:pt x="828" y="890"/>
                </a:lnTo>
                <a:lnTo>
                  <a:pt x="828" y="890"/>
                </a:lnTo>
                <a:lnTo>
                  <a:pt x="834" y="889"/>
                </a:lnTo>
                <a:lnTo>
                  <a:pt x="841" y="888"/>
                </a:lnTo>
                <a:lnTo>
                  <a:pt x="852" y="885"/>
                </a:lnTo>
                <a:lnTo>
                  <a:pt x="863" y="878"/>
                </a:lnTo>
                <a:lnTo>
                  <a:pt x="873" y="871"/>
                </a:lnTo>
                <a:lnTo>
                  <a:pt x="880" y="861"/>
                </a:lnTo>
                <a:lnTo>
                  <a:pt x="886" y="850"/>
                </a:lnTo>
                <a:lnTo>
                  <a:pt x="890" y="839"/>
                </a:lnTo>
                <a:lnTo>
                  <a:pt x="891" y="832"/>
                </a:lnTo>
                <a:lnTo>
                  <a:pt x="891" y="826"/>
                </a:lnTo>
                <a:lnTo>
                  <a:pt x="891" y="508"/>
                </a:lnTo>
                <a:lnTo>
                  <a:pt x="891" y="508"/>
                </a:lnTo>
                <a:lnTo>
                  <a:pt x="891" y="502"/>
                </a:lnTo>
                <a:lnTo>
                  <a:pt x="890" y="495"/>
                </a:lnTo>
                <a:lnTo>
                  <a:pt x="886" y="483"/>
                </a:lnTo>
                <a:lnTo>
                  <a:pt x="880" y="473"/>
                </a:lnTo>
                <a:lnTo>
                  <a:pt x="873" y="463"/>
                </a:lnTo>
                <a:lnTo>
                  <a:pt x="863" y="456"/>
                </a:lnTo>
                <a:lnTo>
                  <a:pt x="852" y="449"/>
                </a:lnTo>
                <a:lnTo>
                  <a:pt x="841" y="446"/>
                </a:lnTo>
                <a:lnTo>
                  <a:pt x="834" y="445"/>
                </a:lnTo>
                <a:lnTo>
                  <a:pt x="828" y="445"/>
                </a:lnTo>
                <a:lnTo>
                  <a:pt x="828" y="445"/>
                </a:lnTo>
                <a:close/>
                <a:moveTo>
                  <a:pt x="509" y="826"/>
                </a:moveTo>
                <a:lnTo>
                  <a:pt x="509" y="508"/>
                </a:lnTo>
                <a:lnTo>
                  <a:pt x="828" y="508"/>
                </a:lnTo>
                <a:lnTo>
                  <a:pt x="828" y="826"/>
                </a:lnTo>
                <a:lnTo>
                  <a:pt x="509" y="8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6465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30" name="Freeform 52"/>
          <p:cNvSpPr>
            <a:spLocks noEditPoints="1"/>
          </p:cNvSpPr>
          <p:nvPr/>
        </p:nvSpPr>
        <p:spPr bwMode="auto">
          <a:xfrm>
            <a:off x="5934075" y="4266671"/>
            <a:ext cx="323850" cy="273050"/>
          </a:xfrm>
          <a:custGeom>
            <a:avLst/>
            <a:gdLst>
              <a:gd name="T0" fmla="*/ 392 w 1017"/>
              <a:gd name="T1" fmla="*/ 364 h 858"/>
              <a:gd name="T2" fmla="*/ 352 w 1017"/>
              <a:gd name="T3" fmla="*/ 304 h 858"/>
              <a:gd name="T4" fmla="*/ 336 w 1017"/>
              <a:gd name="T5" fmla="*/ 259 h 858"/>
              <a:gd name="T6" fmla="*/ 295 w 1017"/>
              <a:gd name="T7" fmla="*/ 264 h 858"/>
              <a:gd name="T8" fmla="*/ 293 w 1017"/>
              <a:gd name="T9" fmla="*/ 333 h 858"/>
              <a:gd name="T10" fmla="*/ 369 w 1017"/>
              <a:gd name="T11" fmla="*/ 426 h 858"/>
              <a:gd name="T12" fmla="*/ 457 w 1017"/>
              <a:gd name="T13" fmla="*/ 442 h 858"/>
              <a:gd name="T14" fmla="*/ 476 w 1017"/>
              <a:gd name="T15" fmla="*/ 406 h 858"/>
              <a:gd name="T16" fmla="*/ 445 w 1017"/>
              <a:gd name="T17" fmla="*/ 380 h 858"/>
              <a:gd name="T18" fmla="*/ 813 w 1017"/>
              <a:gd name="T19" fmla="*/ 511 h 858"/>
              <a:gd name="T20" fmla="*/ 793 w 1017"/>
              <a:gd name="T21" fmla="*/ 592 h 858"/>
              <a:gd name="T22" fmla="*/ 710 w 1017"/>
              <a:gd name="T23" fmla="*/ 660 h 858"/>
              <a:gd name="T24" fmla="*/ 645 w 1017"/>
              <a:gd name="T25" fmla="*/ 677 h 858"/>
              <a:gd name="T26" fmla="*/ 642 w 1017"/>
              <a:gd name="T27" fmla="*/ 716 h 858"/>
              <a:gd name="T28" fmla="*/ 709 w 1017"/>
              <a:gd name="T29" fmla="*/ 727 h 858"/>
              <a:gd name="T30" fmla="*/ 839 w 1017"/>
              <a:gd name="T31" fmla="*/ 639 h 858"/>
              <a:gd name="T32" fmla="*/ 873 w 1017"/>
              <a:gd name="T33" fmla="*/ 518 h 858"/>
              <a:gd name="T34" fmla="*/ 842 w 1017"/>
              <a:gd name="T35" fmla="*/ 492 h 858"/>
              <a:gd name="T36" fmla="*/ 645 w 1017"/>
              <a:gd name="T37" fmla="*/ 81 h 858"/>
              <a:gd name="T38" fmla="*/ 490 w 1017"/>
              <a:gd name="T39" fmla="*/ 3 h 858"/>
              <a:gd name="T40" fmla="*/ 373 w 1017"/>
              <a:gd name="T41" fmla="*/ 8 h 858"/>
              <a:gd name="T42" fmla="*/ 273 w 1017"/>
              <a:gd name="T43" fmla="*/ 56 h 858"/>
              <a:gd name="T44" fmla="*/ 201 w 1017"/>
              <a:gd name="T45" fmla="*/ 137 h 858"/>
              <a:gd name="T46" fmla="*/ 162 w 1017"/>
              <a:gd name="T47" fmla="*/ 242 h 858"/>
              <a:gd name="T48" fmla="*/ 169 w 1017"/>
              <a:gd name="T49" fmla="*/ 363 h 858"/>
              <a:gd name="T50" fmla="*/ 59 w 1017"/>
              <a:gd name="T51" fmla="*/ 441 h 858"/>
              <a:gd name="T52" fmla="*/ 0 w 1017"/>
              <a:gd name="T53" fmla="*/ 583 h 858"/>
              <a:gd name="T54" fmla="*/ 19 w 1017"/>
              <a:gd name="T55" fmla="*/ 702 h 858"/>
              <a:gd name="T56" fmla="*/ 155 w 1017"/>
              <a:gd name="T57" fmla="*/ 838 h 858"/>
              <a:gd name="T58" fmla="*/ 699 w 1017"/>
              <a:gd name="T59" fmla="*/ 858 h 858"/>
              <a:gd name="T60" fmla="*/ 786 w 1017"/>
              <a:gd name="T61" fmla="*/ 842 h 858"/>
              <a:gd name="T62" fmla="*/ 895 w 1017"/>
              <a:gd name="T63" fmla="*/ 783 h 858"/>
              <a:gd name="T64" fmla="*/ 973 w 1017"/>
              <a:gd name="T65" fmla="*/ 689 h 858"/>
              <a:gd name="T66" fmla="*/ 1014 w 1017"/>
              <a:gd name="T67" fmla="*/ 573 h 858"/>
              <a:gd name="T68" fmla="*/ 1012 w 1017"/>
              <a:gd name="T69" fmla="*/ 460 h 858"/>
              <a:gd name="T70" fmla="*/ 967 w 1017"/>
              <a:gd name="T71" fmla="*/ 346 h 858"/>
              <a:gd name="T72" fmla="*/ 886 w 1017"/>
              <a:gd name="T73" fmla="*/ 258 h 858"/>
              <a:gd name="T74" fmla="*/ 777 w 1017"/>
              <a:gd name="T75" fmla="*/ 203 h 858"/>
              <a:gd name="T76" fmla="*/ 692 w 1017"/>
              <a:gd name="T77" fmla="*/ 795 h 858"/>
              <a:gd name="T78" fmla="*/ 147 w 1017"/>
              <a:gd name="T79" fmla="*/ 761 h 858"/>
              <a:gd name="T80" fmla="*/ 67 w 1017"/>
              <a:gd name="T81" fmla="*/ 642 h 858"/>
              <a:gd name="T82" fmla="*/ 80 w 1017"/>
              <a:gd name="T83" fmla="*/ 523 h 858"/>
              <a:gd name="T84" fmla="*/ 169 w 1017"/>
              <a:gd name="T85" fmla="*/ 432 h 858"/>
              <a:gd name="T86" fmla="*/ 239 w 1017"/>
              <a:gd name="T87" fmla="*/ 400 h 858"/>
              <a:gd name="T88" fmla="*/ 226 w 1017"/>
              <a:gd name="T89" fmla="*/ 330 h 858"/>
              <a:gd name="T90" fmla="*/ 249 w 1017"/>
              <a:gd name="T91" fmla="*/ 180 h 858"/>
              <a:gd name="T92" fmla="*/ 379 w 1017"/>
              <a:gd name="T93" fmla="*/ 73 h 858"/>
              <a:gd name="T94" fmla="*/ 518 w 1017"/>
              <a:gd name="T95" fmla="*/ 75 h 858"/>
              <a:gd name="T96" fmla="*/ 630 w 1017"/>
              <a:gd name="T97" fmla="*/ 163 h 858"/>
              <a:gd name="T98" fmla="*/ 667 w 1017"/>
              <a:gd name="T99" fmla="*/ 244 h 858"/>
              <a:gd name="T100" fmla="*/ 718 w 1017"/>
              <a:gd name="T101" fmla="*/ 256 h 858"/>
              <a:gd name="T102" fmla="*/ 858 w 1017"/>
              <a:gd name="T103" fmla="*/ 318 h 858"/>
              <a:gd name="T104" fmla="*/ 948 w 1017"/>
              <a:gd name="T105" fmla="*/ 471 h 858"/>
              <a:gd name="T106" fmla="*/ 948 w 1017"/>
              <a:gd name="T107" fmla="*/ 577 h 858"/>
              <a:gd name="T108" fmla="*/ 842 w 1017"/>
              <a:gd name="T109" fmla="*/ 743 h 858"/>
              <a:gd name="T110" fmla="*/ 697 w 1017"/>
              <a:gd name="T111" fmla="*/ 794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17" h="858">
                <a:moveTo>
                  <a:pt x="445" y="380"/>
                </a:moveTo>
                <a:lnTo>
                  <a:pt x="445" y="380"/>
                </a:lnTo>
                <a:lnTo>
                  <a:pt x="436" y="380"/>
                </a:lnTo>
                <a:lnTo>
                  <a:pt x="426" y="379"/>
                </a:lnTo>
                <a:lnTo>
                  <a:pt x="416" y="376"/>
                </a:lnTo>
                <a:lnTo>
                  <a:pt x="408" y="373"/>
                </a:lnTo>
                <a:lnTo>
                  <a:pt x="399" y="370"/>
                </a:lnTo>
                <a:lnTo>
                  <a:pt x="392" y="364"/>
                </a:lnTo>
                <a:lnTo>
                  <a:pt x="384" y="359"/>
                </a:lnTo>
                <a:lnTo>
                  <a:pt x="378" y="353"/>
                </a:lnTo>
                <a:lnTo>
                  <a:pt x="371" y="346"/>
                </a:lnTo>
                <a:lnTo>
                  <a:pt x="366" y="339"/>
                </a:lnTo>
                <a:lnTo>
                  <a:pt x="360" y="331"/>
                </a:lnTo>
                <a:lnTo>
                  <a:pt x="357" y="323"/>
                </a:lnTo>
                <a:lnTo>
                  <a:pt x="354" y="314"/>
                </a:lnTo>
                <a:lnTo>
                  <a:pt x="352" y="304"/>
                </a:lnTo>
                <a:lnTo>
                  <a:pt x="350" y="296"/>
                </a:lnTo>
                <a:lnTo>
                  <a:pt x="350" y="285"/>
                </a:lnTo>
                <a:lnTo>
                  <a:pt x="350" y="285"/>
                </a:lnTo>
                <a:lnTo>
                  <a:pt x="349" y="280"/>
                </a:lnTo>
                <a:lnTo>
                  <a:pt x="346" y="273"/>
                </a:lnTo>
                <a:lnTo>
                  <a:pt x="344" y="268"/>
                </a:lnTo>
                <a:lnTo>
                  <a:pt x="340" y="264"/>
                </a:lnTo>
                <a:lnTo>
                  <a:pt x="336" y="259"/>
                </a:lnTo>
                <a:lnTo>
                  <a:pt x="330" y="256"/>
                </a:lnTo>
                <a:lnTo>
                  <a:pt x="324" y="254"/>
                </a:lnTo>
                <a:lnTo>
                  <a:pt x="317" y="254"/>
                </a:lnTo>
                <a:lnTo>
                  <a:pt x="317" y="254"/>
                </a:lnTo>
                <a:lnTo>
                  <a:pt x="311" y="254"/>
                </a:lnTo>
                <a:lnTo>
                  <a:pt x="306" y="256"/>
                </a:lnTo>
                <a:lnTo>
                  <a:pt x="299" y="259"/>
                </a:lnTo>
                <a:lnTo>
                  <a:pt x="295" y="264"/>
                </a:lnTo>
                <a:lnTo>
                  <a:pt x="291" y="268"/>
                </a:lnTo>
                <a:lnTo>
                  <a:pt x="289" y="273"/>
                </a:lnTo>
                <a:lnTo>
                  <a:pt x="286" y="280"/>
                </a:lnTo>
                <a:lnTo>
                  <a:pt x="285" y="285"/>
                </a:lnTo>
                <a:lnTo>
                  <a:pt x="285" y="285"/>
                </a:lnTo>
                <a:lnTo>
                  <a:pt x="286" y="302"/>
                </a:lnTo>
                <a:lnTo>
                  <a:pt x="289" y="317"/>
                </a:lnTo>
                <a:lnTo>
                  <a:pt x="293" y="333"/>
                </a:lnTo>
                <a:lnTo>
                  <a:pt x="298" y="347"/>
                </a:lnTo>
                <a:lnTo>
                  <a:pt x="305" y="361"/>
                </a:lnTo>
                <a:lnTo>
                  <a:pt x="313" y="374"/>
                </a:lnTo>
                <a:lnTo>
                  <a:pt x="322" y="387"/>
                </a:lnTo>
                <a:lnTo>
                  <a:pt x="332" y="398"/>
                </a:lnTo>
                <a:lnTo>
                  <a:pt x="343" y="408"/>
                </a:lnTo>
                <a:lnTo>
                  <a:pt x="356" y="417"/>
                </a:lnTo>
                <a:lnTo>
                  <a:pt x="369" y="426"/>
                </a:lnTo>
                <a:lnTo>
                  <a:pt x="383" y="432"/>
                </a:lnTo>
                <a:lnTo>
                  <a:pt x="398" y="437"/>
                </a:lnTo>
                <a:lnTo>
                  <a:pt x="413" y="442"/>
                </a:lnTo>
                <a:lnTo>
                  <a:pt x="428" y="444"/>
                </a:lnTo>
                <a:lnTo>
                  <a:pt x="445" y="445"/>
                </a:lnTo>
                <a:lnTo>
                  <a:pt x="445" y="445"/>
                </a:lnTo>
                <a:lnTo>
                  <a:pt x="452" y="444"/>
                </a:lnTo>
                <a:lnTo>
                  <a:pt x="457" y="442"/>
                </a:lnTo>
                <a:lnTo>
                  <a:pt x="462" y="439"/>
                </a:lnTo>
                <a:lnTo>
                  <a:pt x="468" y="435"/>
                </a:lnTo>
                <a:lnTo>
                  <a:pt x="471" y="431"/>
                </a:lnTo>
                <a:lnTo>
                  <a:pt x="474" y="426"/>
                </a:lnTo>
                <a:lnTo>
                  <a:pt x="476" y="419"/>
                </a:lnTo>
                <a:lnTo>
                  <a:pt x="476" y="413"/>
                </a:lnTo>
                <a:lnTo>
                  <a:pt x="476" y="413"/>
                </a:lnTo>
                <a:lnTo>
                  <a:pt x="476" y="406"/>
                </a:lnTo>
                <a:lnTo>
                  <a:pt x="474" y="401"/>
                </a:lnTo>
                <a:lnTo>
                  <a:pt x="471" y="394"/>
                </a:lnTo>
                <a:lnTo>
                  <a:pt x="468" y="390"/>
                </a:lnTo>
                <a:lnTo>
                  <a:pt x="462" y="386"/>
                </a:lnTo>
                <a:lnTo>
                  <a:pt x="457" y="384"/>
                </a:lnTo>
                <a:lnTo>
                  <a:pt x="452" y="382"/>
                </a:lnTo>
                <a:lnTo>
                  <a:pt x="445" y="380"/>
                </a:lnTo>
                <a:lnTo>
                  <a:pt x="445" y="380"/>
                </a:lnTo>
                <a:close/>
                <a:moveTo>
                  <a:pt x="842" y="492"/>
                </a:moveTo>
                <a:lnTo>
                  <a:pt x="842" y="492"/>
                </a:lnTo>
                <a:lnTo>
                  <a:pt x="836" y="493"/>
                </a:lnTo>
                <a:lnTo>
                  <a:pt x="830" y="494"/>
                </a:lnTo>
                <a:lnTo>
                  <a:pt x="825" y="497"/>
                </a:lnTo>
                <a:lnTo>
                  <a:pt x="820" y="502"/>
                </a:lnTo>
                <a:lnTo>
                  <a:pt x="816" y="506"/>
                </a:lnTo>
                <a:lnTo>
                  <a:pt x="813" y="511"/>
                </a:lnTo>
                <a:lnTo>
                  <a:pt x="811" y="518"/>
                </a:lnTo>
                <a:lnTo>
                  <a:pt x="811" y="524"/>
                </a:lnTo>
                <a:lnTo>
                  <a:pt x="811" y="524"/>
                </a:lnTo>
                <a:lnTo>
                  <a:pt x="810" y="538"/>
                </a:lnTo>
                <a:lnTo>
                  <a:pt x="808" y="553"/>
                </a:lnTo>
                <a:lnTo>
                  <a:pt x="805" y="566"/>
                </a:lnTo>
                <a:lnTo>
                  <a:pt x="799" y="580"/>
                </a:lnTo>
                <a:lnTo>
                  <a:pt x="793" y="592"/>
                </a:lnTo>
                <a:lnTo>
                  <a:pt x="786" y="604"/>
                </a:lnTo>
                <a:lnTo>
                  <a:pt x="778" y="615"/>
                </a:lnTo>
                <a:lnTo>
                  <a:pt x="768" y="625"/>
                </a:lnTo>
                <a:lnTo>
                  <a:pt x="758" y="635"/>
                </a:lnTo>
                <a:lnTo>
                  <a:pt x="748" y="642"/>
                </a:lnTo>
                <a:lnTo>
                  <a:pt x="736" y="650"/>
                </a:lnTo>
                <a:lnTo>
                  <a:pt x="723" y="656"/>
                </a:lnTo>
                <a:lnTo>
                  <a:pt x="710" y="660"/>
                </a:lnTo>
                <a:lnTo>
                  <a:pt x="696" y="664"/>
                </a:lnTo>
                <a:lnTo>
                  <a:pt x="682" y="667"/>
                </a:lnTo>
                <a:lnTo>
                  <a:pt x="667" y="667"/>
                </a:lnTo>
                <a:lnTo>
                  <a:pt x="667" y="667"/>
                </a:lnTo>
                <a:lnTo>
                  <a:pt x="661" y="668"/>
                </a:lnTo>
                <a:lnTo>
                  <a:pt x="655" y="670"/>
                </a:lnTo>
                <a:lnTo>
                  <a:pt x="650" y="672"/>
                </a:lnTo>
                <a:lnTo>
                  <a:pt x="645" y="677"/>
                </a:lnTo>
                <a:lnTo>
                  <a:pt x="642" y="681"/>
                </a:lnTo>
                <a:lnTo>
                  <a:pt x="638" y="686"/>
                </a:lnTo>
                <a:lnTo>
                  <a:pt x="636" y="693"/>
                </a:lnTo>
                <a:lnTo>
                  <a:pt x="635" y="699"/>
                </a:lnTo>
                <a:lnTo>
                  <a:pt x="635" y="699"/>
                </a:lnTo>
                <a:lnTo>
                  <a:pt x="636" y="706"/>
                </a:lnTo>
                <a:lnTo>
                  <a:pt x="638" y="711"/>
                </a:lnTo>
                <a:lnTo>
                  <a:pt x="642" y="716"/>
                </a:lnTo>
                <a:lnTo>
                  <a:pt x="645" y="722"/>
                </a:lnTo>
                <a:lnTo>
                  <a:pt x="650" y="725"/>
                </a:lnTo>
                <a:lnTo>
                  <a:pt x="655" y="728"/>
                </a:lnTo>
                <a:lnTo>
                  <a:pt x="661" y="730"/>
                </a:lnTo>
                <a:lnTo>
                  <a:pt x="667" y="730"/>
                </a:lnTo>
                <a:lnTo>
                  <a:pt x="667" y="730"/>
                </a:lnTo>
                <a:lnTo>
                  <a:pt x="689" y="729"/>
                </a:lnTo>
                <a:lnTo>
                  <a:pt x="709" y="727"/>
                </a:lnTo>
                <a:lnTo>
                  <a:pt x="728" y="722"/>
                </a:lnTo>
                <a:lnTo>
                  <a:pt x="748" y="714"/>
                </a:lnTo>
                <a:lnTo>
                  <a:pt x="766" y="706"/>
                </a:lnTo>
                <a:lnTo>
                  <a:pt x="783" y="696"/>
                </a:lnTo>
                <a:lnTo>
                  <a:pt x="799" y="683"/>
                </a:lnTo>
                <a:lnTo>
                  <a:pt x="813" y="670"/>
                </a:lnTo>
                <a:lnTo>
                  <a:pt x="827" y="655"/>
                </a:lnTo>
                <a:lnTo>
                  <a:pt x="839" y="639"/>
                </a:lnTo>
                <a:lnTo>
                  <a:pt x="850" y="623"/>
                </a:lnTo>
                <a:lnTo>
                  <a:pt x="858" y="605"/>
                </a:lnTo>
                <a:lnTo>
                  <a:pt x="865" y="585"/>
                </a:lnTo>
                <a:lnTo>
                  <a:pt x="870" y="566"/>
                </a:lnTo>
                <a:lnTo>
                  <a:pt x="873" y="545"/>
                </a:lnTo>
                <a:lnTo>
                  <a:pt x="874" y="524"/>
                </a:lnTo>
                <a:lnTo>
                  <a:pt x="874" y="524"/>
                </a:lnTo>
                <a:lnTo>
                  <a:pt x="873" y="518"/>
                </a:lnTo>
                <a:lnTo>
                  <a:pt x="871" y="511"/>
                </a:lnTo>
                <a:lnTo>
                  <a:pt x="869" y="506"/>
                </a:lnTo>
                <a:lnTo>
                  <a:pt x="865" y="502"/>
                </a:lnTo>
                <a:lnTo>
                  <a:pt x="860" y="497"/>
                </a:lnTo>
                <a:lnTo>
                  <a:pt x="855" y="494"/>
                </a:lnTo>
                <a:lnTo>
                  <a:pt x="849" y="493"/>
                </a:lnTo>
                <a:lnTo>
                  <a:pt x="842" y="492"/>
                </a:lnTo>
                <a:lnTo>
                  <a:pt x="842" y="492"/>
                </a:lnTo>
                <a:close/>
                <a:moveTo>
                  <a:pt x="716" y="192"/>
                </a:moveTo>
                <a:lnTo>
                  <a:pt x="716" y="192"/>
                </a:lnTo>
                <a:lnTo>
                  <a:pt x="707" y="171"/>
                </a:lnTo>
                <a:lnTo>
                  <a:pt x="697" y="151"/>
                </a:lnTo>
                <a:lnTo>
                  <a:pt x="686" y="132"/>
                </a:lnTo>
                <a:lnTo>
                  <a:pt x="674" y="113"/>
                </a:lnTo>
                <a:lnTo>
                  <a:pt x="660" y="96"/>
                </a:lnTo>
                <a:lnTo>
                  <a:pt x="645" y="81"/>
                </a:lnTo>
                <a:lnTo>
                  <a:pt x="629" y="66"/>
                </a:lnTo>
                <a:lnTo>
                  <a:pt x="611" y="52"/>
                </a:lnTo>
                <a:lnTo>
                  <a:pt x="593" y="40"/>
                </a:lnTo>
                <a:lnTo>
                  <a:pt x="574" y="30"/>
                </a:lnTo>
                <a:lnTo>
                  <a:pt x="554" y="21"/>
                </a:lnTo>
                <a:lnTo>
                  <a:pt x="533" y="14"/>
                </a:lnTo>
                <a:lnTo>
                  <a:pt x="512" y="7"/>
                </a:lnTo>
                <a:lnTo>
                  <a:pt x="490" y="3"/>
                </a:lnTo>
                <a:lnTo>
                  <a:pt x="468" y="1"/>
                </a:lnTo>
                <a:lnTo>
                  <a:pt x="445" y="0"/>
                </a:lnTo>
                <a:lnTo>
                  <a:pt x="445" y="0"/>
                </a:lnTo>
                <a:lnTo>
                  <a:pt x="430" y="0"/>
                </a:lnTo>
                <a:lnTo>
                  <a:pt x="415" y="1"/>
                </a:lnTo>
                <a:lnTo>
                  <a:pt x="401" y="3"/>
                </a:lnTo>
                <a:lnTo>
                  <a:pt x="387" y="5"/>
                </a:lnTo>
                <a:lnTo>
                  <a:pt x="373" y="8"/>
                </a:lnTo>
                <a:lnTo>
                  <a:pt x="359" y="12"/>
                </a:lnTo>
                <a:lnTo>
                  <a:pt x="346" y="17"/>
                </a:lnTo>
                <a:lnTo>
                  <a:pt x="334" y="22"/>
                </a:lnTo>
                <a:lnTo>
                  <a:pt x="321" y="27"/>
                </a:lnTo>
                <a:lnTo>
                  <a:pt x="309" y="34"/>
                </a:lnTo>
                <a:lnTo>
                  <a:pt x="296" y="40"/>
                </a:lnTo>
                <a:lnTo>
                  <a:pt x="285" y="48"/>
                </a:lnTo>
                <a:lnTo>
                  <a:pt x="273" y="56"/>
                </a:lnTo>
                <a:lnTo>
                  <a:pt x="263" y="65"/>
                </a:lnTo>
                <a:lnTo>
                  <a:pt x="252" y="74"/>
                </a:lnTo>
                <a:lnTo>
                  <a:pt x="242" y="83"/>
                </a:lnTo>
                <a:lnTo>
                  <a:pt x="233" y="93"/>
                </a:lnTo>
                <a:lnTo>
                  <a:pt x="224" y="104"/>
                </a:lnTo>
                <a:lnTo>
                  <a:pt x="216" y="114"/>
                </a:lnTo>
                <a:lnTo>
                  <a:pt x="207" y="125"/>
                </a:lnTo>
                <a:lnTo>
                  <a:pt x="201" y="137"/>
                </a:lnTo>
                <a:lnTo>
                  <a:pt x="193" y="149"/>
                </a:lnTo>
                <a:lnTo>
                  <a:pt x="187" y="162"/>
                </a:lnTo>
                <a:lnTo>
                  <a:pt x="181" y="174"/>
                </a:lnTo>
                <a:lnTo>
                  <a:pt x="176" y="187"/>
                </a:lnTo>
                <a:lnTo>
                  <a:pt x="172" y="200"/>
                </a:lnTo>
                <a:lnTo>
                  <a:pt x="167" y="214"/>
                </a:lnTo>
                <a:lnTo>
                  <a:pt x="164" y="228"/>
                </a:lnTo>
                <a:lnTo>
                  <a:pt x="162" y="242"/>
                </a:lnTo>
                <a:lnTo>
                  <a:pt x="160" y="256"/>
                </a:lnTo>
                <a:lnTo>
                  <a:pt x="159" y="271"/>
                </a:lnTo>
                <a:lnTo>
                  <a:pt x="159" y="285"/>
                </a:lnTo>
                <a:lnTo>
                  <a:pt x="159" y="285"/>
                </a:lnTo>
                <a:lnTo>
                  <a:pt x="159" y="305"/>
                </a:lnTo>
                <a:lnTo>
                  <a:pt x="161" y="325"/>
                </a:lnTo>
                <a:lnTo>
                  <a:pt x="165" y="344"/>
                </a:lnTo>
                <a:lnTo>
                  <a:pt x="169" y="363"/>
                </a:lnTo>
                <a:lnTo>
                  <a:pt x="169" y="363"/>
                </a:lnTo>
                <a:lnTo>
                  <a:pt x="151" y="371"/>
                </a:lnTo>
                <a:lnTo>
                  <a:pt x="133" y="379"/>
                </a:lnTo>
                <a:lnTo>
                  <a:pt x="117" y="389"/>
                </a:lnTo>
                <a:lnTo>
                  <a:pt x="101" y="401"/>
                </a:lnTo>
                <a:lnTo>
                  <a:pt x="86" y="413"/>
                </a:lnTo>
                <a:lnTo>
                  <a:pt x="72" y="427"/>
                </a:lnTo>
                <a:lnTo>
                  <a:pt x="59" y="441"/>
                </a:lnTo>
                <a:lnTo>
                  <a:pt x="47" y="456"/>
                </a:lnTo>
                <a:lnTo>
                  <a:pt x="36" y="472"/>
                </a:lnTo>
                <a:lnTo>
                  <a:pt x="27" y="489"/>
                </a:lnTo>
                <a:lnTo>
                  <a:pt x="19" y="507"/>
                </a:lnTo>
                <a:lnTo>
                  <a:pt x="12" y="525"/>
                </a:lnTo>
                <a:lnTo>
                  <a:pt x="6" y="544"/>
                </a:lnTo>
                <a:lnTo>
                  <a:pt x="3" y="564"/>
                </a:lnTo>
                <a:lnTo>
                  <a:pt x="0" y="583"/>
                </a:lnTo>
                <a:lnTo>
                  <a:pt x="0" y="604"/>
                </a:lnTo>
                <a:lnTo>
                  <a:pt x="0" y="604"/>
                </a:lnTo>
                <a:lnTo>
                  <a:pt x="0" y="617"/>
                </a:lnTo>
                <a:lnTo>
                  <a:pt x="1" y="629"/>
                </a:lnTo>
                <a:lnTo>
                  <a:pt x="2" y="642"/>
                </a:lnTo>
                <a:lnTo>
                  <a:pt x="4" y="655"/>
                </a:lnTo>
                <a:lnTo>
                  <a:pt x="11" y="679"/>
                </a:lnTo>
                <a:lnTo>
                  <a:pt x="19" y="702"/>
                </a:lnTo>
                <a:lnTo>
                  <a:pt x="30" y="725"/>
                </a:lnTo>
                <a:lnTo>
                  <a:pt x="43" y="745"/>
                </a:lnTo>
                <a:lnTo>
                  <a:pt x="58" y="766"/>
                </a:lnTo>
                <a:lnTo>
                  <a:pt x="74" y="784"/>
                </a:lnTo>
                <a:lnTo>
                  <a:pt x="92" y="800"/>
                </a:lnTo>
                <a:lnTo>
                  <a:pt x="111" y="815"/>
                </a:lnTo>
                <a:lnTo>
                  <a:pt x="133" y="827"/>
                </a:lnTo>
                <a:lnTo>
                  <a:pt x="155" y="838"/>
                </a:lnTo>
                <a:lnTo>
                  <a:pt x="178" y="846"/>
                </a:lnTo>
                <a:lnTo>
                  <a:pt x="203" y="853"/>
                </a:lnTo>
                <a:lnTo>
                  <a:pt x="216" y="855"/>
                </a:lnTo>
                <a:lnTo>
                  <a:pt x="228" y="857"/>
                </a:lnTo>
                <a:lnTo>
                  <a:pt x="241" y="858"/>
                </a:lnTo>
                <a:lnTo>
                  <a:pt x="254" y="858"/>
                </a:lnTo>
                <a:lnTo>
                  <a:pt x="699" y="858"/>
                </a:lnTo>
                <a:lnTo>
                  <a:pt x="699" y="858"/>
                </a:lnTo>
                <a:lnTo>
                  <a:pt x="704" y="858"/>
                </a:lnTo>
                <a:lnTo>
                  <a:pt x="708" y="857"/>
                </a:lnTo>
                <a:lnTo>
                  <a:pt x="708" y="857"/>
                </a:lnTo>
                <a:lnTo>
                  <a:pt x="724" y="855"/>
                </a:lnTo>
                <a:lnTo>
                  <a:pt x="740" y="853"/>
                </a:lnTo>
                <a:lnTo>
                  <a:pt x="756" y="849"/>
                </a:lnTo>
                <a:lnTo>
                  <a:pt x="771" y="846"/>
                </a:lnTo>
                <a:lnTo>
                  <a:pt x="786" y="842"/>
                </a:lnTo>
                <a:lnTo>
                  <a:pt x="801" y="836"/>
                </a:lnTo>
                <a:lnTo>
                  <a:pt x="815" y="830"/>
                </a:lnTo>
                <a:lnTo>
                  <a:pt x="829" y="824"/>
                </a:lnTo>
                <a:lnTo>
                  <a:pt x="843" y="817"/>
                </a:lnTo>
                <a:lnTo>
                  <a:pt x="857" y="810"/>
                </a:lnTo>
                <a:lnTo>
                  <a:pt x="870" y="801"/>
                </a:lnTo>
                <a:lnTo>
                  <a:pt x="882" y="792"/>
                </a:lnTo>
                <a:lnTo>
                  <a:pt x="895" y="783"/>
                </a:lnTo>
                <a:lnTo>
                  <a:pt x="907" y="773"/>
                </a:lnTo>
                <a:lnTo>
                  <a:pt x="917" y="762"/>
                </a:lnTo>
                <a:lnTo>
                  <a:pt x="928" y="752"/>
                </a:lnTo>
                <a:lnTo>
                  <a:pt x="938" y="740"/>
                </a:lnTo>
                <a:lnTo>
                  <a:pt x="947" y="728"/>
                </a:lnTo>
                <a:lnTo>
                  <a:pt x="957" y="715"/>
                </a:lnTo>
                <a:lnTo>
                  <a:pt x="966" y="702"/>
                </a:lnTo>
                <a:lnTo>
                  <a:pt x="973" y="689"/>
                </a:lnTo>
                <a:lnTo>
                  <a:pt x="981" y="677"/>
                </a:lnTo>
                <a:lnTo>
                  <a:pt x="987" y="663"/>
                </a:lnTo>
                <a:lnTo>
                  <a:pt x="993" y="648"/>
                </a:lnTo>
                <a:lnTo>
                  <a:pt x="999" y="634"/>
                </a:lnTo>
                <a:lnTo>
                  <a:pt x="1003" y="619"/>
                </a:lnTo>
                <a:lnTo>
                  <a:pt x="1007" y="604"/>
                </a:lnTo>
                <a:lnTo>
                  <a:pt x="1011" y="589"/>
                </a:lnTo>
                <a:lnTo>
                  <a:pt x="1014" y="573"/>
                </a:lnTo>
                <a:lnTo>
                  <a:pt x="1016" y="556"/>
                </a:lnTo>
                <a:lnTo>
                  <a:pt x="1017" y="540"/>
                </a:lnTo>
                <a:lnTo>
                  <a:pt x="1017" y="524"/>
                </a:lnTo>
                <a:lnTo>
                  <a:pt x="1017" y="524"/>
                </a:lnTo>
                <a:lnTo>
                  <a:pt x="1017" y="508"/>
                </a:lnTo>
                <a:lnTo>
                  <a:pt x="1016" y="492"/>
                </a:lnTo>
                <a:lnTo>
                  <a:pt x="1014" y="476"/>
                </a:lnTo>
                <a:lnTo>
                  <a:pt x="1012" y="460"/>
                </a:lnTo>
                <a:lnTo>
                  <a:pt x="1008" y="445"/>
                </a:lnTo>
                <a:lnTo>
                  <a:pt x="1004" y="430"/>
                </a:lnTo>
                <a:lnTo>
                  <a:pt x="1000" y="415"/>
                </a:lnTo>
                <a:lnTo>
                  <a:pt x="995" y="401"/>
                </a:lnTo>
                <a:lnTo>
                  <a:pt x="988" y="387"/>
                </a:lnTo>
                <a:lnTo>
                  <a:pt x="982" y="373"/>
                </a:lnTo>
                <a:lnTo>
                  <a:pt x="974" y="359"/>
                </a:lnTo>
                <a:lnTo>
                  <a:pt x="967" y="346"/>
                </a:lnTo>
                <a:lnTo>
                  <a:pt x="958" y="333"/>
                </a:lnTo>
                <a:lnTo>
                  <a:pt x="949" y="321"/>
                </a:lnTo>
                <a:lnTo>
                  <a:pt x="940" y="310"/>
                </a:lnTo>
                <a:lnTo>
                  <a:pt x="930" y="299"/>
                </a:lnTo>
                <a:lnTo>
                  <a:pt x="920" y="287"/>
                </a:lnTo>
                <a:lnTo>
                  <a:pt x="909" y="277"/>
                </a:lnTo>
                <a:lnTo>
                  <a:pt x="898" y="267"/>
                </a:lnTo>
                <a:lnTo>
                  <a:pt x="886" y="258"/>
                </a:lnTo>
                <a:lnTo>
                  <a:pt x="873" y="250"/>
                </a:lnTo>
                <a:lnTo>
                  <a:pt x="861" y="241"/>
                </a:lnTo>
                <a:lnTo>
                  <a:pt x="848" y="233"/>
                </a:lnTo>
                <a:lnTo>
                  <a:pt x="835" y="226"/>
                </a:lnTo>
                <a:lnTo>
                  <a:pt x="821" y="220"/>
                </a:lnTo>
                <a:lnTo>
                  <a:pt x="807" y="213"/>
                </a:lnTo>
                <a:lnTo>
                  <a:pt x="792" y="208"/>
                </a:lnTo>
                <a:lnTo>
                  <a:pt x="777" y="203"/>
                </a:lnTo>
                <a:lnTo>
                  <a:pt x="762" y="199"/>
                </a:lnTo>
                <a:lnTo>
                  <a:pt x="747" y="196"/>
                </a:lnTo>
                <a:lnTo>
                  <a:pt x="731" y="194"/>
                </a:lnTo>
                <a:lnTo>
                  <a:pt x="716" y="192"/>
                </a:lnTo>
                <a:lnTo>
                  <a:pt x="716" y="192"/>
                </a:lnTo>
                <a:close/>
                <a:moveTo>
                  <a:pt x="697" y="794"/>
                </a:moveTo>
                <a:lnTo>
                  <a:pt x="697" y="794"/>
                </a:lnTo>
                <a:lnTo>
                  <a:pt x="692" y="795"/>
                </a:lnTo>
                <a:lnTo>
                  <a:pt x="254" y="795"/>
                </a:lnTo>
                <a:lnTo>
                  <a:pt x="254" y="795"/>
                </a:lnTo>
                <a:lnTo>
                  <a:pt x="235" y="794"/>
                </a:lnTo>
                <a:lnTo>
                  <a:pt x="216" y="790"/>
                </a:lnTo>
                <a:lnTo>
                  <a:pt x="197" y="786"/>
                </a:lnTo>
                <a:lnTo>
                  <a:pt x="180" y="780"/>
                </a:lnTo>
                <a:lnTo>
                  <a:pt x="163" y="771"/>
                </a:lnTo>
                <a:lnTo>
                  <a:pt x="147" y="761"/>
                </a:lnTo>
                <a:lnTo>
                  <a:pt x="133" y="751"/>
                </a:lnTo>
                <a:lnTo>
                  <a:pt x="119" y="739"/>
                </a:lnTo>
                <a:lnTo>
                  <a:pt x="107" y="725"/>
                </a:lnTo>
                <a:lnTo>
                  <a:pt x="95" y="710"/>
                </a:lnTo>
                <a:lnTo>
                  <a:pt x="86" y="695"/>
                </a:lnTo>
                <a:lnTo>
                  <a:pt x="78" y="678"/>
                </a:lnTo>
                <a:lnTo>
                  <a:pt x="72" y="660"/>
                </a:lnTo>
                <a:lnTo>
                  <a:pt x="67" y="642"/>
                </a:lnTo>
                <a:lnTo>
                  <a:pt x="64" y="623"/>
                </a:lnTo>
                <a:lnTo>
                  <a:pt x="63" y="604"/>
                </a:lnTo>
                <a:lnTo>
                  <a:pt x="63" y="604"/>
                </a:lnTo>
                <a:lnTo>
                  <a:pt x="64" y="586"/>
                </a:lnTo>
                <a:lnTo>
                  <a:pt x="66" y="570"/>
                </a:lnTo>
                <a:lnTo>
                  <a:pt x="70" y="554"/>
                </a:lnTo>
                <a:lnTo>
                  <a:pt x="75" y="538"/>
                </a:lnTo>
                <a:lnTo>
                  <a:pt x="80" y="523"/>
                </a:lnTo>
                <a:lnTo>
                  <a:pt x="88" y="509"/>
                </a:lnTo>
                <a:lnTo>
                  <a:pt x="96" y="495"/>
                </a:lnTo>
                <a:lnTo>
                  <a:pt x="106" y="482"/>
                </a:lnTo>
                <a:lnTo>
                  <a:pt x="117" y="471"/>
                </a:lnTo>
                <a:lnTo>
                  <a:pt x="129" y="460"/>
                </a:lnTo>
                <a:lnTo>
                  <a:pt x="142" y="449"/>
                </a:lnTo>
                <a:lnTo>
                  <a:pt x="155" y="441"/>
                </a:lnTo>
                <a:lnTo>
                  <a:pt x="169" y="432"/>
                </a:lnTo>
                <a:lnTo>
                  <a:pt x="184" y="426"/>
                </a:lnTo>
                <a:lnTo>
                  <a:pt x="201" y="420"/>
                </a:lnTo>
                <a:lnTo>
                  <a:pt x="217" y="416"/>
                </a:lnTo>
                <a:lnTo>
                  <a:pt x="217" y="416"/>
                </a:lnTo>
                <a:lnTo>
                  <a:pt x="223" y="414"/>
                </a:lnTo>
                <a:lnTo>
                  <a:pt x="229" y="411"/>
                </a:lnTo>
                <a:lnTo>
                  <a:pt x="235" y="406"/>
                </a:lnTo>
                <a:lnTo>
                  <a:pt x="239" y="400"/>
                </a:lnTo>
                <a:lnTo>
                  <a:pt x="239" y="400"/>
                </a:lnTo>
                <a:lnTo>
                  <a:pt x="241" y="393"/>
                </a:lnTo>
                <a:lnTo>
                  <a:pt x="242" y="387"/>
                </a:lnTo>
                <a:lnTo>
                  <a:pt x="242" y="379"/>
                </a:lnTo>
                <a:lnTo>
                  <a:pt x="240" y="373"/>
                </a:lnTo>
                <a:lnTo>
                  <a:pt x="240" y="373"/>
                </a:lnTo>
                <a:lnTo>
                  <a:pt x="232" y="351"/>
                </a:lnTo>
                <a:lnTo>
                  <a:pt x="226" y="330"/>
                </a:lnTo>
                <a:lnTo>
                  <a:pt x="223" y="308"/>
                </a:lnTo>
                <a:lnTo>
                  <a:pt x="222" y="285"/>
                </a:lnTo>
                <a:lnTo>
                  <a:pt x="222" y="285"/>
                </a:lnTo>
                <a:lnTo>
                  <a:pt x="223" y="262"/>
                </a:lnTo>
                <a:lnTo>
                  <a:pt x="226" y="241"/>
                </a:lnTo>
                <a:lnTo>
                  <a:pt x="232" y="220"/>
                </a:lnTo>
                <a:lnTo>
                  <a:pt x="239" y="199"/>
                </a:lnTo>
                <a:lnTo>
                  <a:pt x="249" y="180"/>
                </a:lnTo>
                <a:lnTo>
                  <a:pt x="261" y="162"/>
                </a:lnTo>
                <a:lnTo>
                  <a:pt x="273" y="144"/>
                </a:lnTo>
                <a:lnTo>
                  <a:pt x="287" y="128"/>
                </a:lnTo>
                <a:lnTo>
                  <a:pt x="304" y="113"/>
                </a:lnTo>
                <a:lnTo>
                  <a:pt x="321" y="100"/>
                </a:lnTo>
                <a:lnTo>
                  <a:pt x="339" y="90"/>
                </a:lnTo>
                <a:lnTo>
                  <a:pt x="358" y="80"/>
                </a:lnTo>
                <a:lnTo>
                  <a:pt x="379" y="73"/>
                </a:lnTo>
                <a:lnTo>
                  <a:pt x="400" y="67"/>
                </a:lnTo>
                <a:lnTo>
                  <a:pt x="422" y="64"/>
                </a:lnTo>
                <a:lnTo>
                  <a:pt x="445" y="63"/>
                </a:lnTo>
                <a:lnTo>
                  <a:pt x="445" y="63"/>
                </a:lnTo>
                <a:lnTo>
                  <a:pt x="463" y="64"/>
                </a:lnTo>
                <a:lnTo>
                  <a:pt x="482" y="66"/>
                </a:lnTo>
                <a:lnTo>
                  <a:pt x="500" y="70"/>
                </a:lnTo>
                <a:lnTo>
                  <a:pt x="518" y="75"/>
                </a:lnTo>
                <a:lnTo>
                  <a:pt x="534" y="82"/>
                </a:lnTo>
                <a:lnTo>
                  <a:pt x="551" y="90"/>
                </a:lnTo>
                <a:lnTo>
                  <a:pt x="566" y="99"/>
                </a:lnTo>
                <a:lnTo>
                  <a:pt x="581" y="110"/>
                </a:lnTo>
                <a:lnTo>
                  <a:pt x="595" y="121"/>
                </a:lnTo>
                <a:lnTo>
                  <a:pt x="607" y="134"/>
                </a:lnTo>
                <a:lnTo>
                  <a:pt x="619" y="148"/>
                </a:lnTo>
                <a:lnTo>
                  <a:pt x="630" y="163"/>
                </a:lnTo>
                <a:lnTo>
                  <a:pt x="639" y="178"/>
                </a:lnTo>
                <a:lnTo>
                  <a:pt x="648" y="195"/>
                </a:lnTo>
                <a:lnTo>
                  <a:pt x="654" y="212"/>
                </a:lnTo>
                <a:lnTo>
                  <a:pt x="660" y="230"/>
                </a:lnTo>
                <a:lnTo>
                  <a:pt x="660" y="230"/>
                </a:lnTo>
                <a:lnTo>
                  <a:pt x="662" y="236"/>
                </a:lnTo>
                <a:lnTo>
                  <a:pt x="664" y="240"/>
                </a:lnTo>
                <a:lnTo>
                  <a:pt x="667" y="244"/>
                </a:lnTo>
                <a:lnTo>
                  <a:pt x="672" y="247"/>
                </a:lnTo>
                <a:lnTo>
                  <a:pt x="676" y="250"/>
                </a:lnTo>
                <a:lnTo>
                  <a:pt x="680" y="252"/>
                </a:lnTo>
                <a:lnTo>
                  <a:pt x="684" y="254"/>
                </a:lnTo>
                <a:lnTo>
                  <a:pt x="690" y="254"/>
                </a:lnTo>
                <a:lnTo>
                  <a:pt x="690" y="254"/>
                </a:lnTo>
                <a:lnTo>
                  <a:pt x="704" y="255"/>
                </a:lnTo>
                <a:lnTo>
                  <a:pt x="718" y="256"/>
                </a:lnTo>
                <a:lnTo>
                  <a:pt x="731" y="258"/>
                </a:lnTo>
                <a:lnTo>
                  <a:pt x="743" y="260"/>
                </a:lnTo>
                <a:lnTo>
                  <a:pt x="756" y="264"/>
                </a:lnTo>
                <a:lnTo>
                  <a:pt x="769" y="268"/>
                </a:lnTo>
                <a:lnTo>
                  <a:pt x="794" y="277"/>
                </a:lnTo>
                <a:lnTo>
                  <a:pt x="816" y="288"/>
                </a:lnTo>
                <a:lnTo>
                  <a:pt x="839" y="302"/>
                </a:lnTo>
                <a:lnTo>
                  <a:pt x="858" y="318"/>
                </a:lnTo>
                <a:lnTo>
                  <a:pt x="878" y="335"/>
                </a:lnTo>
                <a:lnTo>
                  <a:pt x="895" y="354"/>
                </a:lnTo>
                <a:lnTo>
                  <a:pt x="910" y="375"/>
                </a:lnTo>
                <a:lnTo>
                  <a:pt x="923" y="397"/>
                </a:lnTo>
                <a:lnTo>
                  <a:pt x="933" y="420"/>
                </a:lnTo>
                <a:lnTo>
                  <a:pt x="942" y="445"/>
                </a:lnTo>
                <a:lnTo>
                  <a:pt x="945" y="458"/>
                </a:lnTo>
                <a:lnTo>
                  <a:pt x="948" y="471"/>
                </a:lnTo>
                <a:lnTo>
                  <a:pt x="951" y="483"/>
                </a:lnTo>
                <a:lnTo>
                  <a:pt x="953" y="496"/>
                </a:lnTo>
                <a:lnTo>
                  <a:pt x="954" y="510"/>
                </a:lnTo>
                <a:lnTo>
                  <a:pt x="954" y="524"/>
                </a:lnTo>
                <a:lnTo>
                  <a:pt x="954" y="524"/>
                </a:lnTo>
                <a:lnTo>
                  <a:pt x="954" y="537"/>
                </a:lnTo>
                <a:lnTo>
                  <a:pt x="953" y="551"/>
                </a:lnTo>
                <a:lnTo>
                  <a:pt x="948" y="577"/>
                </a:lnTo>
                <a:lnTo>
                  <a:pt x="942" y="601"/>
                </a:lnTo>
                <a:lnTo>
                  <a:pt x="933" y="626"/>
                </a:lnTo>
                <a:lnTo>
                  <a:pt x="924" y="649"/>
                </a:lnTo>
                <a:lnTo>
                  <a:pt x="911" y="670"/>
                </a:lnTo>
                <a:lnTo>
                  <a:pt x="896" y="691"/>
                </a:lnTo>
                <a:lnTo>
                  <a:pt x="880" y="710"/>
                </a:lnTo>
                <a:lnTo>
                  <a:pt x="861" y="727"/>
                </a:lnTo>
                <a:lnTo>
                  <a:pt x="842" y="743"/>
                </a:lnTo>
                <a:lnTo>
                  <a:pt x="821" y="757"/>
                </a:lnTo>
                <a:lnTo>
                  <a:pt x="798" y="769"/>
                </a:lnTo>
                <a:lnTo>
                  <a:pt x="775" y="779"/>
                </a:lnTo>
                <a:lnTo>
                  <a:pt x="750" y="786"/>
                </a:lnTo>
                <a:lnTo>
                  <a:pt x="724" y="791"/>
                </a:lnTo>
                <a:lnTo>
                  <a:pt x="711" y="792"/>
                </a:lnTo>
                <a:lnTo>
                  <a:pt x="697" y="794"/>
                </a:lnTo>
                <a:lnTo>
                  <a:pt x="697" y="7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6465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32" name="Freeform 61"/>
          <p:cNvSpPr>
            <a:spLocks noEditPoints="1"/>
          </p:cNvSpPr>
          <p:nvPr/>
        </p:nvSpPr>
        <p:spPr bwMode="auto">
          <a:xfrm>
            <a:off x="9467055" y="2290123"/>
            <a:ext cx="322263" cy="322263"/>
          </a:xfrm>
          <a:custGeom>
            <a:avLst/>
            <a:gdLst>
              <a:gd name="T0" fmla="*/ 890 w 1018"/>
              <a:gd name="T1" fmla="*/ 61 h 1017"/>
              <a:gd name="T2" fmla="*/ 876 w 1018"/>
              <a:gd name="T3" fmla="*/ 5 h 1017"/>
              <a:gd name="T4" fmla="*/ 147 w 1018"/>
              <a:gd name="T5" fmla="*/ 2 h 1017"/>
              <a:gd name="T6" fmla="*/ 127 w 1018"/>
              <a:gd name="T7" fmla="*/ 31 h 1017"/>
              <a:gd name="T8" fmla="*/ 131 w 1018"/>
              <a:gd name="T9" fmla="*/ 148 h 1017"/>
              <a:gd name="T10" fmla="*/ 24 w 1018"/>
              <a:gd name="T11" fmla="*/ 243 h 1017"/>
              <a:gd name="T12" fmla="*/ 3 w 1018"/>
              <a:gd name="T13" fmla="*/ 383 h 1017"/>
              <a:gd name="T14" fmla="*/ 61 w 1018"/>
              <a:gd name="T15" fmla="*/ 493 h 1017"/>
              <a:gd name="T16" fmla="*/ 170 w 1018"/>
              <a:gd name="T17" fmla="*/ 551 h 1017"/>
              <a:gd name="T18" fmla="*/ 274 w 1018"/>
              <a:gd name="T19" fmla="*/ 546 h 1017"/>
              <a:gd name="T20" fmla="*/ 382 w 1018"/>
              <a:gd name="T21" fmla="*/ 690 h 1017"/>
              <a:gd name="T22" fmla="*/ 410 w 1018"/>
              <a:gd name="T23" fmla="*/ 735 h 1017"/>
              <a:gd name="T24" fmla="*/ 410 w 1018"/>
              <a:gd name="T25" fmla="*/ 791 h 1017"/>
              <a:gd name="T26" fmla="*/ 379 w 1018"/>
              <a:gd name="T27" fmla="*/ 837 h 1017"/>
              <a:gd name="T28" fmla="*/ 318 w 1018"/>
              <a:gd name="T29" fmla="*/ 858 h 1017"/>
              <a:gd name="T30" fmla="*/ 248 w 1018"/>
              <a:gd name="T31" fmla="*/ 880 h 1017"/>
              <a:gd name="T32" fmla="*/ 197 w 1018"/>
              <a:gd name="T33" fmla="*/ 948 h 1017"/>
              <a:gd name="T34" fmla="*/ 196 w 1018"/>
              <a:gd name="T35" fmla="*/ 1003 h 1017"/>
              <a:gd name="T36" fmla="*/ 795 w 1018"/>
              <a:gd name="T37" fmla="*/ 1017 h 1017"/>
              <a:gd name="T38" fmla="*/ 826 w 1018"/>
              <a:gd name="T39" fmla="*/ 992 h 1017"/>
              <a:gd name="T40" fmla="*/ 812 w 1018"/>
              <a:gd name="T41" fmla="*/ 925 h 1017"/>
              <a:gd name="T42" fmla="*/ 750 w 1018"/>
              <a:gd name="T43" fmla="*/ 869 h 1017"/>
              <a:gd name="T44" fmla="*/ 681 w 1018"/>
              <a:gd name="T45" fmla="*/ 856 h 1017"/>
              <a:gd name="T46" fmla="*/ 633 w 1018"/>
              <a:gd name="T47" fmla="*/ 830 h 1017"/>
              <a:gd name="T48" fmla="*/ 605 w 1018"/>
              <a:gd name="T49" fmla="*/ 772 h 1017"/>
              <a:gd name="T50" fmla="*/ 616 w 1018"/>
              <a:gd name="T51" fmla="*/ 718 h 1017"/>
              <a:gd name="T52" fmla="*/ 639 w 1018"/>
              <a:gd name="T53" fmla="*/ 683 h 1017"/>
              <a:gd name="T54" fmla="*/ 774 w 1018"/>
              <a:gd name="T55" fmla="*/ 554 h 1017"/>
              <a:gd name="T56" fmla="*/ 887 w 1018"/>
              <a:gd name="T57" fmla="*/ 540 h 1017"/>
              <a:gd name="T58" fmla="*/ 983 w 1018"/>
              <a:gd name="T59" fmla="*/ 461 h 1017"/>
              <a:gd name="T60" fmla="*/ 1018 w 1018"/>
              <a:gd name="T61" fmla="*/ 342 h 1017"/>
              <a:gd name="T62" fmla="*/ 971 w 1018"/>
              <a:gd name="T63" fmla="*/ 210 h 1017"/>
              <a:gd name="T64" fmla="*/ 154 w 1018"/>
              <a:gd name="T65" fmla="*/ 481 h 1017"/>
              <a:gd name="T66" fmla="*/ 88 w 1018"/>
              <a:gd name="T67" fmla="*/ 426 h 1017"/>
              <a:gd name="T68" fmla="*/ 63 w 1018"/>
              <a:gd name="T69" fmla="*/ 345 h 1017"/>
              <a:gd name="T70" fmla="*/ 92 w 1018"/>
              <a:gd name="T71" fmla="*/ 256 h 1017"/>
              <a:gd name="T72" fmla="*/ 152 w 1018"/>
              <a:gd name="T73" fmla="*/ 252 h 1017"/>
              <a:gd name="T74" fmla="*/ 241 w 1018"/>
              <a:gd name="T75" fmla="*/ 488 h 1017"/>
              <a:gd name="T76" fmla="*/ 176 w 1018"/>
              <a:gd name="T77" fmla="*/ 487 h 1017"/>
              <a:gd name="T78" fmla="*/ 717 w 1018"/>
              <a:gd name="T79" fmla="*/ 925 h 1017"/>
              <a:gd name="T80" fmla="*/ 263 w 1018"/>
              <a:gd name="T81" fmla="*/ 954 h 1017"/>
              <a:gd name="T82" fmla="*/ 301 w 1018"/>
              <a:gd name="T83" fmla="*/ 925 h 1017"/>
              <a:gd name="T84" fmla="*/ 380 w 1018"/>
              <a:gd name="T85" fmla="*/ 910 h 1017"/>
              <a:gd name="T86" fmla="*/ 448 w 1018"/>
              <a:gd name="T87" fmla="*/ 854 h 1017"/>
              <a:gd name="T88" fmla="*/ 476 w 1018"/>
              <a:gd name="T89" fmla="*/ 778 h 1017"/>
              <a:gd name="T90" fmla="*/ 509 w 1018"/>
              <a:gd name="T91" fmla="*/ 795 h 1017"/>
              <a:gd name="T92" fmla="*/ 543 w 1018"/>
              <a:gd name="T93" fmla="*/ 778 h 1017"/>
              <a:gd name="T94" fmla="*/ 578 w 1018"/>
              <a:gd name="T95" fmla="*/ 865 h 1017"/>
              <a:gd name="T96" fmla="*/ 653 w 1018"/>
              <a:gd name="T97" fmla="*/ 915 h 1017"/>
              <a:gd name="T98" fmla="*/ 494 w 1018"/>
              <a:gd name="T99" fmla="*/ 709 h 1017"/>
              <a:gd name="T100" fmla="*/ 329 w 1018"/>
              <a:gd name="T101" fmla="*/ 511 h 1017"/>
              <a:gd name="T102" fmla="*/ 247 w 1018"/>
              <a:gd name="T103" fmla="*/ 342 h 1017"/>
              <a:gd name="T104" fmla="*/ 196 w 1018"/>
              <a:gd name="T105" fmla="*/ 132 h 1017"/>
              <a:gd name="T106" fmla="*/ 817 w 1018"/>
              <a:gd name="T107" fmla="*/ 164 h 1017"/>
              <a:gd name="T108" fmla="*/ 762 w 1018"/>
              <a:gd name="T109" fmla="*/ 369 h 1017"/>
              <a:gd name="T110" fmla="*/ 663 w 1018"/>
              <a:gd name="T111" fmla="*/ 550 h 1017"/>
              <a:gd name="T112" fmla="*/ 509 w 1018"/>
              <a:gd name="T113" fmla="*/ 722 h 1017"/>
              <a:gd name="T114" fmla="*/ 911 w 1018"/>
              <a:gd name="T115" fmla="*/ 448 h 1017"/>
              <a:gd name="T116" fmla="*/ 842 w 1018"/>
              <a:gd name="T117" fmla="*/ 487 h 1017"/>
              <a:gd name="T118" fmla="*/ 777 w 1018"/>
              <a:gd name="T119" fmla="*/ 489 h 1017"/>
              <a:gd name="T120" fmla="*/ 866 w 1018"/>
              <a:gd name="T121" fmla="*/ 252 h 1017"/>
              <a:gd name="T122" fmla="*/ 926 w 1018"/>
              <a:gd name="T123" fmla="*/ 257 h 1017"/>
              <a:gd name="T124" fmla="*/ 955 w 1018"/>
              <a:gd name="T125" fmla="*/ 345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8" h="1017">
                <a:moveTo>
                  <a:pt x="887" y="148"/>
                </a:moveTo>
                <a:lnTo>
                  <a:pt x="887" y="148"/>
                </a:lnTo>
                <a:lnTo>
                  <a:pt x="884" y="147"/>
                </a:lnTo>
                <a:lnTo>
                  <a:pt x="884" y="147"/>
                </a:lnTo>
                <a:lnTo>
                  <a:pt x="887" y="119"/>
                </a:lnTo>
                <a:lnTo>
                  <a:pt x="889" y="90"/>
                </a:lnTo>
                <a:lnTo>
                  <a:pt x="890" y="61"/>
                </a:lnTo>
                <a:lnTo>
                  <a:pt x="890" y="31"/>
                </a:lnTo>
                <a:lnTo>
                  <a:pt x="890" y="31"/>
                </a:lnTo>
                <a:lnTo>
                  <a:pt x="890" y="26"/>
                </a:lnTo>
                <a:lnTo>
                  <a:pt x="888" y="19"/>
                </a:lnTo>
                <a:lnTo>
                  <a:pt x="885" y="14"/>
                </a:lnTo>
                <a:lnTo>
                  <a:pt x="882" y="10"/>
                </a:lnTo>
                <a:lnTo>
                  <a:pt x="876" y="5"/>
                </a:lnTo>
                <a:lnTo>
                  <a:pt x="871" y="2"/>
                </a:lnTo>
                <a:lnTo>
                  <a:pt x="866" y="0"/>
                </a:lnTo>
                <a:lnTo>
                  <a:pt x="859" y="0"/>
                </a:lnTo>
                <a:lnTo>
                  <a:pt x="160" y="0"/>
                </a:lnTo>
                <a:lnTo>
                  <a:pt x="160" y="0"/>
                </a:lnTo>
                <a:lnTo>
                  <a:pt x="153" y="0"/>
                </a:lnTo>
                <a:lnTo>
                  <a:pt x="147" y="2"/>
                </a:lnTo>
                <a:lnTo>
                  <a:pt x="141" y="5"/>
                </a:lnTo>
                <a:lnTo>
                  <a:pt x="137" y="10"/>
                </a:lnTo>
                <a:lnTo>
                  <a:pt x="133" y="14"/>
                </a:lnTo>
                <a:lnTo>
                  <a:pt x="130" y="19"/>
                </a:lnTo>
                <a:lnTo>
                  <a:pt x="129" y="26"/>
                </a:lnTo>
                <a:lnTo>
                  <a:pt x="127" y="31"/>
                </a:lnTo>
                <a:lnTo>
                  <a:pt x="127" y="31"/>
                </a:lnTo>
                <a:lnTo>
                  <a:pt x="127" y="61"/>
                </a:lnTo>
                <a:lnTo>
                  <a:pt x="130" y="90"/>
                </a:lnTo>
                <a:lnTo>
                  <a:pt x="132" y="119"/>
                </a:lnTo>
                <a:lnTo>
                  <a:pt x="134" y="147"/>
                </a:lnTo>
                <a:lnTo>
                  <a:pt x="134" y="147"/>
                </a:lnTo>
                <a:lnTo>
                  <a:pt x="131" y="148"/>
                </a:lnTo>
                <a:lnTo>
                  <a:pt x="131" y="148"/>
                </a:lnTo>
                <a:lnTo>
                  <a:pt x="110" y="157"/>
                </a:lnTo>
                <a:lnTo>
                  <a:pt x="93" y="168"/>
                </a:lnTo>
                <a:lnTo>
                  <a:pt x="76" y="180"/>
                </a:lnTo>
                <a:lnTo>
                  <a:pt x="61" y="194"/>
                </a:lnTo>
                <a:lnTo>
                  <a:pt x="47" y="210"/>
                </a:lnTo>
                <a:lnTo>
                  <a:pt x="35" y="226"/>
                </a:lnTo>
                <a:lnTo>
                  <a:pt x="24" y="243"/>
                </a:lnTo>
                <a:lnTo>
                  <a:pt x="16" y="263"/>
                </a:lnTo>
                <a:lnTo>
                  <a:pt x="8" y="281"/>
                </a:lnTo>
                <a:lnTo>
                  <a:pt x="4" y="301"/>
                </a:lnTo>
                <a:lnTo>
                  <a:pt x="1" y="322"/>
                </a:lnTo>
                <a:lnTo>
                  <a:pt x="0" y="342"/>
                </a:lnTo>
                <a:lnTo>
                  <a:pt x="0" y="363"/>
                </a:lnTo>
                <a:lnTo>
                  <a:pt x="3" y="383"/>
                </a:lnTo>
                <a:lnTo>
                  <a:pt x="8" y="404"/>
                </a:lnTo>
                <a:lnTo>
                  <a:pt x="15" y="425"/>
                </a:lnTo>
                <a:lnTo>
                  <a:pt x="15" y="425"/>
                </a:lnTo>
                <a:lnTo>
                  <a:pt x="24" y="443"/>
                </a:lnTo>
                <a:lnTo>
                  <a:pt x="35" y="461"/>
                </a:lnTo>
                <a:lnTo>
                  <a:pt x="47" y="478"/>
                </a:lnTo>
                <a:lnTo>
                  <a:pt x="61" y="493"/>
                </a:lnTo>
                <a:lnTo>
                  <a:pt x="76" y="507"/>
                </a:lnTo>
                <a:lnTo>
                  <a:pt x="93" y="519"/>
                </a:lnTo>
                <a:lnTo>
                  <a:pt x="110" y="530"/>
                </a:lnTo>
                <a:lnTo>
                  <a:pt x="130" y="540"/>
                </a:lnTo>
                <a:lnTo>
                  <a:pt x="130" y="540"/>
                </a:lnTo>
                <a:lnTo>
                  <a:pt x="150" y="546"/>
                </a:lnTo>
                <a:lnTo>
                  <a:pt x="170" y="551"/>
                </a:lnTo>
                <a:lnTo>
                  <a:pt x="191" y="555"/>
                </a:lnTo>
                <a:lnTo>
                  <a:pt x="211" y="556"/>
                </a:lnTo>
                <a:lnTo>
                  <a:pt x="211" y="556"/>
                </a:lnTo>
                <a:lnTo>
                  <a:pt x="227" y="555"/>
                </a:lnTo>
                <a:lnTo>
                  <a:pt x="243" y="554"/>
                </a:lnTo>
                <a:lnTo>
                  <a:pt x="259" y="550"/>
                </a:lnTo>
                <a:lnTo>
                  <a:pt x="274" y="546"/>
                </a:lnTo>
                <a:lnTo>
                  <a:pt x="274" y="546"/>
                </a:lnTo>
                <a:lnTo>
                  <a:pt x="301" y="586"/>
                </a:lnTo>
                <a:lnTo>
                  <a:pt x="327" y="621"/>
                </a:lnTo>
                <a:lnTo>
                  <a:pt x="353" y="654"/>
                </a:lnTo>
                <a:lnTo>
                  <a:pt x="379" y="683"/>
                </a:lnTo>
                <a:lnTo>
                  <a:pt x="379" y="683"/>
                </a:lnTo>
                <a:lnTo>
                  <a:pt x="382" y="690"/>
                </a:lnTo>
                <a:lnTo>
                  <a:pt x="386" y="695"/>
                </a:lnTo>
                <a:lnTo>
                  <a:pt x="386" y="695"/>
                </a:lnTo>
                <a:lnTo>
                  <a:pt x="393" y="703"/>
                </a:lnTo>
                <a:lnTo>
                  <a:pt x="398" y="710"/>
                </a:lnTo>
                <a:lnTo>
                  <a:pt x="402" y="718"/>
                </a:lnTo>
                <a:lnTo>
                  <a:pt x="406" y="726"/>
                </a:lnTo>
                <a:lnTo>
                  <a:pt x="410" y="735"/>
                </a:lnTo>
                <a:lnTo>
                  <a:pt x="412" y="744"/>
                </a:lnTo>
                <a:lnTo>
                  <a:pt x="413" y="753"/>
                </a:lnTo>
                <a:lnTo>
                  <a:pt x="414" y="763"/>
                </a:lnTo>
                <a:lnTo>
                  <a:pt x="414" y="763"/>
                </a:lnTo>
                <a:lnTo>
                  <a:pt x="413" y="772"/>
                </a:lnTo>
                <a:lnTo>
                  <a:pt x="412" y="782"/>
                </a:lnTo>
                <a:lnTo>
                  <a:pt x="410" y="791"/>
                </a:lnTo>
                <a:lnTo>
                  <a:pt x="406" y="799"/>
                </a:lnTo>
                <a:lnTo>
                  <a:pt x="402" y="808"/>
                </a:lnTo>
                <a:lnTo>
                  <a:pt x="398" y="816"/>
                </a:lnTo>
                <a:lnTo>
                  <a:pt x="393" y="824"/>
                </a:lnTo>
                <a:lnTo>
                  <a:pt x="386" y="830"/>
                </a:lnTo>
                <a:lnTo>
                  <a:pt x="386" y="830"/>
                </a:lnTo>
                <a:lnTo>
                  <a:pt x="379" y="837"/>
                </a:lnTo>
                <a:lnTo>
                  <a:pt x="371" y="842"/>
                </a:lnTo>
                <a:lnTo>
                  <a:pt x="364" y="847"/>
                </a:lnTo>
                <a:lnTo>
                  <a:pt x="355" y="851"/>
                </a:lnTo>
                <a:lnTo>
                  <a:pt x="346" y="854"/>
                </a:lnTo>
                <a:lnTo>
                  <a:pt x="337" y="856"/>
                </a:lnTo>
                <a:lnTo>
                  <a:pt x="328" y="858"/>
                </a:lnTo>
                <a:lnTo>
                  <a:pt x="318" y="858"/>
                </a:lnTo>
                <a:lnTo>
                  <a:pt x="318" y="858"/>
                </a:lnTo>
                <a:lnTo>
                  <a:pt x="306" y="859"/>
                </a:lnTo>
                <a:lnTo>
                  <a:pt x="293" y="861"/>
                </a:lnTo>
                <a:lnTo>
                  <a:pt x="281" y="865"/>
                </a:lnTo>
                <a:lnTo>
                  <a:pt x="269" y="869"/>
                </a:lnTo>
                <a:lnTo>
                  <a:pt x="257" y="874"/>
                </a:lnTo>
                <a:lnTo>
                  <a:pt x="248" y="880"/>
                </a:lnTo>
                <a:lnTo>
                  <a:pt x="237" y="887"/>
                </a:lnTo>
                <a:lnTo>
                  <a:pt x="228" y="896"/>
                </a:lnTo>
                <a:lnTo>
                  <a:pt x="220" y="904"/>
                </a:lnTo>
                <a:lnTo>
                  <a:pt x="212" y="915"/>
                </a:lnTo>
                <a:lnTo>
                  <a:pt x="207" y="925"/>
                </a:lnTo>
                <a:lnTo>
                  <a:pt x="202" y="937"/>
                </a:lnTo>
                <a:lnTo>
                  <a:pt x="197" y="948"/>
                </a:lnTo>
                <a:lnTo>
                  <a:pt x="194" y="960"/>
                </a:lnTo>
                <a:lnTo>
                  <a:pt x="192" y="973"/>
                </a:lnTo>
                <a:lnTo>
                  <a:pt x="191" y="986"/>
                </a:lnTo>
                <a:lnTo>
                  <a:pt x="191" y="986"/>
                </a:lnTo>
                <a:lnTo>
                  <a:pt x="192" y="992"/>
                </a:lnTo>
                <a:lnTo>
                  <a:pt x="194" y="998"/>
                </a:lnTo>
                <a:lnTo>
                  <a:pt x="196" y="1003"/>
                </a:lnTo>
                <a:lnTo>
                  <a:pt x="200" y="1008"/>
                </a:lnTo>
                <a:lnTo>
                  <a:pt x="205" y="1012"/>
                </a:lnTo>
                <a:lnTo>
                  <a:pt x="210" y="1015"/>
                </a:lnTo>
                <a:lnTo>
                  <a:pt x="217" y="1017"/>
                </a:lnTo>
                <a:lnTo>
                  <a:pt x="223" y="1017"/>
                </a:lnTo>
                <a:lnTo>
                  <a:pt x="795" y="1017"/>
                </a:lnTo>
                <a:lnTo>
                  <a:pt x="795" y="1017"/>
                </a:lnTo>
                <a:lnTo>
                  <a:pt x="801" y="1017"/>
                </a:lnTo>
                <a:lnTo>
                  <a:pt x="808" y="1015"/>
                </a:lnTo>
                <a:lnTo>
                  <a:pt x="813" y="1012"/>
                </a:lnTo>
                <a:lnTo>
                  <a:pt x="817" y="1008"/>
                </a:lnTo>
                <a:lnTo>
                  <a:pt x="822" y="1003"/>
                </a:lnTo>
                <a:lnTo>
                  <a:pt x="825" y="998"/>
                </a:lnTo>
                <a:lnTo>
                  <a:pt x="826" y="992"/>
                </a:lnTo>
                <a:lnTo>
                  <a:pt x="827" y="986"/>
                </a:lnTo>
                <a:lnTo>
                  <a:pt x="827" y="986"/>
                </a:lnTo>
                <a:lnTo>
                  <a:pt x="826" y="973"/>
                </a:lnTo>
                <a:lnTo>
                  <a:pt x="825" y="960"/>
                </a:lnTo>
                <a:lnTo>
                  <a:pt x="822" y="948"/>
                </a:lnTo>
                <a:lnTo>
                  <a:pt x="817" y="937"/>
                </a:lnTo>
                <a:lnTo>
                  <a:pt x="812" y="925"/>
                </a:lnTo>
                <a:lnTo>
                  <a:pt x="806" y="915"/>
                </a:lnTo>
                <a:lnTo>
                  <a:pt x="798" y="904"/>
                </a:lnTo>
                <a:lnTo>
                  <a:pt x="790" y="896"/>
                </a:lnTo>
                <a:lnTo>
                  <a:pt x="781" y="887"/>
                </a:lnTo>
                <a:lnTo>
                  <a:pt x="771" y="880"/>
                </a:lnTo>
                <a:lnTo>
                  <a:pt x="761" y="874"/>
                </a:lnTo>
                <a:lnTo>
                  <a:pt x="750" y="869"/>
                </a:lnTo>
                <a:lnTo>
                  <a:pt x="738" y="865"/>
                </a:lnTo>
                <a:lnTo>
                  <a:pt x="725" y="861"/>
                </a:lnTo>
                <a:lnTo>
                  <a:pt x="713" y="859"/>
                </a:lnTo>
                <a:lnTo>
                  <a:pt x="699" y="858"/>
                </a:lnTo>
                <a:lnTo>
                  <a:pt x="699" y="858"/>
                </a:lnTo>
                <a:lnTo>
                  <a:pt x="691" y="858"/>
                </a:lnTo>
                <a:lnTo>
                  <a:pt x="681" y="856"/>
                </a:lnTo>
                <a:lnTo>
                  <a:pt x="673" y="854"/>
                </a:lnTo>
                <a:lnTo>
                  <a:pt x="663" y="851"/>
                </a:lnTo>
                <a:lnTo>
                  <a:pt x="655" y="847"/>
                </a:lnTo>
                <a:lnTo>
                  <a:pt x="647" y="842"/>
                </a:lnTo>
                <a:lnTo>
                  <a:pt x="639" y="837"/>
                </a:lnTo>
                <a:lnTo>
                  <a:pt x="633" y="830"/>
                </a:lnTo>
                <a:lnTo>
                  <a:pt x="633" y="830"/>
                </a:lnTo>
                <a:lnTo>
                  <a:pt x="626" y="824"/>
                </a:lnTo>
                <a:lnTo>
                  <a:pt x="620" y="816"/>
                </a:lnTo>
                <a:lnTo>
                  <a:pt x="616" y="808"/>
                </a:lnTo>
                <a:lnTo>
                  <a:pt x="611" y="799"/>
                </a:lnTo>
                <a:lnTo>
                  <a:pt x="608" y="791"/>
                </a:lnTo>
                <a:lnTo>
                  <a:pt x="606" y="782"/>
                </a:lnTo>
                <a:lnTo>
                  <a:pt x="605" y="772"/>
                </a:lnTo>
                <a:lnTo>
                  <a:pt x="605" y="763"/>
                </a:lnTo>
                <a:lnTo>
                  <a:pt x="605" y="763"/>
                </a:lnTo>
                <a:lnTo>
                  <a:pt x="605" y="753"/>
                </a:lnTo>
                <a:lnTo>
                  <a:pt x="606" y="744"/>
                </a:lnTo>
                <a:lnTo>
                  <a:pt x="608" y="735"/>
                </a:lnTo>
                <a:lnTo>
                  <a:pt x="611" y="726"/>
                </a:lnTo>
                <a:lnTo>
                  <a:pt x="616" y="718"/>
                </a:lnTo>
                <a:lnTo>
                  <a:pt x="620" y="710"/>
                </a:lnTo>
                <a:lnTo>
                  <a:pt x="626" y="703"/>
                </a:lnTo>
                <a:lnTo>
                  <a:pt x="633" y="695"/>
                </a:lnTo>
                <a:lnTo>
                  <a:pt x="633" y="695"/>
                </a:lnTo>
                <a:lnTo>
                  <a:pt x="637" y="690"/>
                </a:lnTo>
                <a:lnTo>
                  <a:pt x="639" y="683"/>
                </a:lnTo>
                <a:lnTo>
                  <a:pt x="639" y="683"/>
                </a:lnTo>
                <a:lnTo>
                  <a:pt x="665" y="654"/>
                </a:lnTo>
                <a:lnTo>
                  <a:pt x="691" y="622"/>
                </a:lnTo>
                <a:lnTo>
                  <a:pt x="718" y="586"/>
                </a:lnTo>
                <a:lnTo>
                  <a:pt x="743" y="546"/>
                </a:lnTo>
                <a:lnTo>
                  <a:pt x="743" y="546"/>
                </a:lnTo>
                <a:lnTo>
                  <a:pt x="758" y="550"/>
                </a:lnTo>
                <a:lnTo>
                  <a:pt x="774" y="554"/>
                </a:lnTo>
                <a:lnTo>
                  <a:pt x="791" y="555"/>
                </a:lnTo>
                <a:lnTo>
                  <a:pt x="806" y="556"/>
                </a:lnTo>
                <a:lnTo>
                  <a:pt x="806" y="556"/>
                </a:lnTo>
                <a:lnTo>
                  <a:pt x="827" y="555"/>
                </a:lnTo>
                <a:lnTo>
                  <a:pt x="847" y="551"/>
                </a:lnTo>
                <a:lnTo>
                  <a:pt x="868" y="546"/>
                </a:lnTo>
                <a:lnTo>
                  <a:pt x="887" y="540"/>
                </a:lnTo>
                <a:lnTo>
                  <a:pt x="887" y="540"/>
                </a:lnTo>
                <a:lnTo>
                  <a:pt x="906" y="530"/>
                </a:lnTo>
                <a:lnTo>
                  <a:pt x="925" y="519"/>
                </a:lnTo>
                <a:lnTo>
                  <a:pt x="941" y="507"/>
                </a:lnTo>
                <a:lnTo>
                  <a:pt x="956" y="493"/>
                </a:lnTo>
                <a:lnTo>
                  <a:pt x="970" y="478"/>
                </a:lnTo>
                <a:lnTo>
                  <a:pt x="983" y="461"/>
                </a:lnTo>
                <a:lnTo>
                  <a:pt x="993" y="443"/>
                </a:lnTo>
                <a:lnTo>
                  <a:pt x="1002" y="425"/>
                </a:lnTo>
                <a:lnTo>
                  <a:pt x="1002" y="425"/>
                </a:lnTo>
                <a:lnTo>
                  <a:pt x="1009" y="404"/>
                </a:lnTo>
                <a:lnTo>
                  <a:pt x="1014" y="383"/>
                </a:lnTo>
                <a:lnTo>
                  <a:pt x="1017" y="363"/>
                </a:lnTo>
                <a:lnTo>
                  <a:pt x="1018" y="342"/>
                </a:lnTo>
                <a:lnTo>
                  <a:pt x="1017" y="322"/>
                </a:lnTo>
                <a:lnTo>
                  <a:pt x="1014" y="301"/>
                </a:lnTo>
                <a:lnTo>
                  <a:pt x="1008" y="281"/>
                </a:lnTo>
                <a:lnTo>
                  <a:pt x="1002" y="263"/>
                </a:lnTo>
                <a:lnTo>
                  <a:pt x="993" y="243"/>
                </a:lnTo>
                <a:lnTo>
                  <a:pt x="983" y="226"/>
                </a:lnTo>
                <a:lnTo>
                  <a:pt x="971" y="210"/>
                </a:lnTo>
                <a:lnTo>
                  <a:pt x="957" y="194"/>
                </a:lnTo>
                <a:lnTo>
                  <a:pt x="942" y="180"/>
                </a:lnTo>
                <a:lnTo>
                  <a:pt x="925" y="168"/>
                </a:lnTo>
                <a:lnTo>
                  <a:pt x="906" y="157"/>
                </a:lnTo>
                <a:lnTo>
                  <a:pt x="887" y="148"/>
                </a:lnTo>
                <a:lnTo>
                  <a:pt x="887" y="148"/>
                </a:lnTo>
                <a:close/>
                <a:moveTo>
                  <a:pt x="154" y="481"/>
                </a:moveTo>
                <a:lnTo>
                  <a:pt x="154" y="481"/>
                </a:lnTo>
                <a:lnTo>
                  <a:pt x="140" y="474"/>
                </a:lnTo>
                <a:lnTo>
                  <a:pt x="129" y="467"/>
                </a:lnTo>
                <a:lnTo>
                  <a:pt x="117" y="458"/>
                </a:lnTo>
                <a:lnTo>
                  <a:pt x="106" y="448"/>
                </a:lnTo>
                <a:lnTo>
                  <a:pt x="96" y="438"/>
                </a:lnTo>
                <a:lnTo>
                  <a:pt x="88" y="426"/>
                </a:lnTo>
                <a:lnTo>
                  <a:pt x="80" y="413"/>
                </a:lnTo>
                <a:lnTo>
                  <a:pt x="74" y="400"/>
                </a:lnTo>
                <a:lnTo>
                  <a:pt x="74" y="400"/>
                </a:lnTo>
                <a:lnTo>
                  <a:pt x="70" y="386"/>
                </a:lnTo>
                <a:lnTo>
                  <a:pt x="66" y="373"/>
                </a:lnTo>
                <a:lnTo>
                  <a:pt x="64" y="359"/>
                </a:lnTo>
                <a:lnTo>
                  <a:pt x="63" y="345"/>
                </a:lnTo>
                <a:lnTo>
                  <a:pt x="63" y="331"/>
                </a:lnTo>
                <a:lnTo>
                  <a:pt x="65" y="319"/>
                </a:lnTo>
                <a:lnTo>
                  <a:pt x="68" y="305"/>
                </a:lnTo>
                <a:lnTo>
                  <a:pt x="73" y="292"/>
                </a:lnTo>
                <a:lnTo>
                  <a:pt x="78" y="280"/>
                </a:lnTo>
                <a:lnTo>
                  <a:pt x="85" y="268"/>
                </a:lnTo>
                <a:lnTo>
                  <a:pt x="92" y="256"/>
                </a:lnTo>
                <a:lnTo>
                  <a:pt x="101" y="247"/>
                </a:lnTo>
                <a:lnTo>
                  <a:pt x="110" y="236"/>
                </a:lnTo>
                <a:lnTo>
                  <a:pt x="120" y="227"/>
                </a:lnTo>
                <a:lnTo>
                  <a:pt x="132" y="219"/>
                </a:lnTo>
                <a:lnTo>
                  <a:pt x="144" y="212"/>
                </a:lnTo>
                <a:lnTo>
                  <a:pt x="144" y="212"/>
                </a:lnTo>
                <a:lnTo>
                  <a:pt x="152" y="252"/>
                </a:lnTo>
                <a:lnTo>
                  <a:pt x="162" y="290"/>
                </a:lnTo>
                <a:lnTo>
                  <a:pt x="173" y="326"/>
                </a:lnTo>
                <a:lnTo>
                  <a:pt x="184" y="361"/>
                </a:lnTo>
                <a:lnTo>
                  <a:pt x="197" y="395"/>
                </a:lnTo>
                <a:lnTo>
                  <a:pt x="211" y="428"/>
                </a:lnTo>
                <a:lnTo>
                  <a:pt x="226" y="459"/>
                </a:lnTo>
                <a:lnTo>
                  <a:pt x="241" y="488"/>
                </a:lnTo>
                <a:lnTo>
                  <a:pt x="241" y="488"/>
                </a:lnTo>
                <a:lnTo>
                  <a:pt x="230" y="490"/>
                </a:lnTo>
                <a:lnTo>
                  <a:pt x="220" y="491"/>
                </a:lnTo>
                <a:lnTo>
                  <a:pt x="209" y="491"/>
                </a:lnTo>
                <a:lnTo>
                  <a:pt x="197" y="491"/>
                </a:lnTo>
                <a:lnTo>
                  <a:pt x="187" y="490"/>
                </a:lnTo>
                <a:lnTo>
                  <a:pt x="176" y="487"/>
                </a:lnTo>
                <a:lnTo>
                  <a:pt x="165" y="485"/>
                </a:lnTo>
                <a:lnTo>
                  <a:pt x="154" y="481"/>
                </a:lnTo>
                <a:lnTo>
                  <a:pt x="154" y="481"/>
                </a:lnTo>
                <a:close/>
                <a:moveTo>
                  <a:pt x="699" y="922"/>
                </a:moveTo>
                <a:lnTo>
                  <a:pt x="699" y="922"/>
                </a:lnTo>
                <a:lnTo>
                  <a:pt x="709" y="923"/>
                </a:lnTo>
                <a:lnTo>
                  <a:pt x="717" y="925"/>
                </a:lnTo>
                <a:lnTo>
                  <a:pt x="725" y="927"/>
                </a:lnTo>
                <a:lnTo>
                  <a:pt x="733" y="931"/>
                </a:lnTo>
                <a:lnTo>
                  <a:pt x="739" y="935"/>
                </a:lnTo>
                <a:lnTo>
                  <a:pt x="746" y="941"/>
                </a:lnTo>
                <a:lnTo>
                  <a:pt x="751" y="947"/>
                </a:lnTo>
                <a:lnTo>
                  <a:pt x="755" y="954"/>
                </a:lnTo>
                <a:lnTo>
                  <a:pt x="263" y="954"/>
                </a:lnTo>
                <a:lnTo>
                  <a:pt x="263" y="954"/>
                </a:lnTo>
                <a:lnTo>
                  <a:pt x="268" y="947"/>
                </a:lnTo>
                <a:lnTo>
                  <a:pt x="273" y="941"/>
                </a:lnTo>
                <a:lnTo>
                  <a:pt x="279" y="935"/>
                </a:lnTo>
                <a:lnTo>
                  <a:pt x="286" y="931"/>
                </a:lnTo>
                <a:lnTo>
                  <a:pt x="294" y="927"/>
                </a:lnTo>
                <a:lnTo>
                  <a:pt x="301" y="925"/>
                </a:lnTo>
                <a:lnTo>
                  <a:pt x="310" y="923"/>
                </a:lnTo>
                <a:lnTo>
                  <a:pt x="318" y="922"/>
                </a:lnTo>
                <a:lnTo>
                  <a:pt x="318" y="922"/>
                </a:lnTo>
                <a:lnTo>
                  <a:pt x="333" y="922"/>
                </a:lnTo>
                <a:lnTo>
                  <a:pt x="350" y="919"/>
                </a:lnTo>
                <a:lnTo>
                  <a:pt x="365" y="915"/>
                </a:lnTo>
                <a:lnTo>
                  <a:pt x="380" y="910"/>
                </a:lnTo>
                <a:lnTo>
                  <a:pt x="394" y="903"/>
                </a:lnTo>
                <a:lnTo>
                  <a:pt x="406" y="896"/>
                </a:lnTo>
                <a:lnTo>
                  <a:pt x="419" y="886"/>
                </a:lnTo>
                <a:lnTo>
                  <a:pt x="431" y="875"/>
                </a:lnTo>
                <a:lnTo>
                  <a:pt x="431" y="875"/>
                </a:lnTo>
                <a:lnTo>
                  <a:pt x="440" y="865"/>
                </a:lnTo>
                <a:lnTo>
                  <a:pt x="448" y="854"/>
                </a:lnTo>
                <a:lnTo>
                  <a:pt x="456" y="842"/>
                </a:lnTo>
                <a:lnTo>
                  <a:pt x="462" y="830"/>
                </a:lnTo>
                <a:lnTo>
                  <a:pt x="468" y="817"/>
                </a:lnTo>
                <a:lnTo>
                  <a:pt x="471" y="805"/>
                </a:lnTo>
                <a:lnTo>
                  <a:pt x="474" y="792"/>
                </a:lnTo>
                <a:lnTo>
                  <a:pt x="476" y="778"/>
                </a:lnTo>
                <a:lnTo>
                  <a:pt x="476" y="778"/>
                </a:lnTo>
                <a:lnTo>
                  <a:pt x="490" y="788"/>
                </a:lnTo>
                <a:lnTo>
                  <a:pt x="490" y="788"/>
                </a:lnTo>
                <a:lnTo>
                  <a:pt x="494" y="792"/>
                </a:lnTo>
                <a:lnTo>
                  <a:pt x="500" y="793"/>
                </a:lnTo>
                <a:lnTo>
                  <a:pt x="504" y="795"/>
                </a:lnTo>
                <a:lnTo>
                  <a:pt x="509" y="795"/>
                </a:lnTo>
                <a:lnTo>
                  <a:pt x="509" y="795"/>
                </a:lnTo>
                <a:lnTo>
                  <a:pt x="514" y="795"/>
                </a:lnTo>
                <a:lnTo>
                  <a:pt x="519" y="793"/>
                </a:lnTo>
                <a:lnTo>
                  <a:pt x="523" y="792"/>
                </a:lnTo>
                <a:lnTo>
                  <a:pt x="528" y="788"/>
                </a:lnTo>
                <a:lnTo>
                  <a:pt x="528" y="788"/>
                </a:lnTo>
                <a:lnTo>
                  <a:pt x="543" y="778"/>
                </a:lnTo>
                <a:lnTo>
                  <a:pt x="543" y="778"/>
                </a:lnTo>
                <a:lnTo>
                  <a:pt x="544" y="792"/>
                </a:lnTo>
                <a:lnTo>
                  <a:pt x="547" y="805"/>
                </a:lnTo>
                <a:lnTo>
                  <a:pt x="551" y="817"/>
                </a:lnTo>
                <a:lnTo>
                  <a:pt x="557" y="830"/>
                </a:lnTo>
                <a:lnTo>
                  <a:pt x="562" y="842"/>
                </a:lnTo>
                <a:lnTo>
                  <a:pt x="570" y="854"/>
                </a:lnTo>
                <a:lnTo>
                  <a:pt x="578" y="865"/>
                </a:lnTo>
                <a:lnTo>
                  <a:pt x="588" y="875"/>
                </a:lnTo>
                <a:lnTo>
                  <a:pt x="588" y="875"/>
                </a:lnTo>
                <a:lnTo>
                  <a:pt x="600" y="886"/>
                </a:lnTo>
                <a:lnTo>
                  <a:pt x="611" y="896"/>
                </a:lnTo>
                <a:lnTo>
                  <a:pt x="625" y="903"/>
                </a:lnTo>
                <a:lnTo>
                  <a:pt x="639" y="910"/>
                </a:lnTo>
                <a:lnTo>
                  <a:pt x="653" y="915"/>
                </a:lnTo>
                <a:lnTo>
                  <a:pt x="668" y="919"/>
                </a:lnTo>
                <a:lnTo>
                  <a:pt x="684" y="922"/>
                </a:lnTo>
                <a:lnTo>
                  <a:pt x="699" y="922"/>
                </a:lnTo>
                <a:lnTo>
                  <a:pt x="699" y="922"/>
                </a:lnTo>
                <a:close/>
                <a:moveTo>
                  <a:pt x="509" y="722"/>
                </a:moveTo>
                <a:lnTo>
                  <a:pt x="509" y="722"/>
                </a:lnTo>
                <a:lnTo>
                  <a:pt x="494" y="709"/>
                </a:lnTo>
                <a:lnTo>
                  <a:pt x="476" y="692"/>
                </a:lnTo>
                <a:lnTo>
                  <a:pt x="456" y="672"/>
                </a:lnTo>
                <a:lnTo>
                  <a:pt x="432" y="647"/>
                </a:lnTo>
                <a:lnTo>
                  <a:pt x="408" y="618"/>
                </a:lnTo>
                <a:lnTo>
                  <a:pt x="382" y="586"/>
                </a:lnTo>
                <a:lnTo>
                  <a:pt x="355" y="550"/>
                </a:lnTo>
                <a:lnTo>
                  <a:pt x="329" y="511"/>
                </a:lnTo>
                <a:lnTo>
                  <a:pt x="316" y="489"/>
                </a:lnTo>
                <a:lnTo>
                  <a:pt x="303" y="467"/>
                </a:lnTo>
                <a:lnTo>
                  <a:pt x="292" y="444"/>
                </a:lnTo>
                <a:lnTo>
                  <a:pt x="280" y="420"/>
                </a:lnTo>
                <a:lnTo>
                  <a:pt x="268" y="395"/>
                </a:lnTo>
                <a:lnTo>
                  <a:pt x="257" y="369"/>
                </a:lnTo>
                <a:lnTo>
                  <a:pt x="247" y="342"/>
                </a:lnTo>
                <a:lnTo>
                  <a:pt x="237" y="315"/>
                </a:lnTo>
                <a:lnTo>
                  <a:pt x="228" y="286"/>
                </a:lnTo>
                <a:lnTo>
                  <a:pt x="220" y="257"/>
                </a:lnTo>
                <a:lnTo>
                  <a:pt x="212" y="227"/>
                </a:lnTo>
                <a:lnTo>
                  <a:pt x="206" y="196"/>
                </a:lnTo>
                <a:lnTo>
                  <a:pt x="200" y="164"/>
                </a:lnTo>
                <a:lnTo>
                  <a:pt x="196" y="132"/>
                </a:lnTo>
                <a:lnTo>
                  <a:pt x="193" y="98"/>
                </a:lnTo>
                <a:lnTo>
                  <a:pt x="192" y="63"/>
                </a:lnTo>
                <a:lnTo>
                  <a:pt x="827" y="63"/>
                </a:lnTo>
                <a:lnTo>
                  <a:pt x="827" y="63"/>
                </a:lnTo>
                <a:lnTo>
                  <a:pt x="825" y="98"/>
                </a:lnTo>
                <a:lnTo>
                  <a:pt x="822" y="132"/>
                </a:lnTo>
                <a:lnTo>
                  <a:pt x="817" y="164"/>
                </a:lnTo>
                <a:lnTo>
                  <a:pt x="812" y="196"/>
                </a:lnTo>
                <a:lnTo>
                  <a:pt x="806" y="227"/>
                </a:lnTo>
                <a:lnTo>
                  <a:pt x="798" y="257"/>
                </a:lnTo>
                <a:lnTo>
                  <a:pt x="791" y="286"/>
                </a:lnTo>
                <a:lnTo>
                  <a:pt x="781" y="315"/>
                </a:lnTo>
                <a:lnTo>
                  <a:pt x="771" y="342"/>
                </a:lnTo>
                <a:lnTo>
                  <a:pt x="762" y="369"/>
                </a:lnTo>
                <a:lnTo>
                  <a:pt x="750" y="395"/>
                </a:lnTo>
                <a:lnTo>
                  <a:pt x="739" y="420"/>
                </a:lnTo>
                <a:lnTo>
                  <a:pt x="726" y="444"/>
                </a:lnTo>
                <a:lnTo>
                  <a:pt x="714" y="467"/>
                </a:lnTo>
                <a:lnTo>
                  <a:pt x="702" y="489"/>
                </a:lnTo>
                <a:lnTo>
                  <a:pt x="689" y="511"/>
                </a:lnTo>
                <a:lnTo>
                  <a:pt x="663" y="550"/>
                </a:lnTo>
                <a:lnTo>
                  <a:pt x="636" y="586"/>
                </a:lnTo>
                <a:lnTo>
                  <a:pt x="610" y="618"/>
                </a:lnTo>
                <a:lnTo>
                  <a:pt x="586" y="647"/>
                </a:lnTo>
                <a:lnTo>
                  <a:pt x="563" y="672"/>
                </a:lnTo>
                <a:lnTo>
                  <a:pt x="542" y="692"/>
                </a:lnTo>
                <a:lnTo>
                  <a:pt x="523" y="709"/>
                </a:lnTo>
                <a:lnTo>
                  <a:pt x="509" y="722"/>
                </a:lnTo>
                <a:lnTo>
                  <a:pt x="509" y="722"/>
                </a:lnTo>
                <a:close/>
                <a:moveTo>
                  <a:pt x="943" y="400"/>
                </a:moveTo>
                <a:lnTo>
                  <a:pt x="943" y="400"/>
                </a:lnTo>
                <a:lnTo>
                  <a:pt x="936" y="413"/>
                </a:lnTo>
                <a:lnTo>
                  <a:pt x="929" y="426"/>
                </a:lnTo>
                <a:lnTo>
                  <a:pt x="920" y="438"/>
                </a:lnTo>
                <a:lnTo>
                  <a:pt x="911" y="448"/>
                </a:lnTo>
                <a:lnTo>
                  <a:pt x="900" y="458"/>
                </a:lnTo>
                <a:lnTo>
                  <a:pt x="889" y="467"/>
                </a:lnTo>
                <a:lnTo>
                  <a:pt x="876" y="474"/>
                </a:lnTo>
                <a:lnTo>
                  <a:pt x="864" y="481"/>
                </a:lnTo>
                <a:lnTo>
                  <a:pt x="864" y="481"/>
                </a:lnTo>
                <a:lnTo>
                  <a:pt x="853" y="485"/>
                </a:lnTo>
                <a:lnTo>
                  <a:pt x="842" y="487"/>
                </a:lnTo>
                <a:lnTo>
                  <a:pt x="831" y="490"/>
                </a:lnTo>
                <a:lnTo>
                  <a:pt x="821" y="491"/>
                </a:lnTo>
                <a:lnTo>
                  <a:pt x="809" y="491"/>
                </a:lnTo>
                <a:lnTo>
                  <a:pt x="798" y="491"/>
                </a:lnTo>
                <a:lnTo>
                  <a:pt x="787" y="490"/>
                </a:lnTo>
                <a:lnTo>
                  <a:pt x="777" y="489"/>
                </a:lnTo>
                <a:lnTo>
                  <a:pt x="777" y="489"/>
                </a:lnTo>
                <a:lnTo>
                  <a:pt x="792" y="459"/>
                </a:lnTo>
                <a:lnTo>
                  <a:pt x="807" y="428"/>
                </a:lnTo>
                <a:lnTo>
                  <a:pt x="821" y="396"/>
                </a:lnTo>
                <a:lnTo>
                  <a:pt x="833" y="361"/>
                </a:lnTo>
                <a:lnTo>
                  <a:pt x="845" y="326"/>
                </a:lnTo>
                <a:lnTo>
                  <a:pt x="856" y="290"/>
                </a:lnTo>
                <a:lnTo>
                  <a:pt x="866" y="252"/>
                </a:lnTo>
                <a:lnTo>
                  <a:pt x="874" y="212"/>
                </a:lnTo>
                <a:lnTo>
                  <a:pt x="874" y="212"/>
                </a:lnTo>
                <a:lnTo>
                  <a:pt x="886" y="220"/>
                </a:lnTo>
                <a:lnTo>
                  <a:pt x="898" y="227"/>
                </a:lnTo>
                <a:lnTo>
                  <a:pt x="908" y="237"/>
                </a:lnTo>
                <a:lnTo>
                  <a:pt x="917" y="247"/>
                </a:lnTo>
                <a:lnTo>
                  <a:pt x="926" y="257"/>
                </a:lnTo>
                <a:lnTo>
                  <a:pt x="933" y="268"/>
                </a:lnTo>
                <a:lnTo>
                  <a:pt x="940" y="280"/>
                </a:lnTo>
                <a:lnTo>
                  <a:pt x="945" y="293"/>
                </a:lnTo>
                <a:lnTo>
                  <a:pt x="949" y="306"/>
                </a:lnTo>
                <a:lnTo>
                  <a:pt x="952" y="319"/>
                </a:lnTo>
                <a:lnTo>
                  <a:pt x="954" y="332"/>
                </a:lnTo>
                <a:lnTo>
                  <a:pt x="955" y="345"/>
                </a:lnTo>
                <a:lnTo>
                  <a:pt x="954" y="359"/>
                </a:lnTo>
                <a:lnTo>
                  <a:pt x="952" y="373"/>
                </a:lnTo>
                <a:lnTo>
                  <a:pt x="948" y="386"/>
                </a:lnTo>
                <a:lnTo>
                  <a:pt x="943" y="400"/>
                </a:lnTo>
                <a:lnTo>
                  <a:pt x="943" y="4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6465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45882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" grpId="0"/>
      <p:bldP spid="27" grpId="0"/>
      <p:bldP spid="28" grpId="0" animBg="1"/>
      <p:bldP spid="30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EC11E0-EE65-4A51-940F-6194B6820BC9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56000" y="2866796"/>
            <a:ext cx="1080000" cy="1080000"/>
            <a:chOff x="8654256" y="2866796"/>
            <a:chExt cx="1080000" cy="1080000"/>
          </a:xfrm>
        </p:grpSpPr>
        <p:sp>
          <p:nvSpPr>
            <p:cNvPr id="5" name="椭圆 4"/>
            <p:cNvSpPr/>
            <p:nvPr/>
          </p:nvSpPr>
          <p:spPr>
            <a:xfrm>
              <a:off x="8654256" y="2866796"/>
              <a:ext cx="1080000" cy="108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876863" y="3222130"/>
              <a:ext cx="6347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2016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23813" y="2866796"/>
            <a:ext cx="1080000" cy="1080000"/>
            <a:chOff x="8654256" y="2866796"/>
            <a:chExt cx="1080000" cy="1080000"/>
          </a:xfrm>
        </p:grpSpPr>
        <p:sp>
          <p:nvSpPr>
            <p:cNvPr id="11" name="椭圆 10"/>
            <p:cNvSpPr/>
            <p:nvPr/>
          </p:nvSpPr>
          <p:spPr>
            <a:xfrm>
              <a:off x="8654256" y="2866796"/>
              <a:ext cx="1080000" cy="108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874652" y="3222130"/>
              <a:ext cx="6392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" pitchFamily="2" charset="0"/>
                  <a:ea typeface="微软雅黑" panose="020B0503020204020204" pitchFamily="34" charset="-122"/>
                  <a:cs typeface="+mn-cs"/>
                  <a:sym typeface="Bebas" pitchFamily="2" charset="0"/>
                </a:rPr>
                <a:t>2012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endParaRPr>
            </a:p>
          </p:txBody>
        </p:sp>
      </p:grpSp>
      <p:cxnSp>
        <p:nvCxnSpPr>
          <p:cNvPr id="18" name="直接连接符 17"/>
          <p:cNvCxnSpPr>
            <a:endCxn id="5" idx="6"/>
          </p:cNvCxnSpPr>
          <p:nvPr/>
        </p:nvCxnSpPr>
        <p:spPr>
          <a:xfrm flipH="1">
            <a:off x="6636000" y="3406796"/>
            <a:ext cx="2112713" cy="0"/>
          </a:xfrm>
          <a:prstGeom prst="line">
            <a:avLst/>
          </a:prstGeom>
          <a:ln w="15875" cap="rnd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110163" y="3406796"/>
            <a:ext cx="2412000" cy="0"/>
          </a:xfrm>
          <a:prstGeom prst="line">
            <a:avLst/>
          </a:prstGeom>
          <a:ln w="15875" cap="rnd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1" idx="2"/>
          </p:cNvCxnSpPr>
          <p:nvPr/>
        </p:nvCxnSpPr>
        <p:spPr>
          <a:xfrm flipH="1">
            <a:off x="3" y="3406796"/>
            <a:ext cx="2023810" cy="0"/>
          </a:xfrm>
          <a:prstGeom prst="line">
            <a:avLst/>
          </a:prstGeom>
          <a:ln w="15875" cap="rnd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2086443" y="4217458"/>
            <a:ext cx="284331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2B4DC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公司上市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82B4DC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74344" y="1463665"/>
            <a:ext cx="284331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296B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迈向国际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D296B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50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为客户提供有效服务，是我们工作的方向和价值评价的标尺，成就客户就是成就我们自己。我们坚持以客户为中心，快速响应客户需求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464650">
                  <a:lumMod val="60000"/>
                  <a:lumOff val="40000"/>
                </a:srgb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04464" y="317061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64650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+mn-cs"/>
                <a:sym typeface="Bebas" pitchFamily="2" charset="0"/>
              </a:rPr>
              <a:t>继续前行</a:t>
            </a:r>
          </a:p>
        </p:txBody>
      </p:sp>
      <p:sp>
        <p:nvSpPr>
          <p:cNvPr id="25" name="椭圆 24"/>
          <p:cNvSpPr/>
          <p:nvPr/>
        </p:nvSpPr>
        <p:spPr>
          <a:xfrm>
            <a:off x="8800187" y="3262796"/>
            <a:ext cx="288000" cy="2880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29" name="Freeform 80"/>
          <p:cNvSpPr>
            <a:spLocks noEditPoints="1"/>
          </p:cNvSpPr>
          <p:nvPr/>
        </p:nvSpPr>
        <p:spPr bwMode="auto">
          <a:xfrm>
            <a:off x="2452786" y="2290123"/>
            <a:ext cx="322263" cy="323850"/>
          </a:xfrm>
          <a:custGeom>
            <a:avLst/>
            <a:gdLst>
              <a:gd name="T0" fmla="*/ 1017 w 1017"/>
              <a:gd name="T1" fmla="*/ 28 h 1017"/>
              <a:gd name="T2" fmla="*/ 1017 w 1017"/>
              <a:gd name="T3" fmla="*/ 25 h 1017"/>
              <a:gd name="T4" fmla="*/ 1015 w 1017"/>
              <a:gd name="T5" fmla="*/ 19 h 1017"/>
              <a:gd name="T6" fmla="*/ 1014 w 1017"/>
              <a:gd name="T7" fmla="*/ 17 h 1017"/>
              <a:gd name="T8" fmla="*/ 1011 w 1017"/>
              <a:gd name="T9" fmla="*/ 12 h 1017"/>
              <a:gd name="T10" fmla="*/ 1008 w 1017"/>
              <a:gd name="T11" fmla="*/ 9 h 1017"/>
              <a:gd name="T12" fmla="*/ 1005 w 1017"/>
              <a:gd name="T13" fmla="*/ 6 h 1017"/>
              <a:gd name="T14" fmla="*/ 1003 w 1017"/>
              <a:gd name="T15" fmla="*/ 5 h 1017"/>
              <a:gd name="T16" fmla="*/ 1002 w 1017"/>
              <a:gd name="T17" fmla="*/ 4 h 1017"/>
              <a:gd name="T18" fmla="*/ 1002 w 1017"/>
              <a:gd name="T19" fmla="*/ 4 h 1017"/>
              <a:gd name="T20" fmla="*/ 995 w 1017"/>
              <a:gd name="T21" fmla="*/ 1 h 1017"/>
              <a:gd name="T22" fmla="*/ 991 w 1017"/>
              <a:gd name="T23" fmla="*/ 0 h 1017"/>
              <a:gd name="T24" fmla="*/ 984 w 1017"/>
              <a:gd name="T25" fmla="*/ 0 h 1017"/>
              <a:gd name="T26" fmla="*/ 983 w 1017"/>
              <a:gd name="T27" fmla="*/ 0 h 1017"/>
              <a:gd name="T28" fmla="*/ 977 w 1017"/>
              <a:gd name="T29" fmla="*/ 1 h 1017"/>
              <a:gd name="T30" fmla="*/ 973 w 1017"/>
              <a:gd name="T31" fmla="*/ 2 h 1017"/>
              <a:gd name="T32" fmla="*/ 968 w 1017"/>
              <a:gd name="T33" fmla="*/ 5 h 1017"/>
              <a:gd name="T34" fmla="*/ 968 w 1017"/>
              <a:gd name="T35" fmla="*/ 5 h 1017"/>
              <a:gd name="T36" fmla="*/ 10 w 1017"/>
              <a:gd name="T37" fmla="*/ 676 h 1017"/>
              <a:gd name="T38" fmla="*/ 1 w 1017"/>
              <a:gd name="T39" fmla="*/ 689 h 1017"/>
              <a:gd name="T40" fmla="*/ 0 w 1017"/>
              <a:gd name="T41" fmla="*/ 704 h 1017"/>
              <a:gd name="T42" fmla="*/ 3 w 1017"/>
              <a:gd name="T43" fmla="*/ 713 h 1017"/>
              <a:gd name="T44" fmla="*/ 13 w 1017"/>
              <a:gd name="T45" fmla="*/ 724 h 1017"/>
              <a:gd name="T46" fmla="*/ 27 w 1017"/>
              <a:gd name="T47" fmla="*/ 731 h 1017"/>
              <a:gd name="T48" fmla="*/ 350 w 1017"/>
              <a:gd name="T49" fmla="*/ 985 h 1017"/>
              <a:gd name="T50" fmla="*/ 351 w 1017"/>
              <a:gd name="T51" fmla="*/ 988 h 1017"/>
              <a:gd name="T52" fmla="*/ 354 w 1017"/>
              <a:gd name="T53" fmla="*/ 1000 h 1017"/>
              <a:gd name="T54" fmla="*/ 357 w 1017"/>
              <a:gd name="T55" fmla="*/ 1005 h 1017"/>
              <a:gd name="T56" fmla="*/ 365 w 1017"/>
              <a:gd name="T57" fmla="*/ 1012 h 1017"/>
              <a:gd name="T58" fmla="*/ 368 w 1017"/>
              <a:gd name="T59" fmla="*/ 1014 h 1017"/>
              <a:gd name="T60" fmla="*/ 376 w 1017"/>
              <a:gd name="T61" fmla="*/ 1016 h 1017"/>
              <a:gd name="T62" fmla="*/ 382 w 1017"/>
              <a:gd name="T63" fmla="*/ 1017 h 1017"/>
              <a:gd name="T64" fmla="*/ 393 w 1017"/>
              <a:gd name="T65" fmla="*/ 1015 h 1017"/>
              <a:gd name="T66" fmla="*/ 399 w 1017"/>
              <a:gd name="T67" fmla="*/ 1012 h 1017"/>
              <a:gd name="T68" fmla="*/ 405 w 1017"/>
              <a:gd name="T69" fmla="*/ 1006 h 1017"/>
              <a:gd name="T70" fmla="*/ 524 w 1017"/>
              <a:gd name="T71" fmla="*/ 821 h 1017"/>
              <a:gd name="T72" fmla="*/ 876 w 1017"/>
              <a:gd name="T73" fmla="*/ 1013 h 1017"/>
              <a:gd name="T74" fmla="*/ 891 w 1017"/>
              <a:gd name="T75" fmla="*/ 1017 h 1017"/>
              <a:gd name="T76" fmla="*/ 906 w 1017"/>
              <a:gd name="T77" fmla="*/ 1013 h 1017"/>
              <a:gd name="T78" fmla="*/ 921 w 1017"/>
              <a:gd name="T79" fmla="*/ 996 h 1017"/>
              <a:gd name="T80" fmla="*/ 1017 w 1017"/>
              <a:gd name="T81" fmla="*/ 34 h 1017"/>
              <a:gd name="T82" fmla="*/ 367 w 1017"/>
              <a:gd name="T83" fmla="*/ 667 h 1017"/>
              <a:gd name="T84" fmla="*/ 367 w 1017"/>
              <a:gd name="T85" fmla="*/ 667 h 1017"/>
              <a:gd name="T86" fmla="*/ 760 w 1017"/>
              <a:gd name="T87" fmla="*/ 328 h 1017"/>
              <a:gd name="T88" fmla="*/ 557 w 1017"/>
              <a:gd name="T89" fmla="*/ 76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7" h="1017">
                <a:moveTo>
                  <a:pt x="1017" y="31"/>
                </a:moveTo>
                <a:lnTo>
                  <a:pt x="1017" y="31"/>
                </a:lnTo>
                <a:lnTo>
                  <a:pt x="1017" y="28"/>
                </a:lnTo>
                <a:lnTo>
                  <a:pt x="1017" y="28"/>
                </a:lnTo>
                <a:lnTo>
                  <a:pt x="1017" y="25"/>
                </a:lnTo>
                <a:lnTo>
                  <a:pt x="1017" y="25"/>
                </a:lnTo>
                <a:lnTo>
                  <a:pt x="1016" y="23"/>
                </a:lnTo>
                <a:lnTo>
                  <a:pt x="1016" y="23"/>
                </a:lnTo>
                <a:lnTo>
                  <a:pt x="1015" y="19"/>
                </a:lnTo>
                <a:lnTo>
                  <a:pt x="1015" y="19"/>
                </a:lnTo>
                <a:lnTo>
                  <a:pt x="1014" y="17"/>
                </a:lnTo>
                <a:lnTo>
                  <a:pt x="1014" y="17"/>
                </a:lnTo>
                <a:lnTo>
                  <a:pt x="1013" y="15"/>
                </a:lnTo>
                <a:lnTo>
                  <a:pt x="1013" y="15"/>
                </a:lnTo>
                <a:lnTo>
                  <a:pt x="1011" y="12"/>
                </a:lnTo>
                <a:lnTo>
                  <a:pt x="1011" y="12"/>
                </a:lnTo>
                <a:lnTo>
                  <a:pt x="1008" y="9"/>
                </a:lnTo>
                <a:lnTo>
                  <a:pt x="1008" y="9"/>
                </a:lnTo>
                <a:lnTo>
                  <a:pt x="1006" y="7"/>
                </a:lnTo>
                <a:lnTo>
                  <a:pt x="1006" y="7"/>
                </a:lnTo>
                <a:lnTo>
                  <a:pt x="1005" y="6"/>
                </a:lnTo>
                <a:lnTo>
                  <a:pt x="1005" y="6"/>
                </a:lnTo>
                <a:lnTo>
                  <a:pt x="1003" y="5"/>
                </a:lnTo>
                <a:lnTo>
                  <a:pt x="1003" y="5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1002" y="4"/>
                </a:lnTo>
                <a:lnTo>
                  <a:pt x="998" y="2"/>
                </a:lnTo>
                <a:lnTo>
                  <a:pt x="998" y="2"/>
                </a:lnTo>
                <a:lnTo>
                  <a:pt x="995" y="1"/>
                </a:lnTo>
                <a:lnTo>
                  <a:pt x="995" y="1"/>
                </a:lnTo>
                <a:lnTo>
                  <a:pt x="991" y="0"/>
                </a:lnTo>
                <a:lnTo>
                  <a:pt x="991" y="0"/>
                </a:lnTo>
                <a:lnTo>
                  <a:pt x="988" y="0"/>
                </a:lnTo>
                <a:lnTo>
                  <a:pt x="988" y="0"/>
                </a:lnTo>
                <a:lnTo>
                  <a:pt x="984" y="0"/>
                </a:lnTo>
                <a:lnTo>
                  <a:pt x="984" y="0"/>
                </a:lnTo>
                <a:lnTo>
                  <a:pt x="983" y="0"/>
                </a:lnTo>
                <a:lnTo>
                  <a:pt x="983" y="0"/>
                </a:lnTo>
                <a:lnTo>
                  <a:pt x="981" y="0"/>
                </a:lnTo>
                <a:lnTo>
                  <a:pt x="981" y="0"/>
                </a:lnTo>
                <a:lnTo>
                  <a:pt x="977" y="1"/>
                </a:lnTo>
                <a:lnTo>
                  <a:pt x="977" y="1"/>
                </a:lnTo>
                <a:lnTo>
                  <a:pt x="973" y="2"/>
                </a:lnTo>
                <a:lnTo>
                  <a:pt x="973" y="2"/>
                </a:lnTo>
                <a:lnTo>
                  <a:pt x="971" y="3"/>
                </a:lnTo>
                <a:lnTo>
                  <a:pt x="971" y="3"/>
                </a:lnTo>
                <a:lnTo>
                  <a:pt x="968" y="5"/>
                </a:lnTo>
                <a:lnTo>
                  <a:pt x="968" y="5"/>
                </a:lnTo>
                <a:lnTo>
                  <a:pt x="968" y="5"/>
                </a:lnTo>
                <a:lnTo>
                  <a:pt x="968" y="5"/>
                </a:lnTo>
                <a:lnTo>
                  <a:pt x="14" y="673"/>
                </a:lnTo>
                <a:lnTo>
                  <a:pt x="14" y="673"/>
                </a:lnTo>
                <a:lnTo>
                  <a:pt x="10" y="676"/>
                </a:lnTo>
                <a:lnTo>
                  <a:pt x="6" y="680"/>
                </a:lnTo>
                <a:lnTo>
                  <a:pt x="3" y="684"/>
                </a:lnTo>
                <a:lnTo>
                  <a:pt x="1" y="689"/>
                </a:lnTo>
                <a:lnTo>
                  <a:pt x="0" y="693"/>
                </a:lnTo>
                <a:lnTo>
                  <a:pt x="0" y="698"/>
                </a:lnTo>
                <a:lnTo>
                  <a:pt x="0" y="704"/>
                </a:lnTo>
                <a:lnTo>
                  <a:pt x="1" y="708"/>
                </a:lnTo>
                <a:lnTo>
                  <a:pt x="1" y="708"/>
                </a:lnTo>
                <a:lnTo>
                  <a:pt x="3" y="713"/>
                </a:lnTo>
                <a:lnTo>
                  <a:pt x="6" y="718"/>
                </a:lnTo>
                <a:lnTo>
                  <a:pt x="10" y="721"/>
                </a:lnTo>
                <a:lnTo>
                  <a:pt x="13" y="724"/>
                </a:lnTo>
                <a:lnTo>
                  <a:pt x="17" y="727"/>
                </a:lnTo>
                <a:lnTo>
                  <a:pt x="21" y="730"/>
                </a:lnTo>
                <a:lnTo>
                  <a:pt x="27" y="731"/>
                </a:lnTo>
                <a:lnTo>
                  <a:pt x="32" y="731"/>
                </a:lnTo>
                <a:lnTo>
                  <a:pt x="350" y="731"/>
                </a:lnTo>
                <a:lnTo>
                  <a:pt x="350" y="985"/>
                </a:lnTo>
                <a:lnTo>
                  <a:pt x="350" y="985"/>
                </a:lnTo>
                <a:lnTo>
                  <a:pt x="351" y="988"/>
                </a:lnTo>
                <a:lnTo>
                  <a:pt x="351" y="988"/>
                </a:lnTo>
                <a:lnTo>
                  <a:pt x="352" y="995"/>
                </a:lnTo>
                <a:lnTo>
                  <a:pt x="352" y="995"/>
                </a:lnTo>
                <a:lnTo>
                  <a:pt x="354" y="1000"/>
                </a:lnTo>
                <a:lnTo>
                  <a:pt x="354" y="1000"/>
                </a:lnTo>
                <a:lnTo>
                  <a:pt x="357" y="1005"/>
                </a:lnTo>
                <a:lnTo>
                  <a:pt x="357" y="1005"/>
                </a:lnTo>
                <a:lnTo>
                  <a:pt x="362" y="1010"/>
                </a:lnTo>
                <a:lnTo>
                  <a:pt x="362" y="1010"/>
                </a:lnTo>
                <a:lnTo>
                  <a:pt x="365" y="1012"/>
                </a:lnTo>
                <a:lnTo>
                  <a:pt x="365" y="1012"/>
                </a:lnTo>
                <a:lnTo>
                  <a:pt x="368" y="1014"/>
                </a:lnTo>
                <a:lnTo>
                  <a:pt x="368" y="1014"/>
                </a:lnTo>
                <a:lnTo>
                  <a:pt x="370" y="1015"/>
                </a:lnTo>
                <a:lnTo>
                  <a:pt x="370" y="1015"/>
                </a:lnTo>
                <a:lnTo>
                  <a:pt x="376" y="1016"/>
                </a:lnTo>
                <a:lnTo>
                  <a:pt x="382" y="1017"/>
                </a:lnTo>
                <a:lnTo>
                  <a:pt x="382" y="1017"/>
                </a:lnTo>
                <a:lnTo>
                  <a:pt x="382" y="1017"/>
                </a:lnTo>
                <a:lnTo>
                  <a:pt x="387" y="1016"/>
                </a:lnTo>
                <a:lnTo>
                  <a:pt x="393" y="1015"/>
                </a:lnTo>
                <a:lnTo>
                  <a:pt x="393" y="1015"/>
                </a:lnTo>
                <a:lnTo>
                  <a:pt x="395" y="1014"/>
                </a:lnTo>
                <a:lnTo>
                  <a:pt x="395" y="1014"/>
                </a:lnTo>
                <a:lnTo>
                  <a:pt x="399" y="1012"/>
                </a:lnTo>
                <a:lnTo>
                  <a:pt x="403" y="1007"/>
                </a:lnTo>
                <a:lnTo>
                  <a:pt x="403" y="1007"/>
                </a:lnTo>
                <a:lnTo>
                  <a:pt x="405" y="1006"/>
                </a:lnTo>
                <a:lnTo>
                  <a:pt x="405" y="1006"/>
                </a:lnTo>
                <a:lnTo>
                  <a:pt x="409" y="1002"/>
                </a:lnTo>
                <a:lnTo>
                  <a:pt x="524" y="821"/>
                </a:lnTo>
                <a:lnTo>
                  <a:pt x="524" y="821"/>
                </a:lnTo>
                <a:lnTo>
                  <a:pt x="526" y="822"/>
                </a:lnTo>
                <a:lnTo>
                  <a:pt x="876" y="1013"/>
                </a:lnTo>
                <a:lnTo>
                  <a:pt x="876" y="1013"/>
                </a:lnTo>
                <a:lnTo>
                  <a:pt x="883" y="1016"/>
                </a:lnTo>
                <a:lnTo>
                  <a:pt x="891" y="1017"/>
                </a:lnTo>
                <a:lnTo>
                  <a:pt x="898" y="1016"/>
                </a:lnTo>
                <a:lnTo>
                  <a:pt x="906" y="1013"/>
                </a:lnTo>
                <a:lnTo>
                  <a:pt x="906" y="1013"/>
                </a:lnTo>
                <a:lnTo>
                  <a:pt x="912" y="1009"/>
                </a:lnTo>
                <a:lnTo>
                  <a:pt x="917" y="1003"/>
                </a:lnTo>
                <a:lnTo>
                  <a:pt x="921" y="996"/>
                </a:lnTo>
                <a:lnTo>
                  <a:pt x="922" y="988"/>
                </a:lnTo>
                <a:lnTo>
                  <a:pt x="1017" y="34"/>
                </a:lnTo>
                <a:lnTo>
                  <a:pt x="1017" y="34"/>
                </a:lnTo>
                <a:lnTo>
                  <a:pt x="1017" y="31"/>
                </a:lnTo>
                <a:lnTo>
                  <a:pt x="1017" y="31"/>
                </a:lnTo>
                <a:close/>
                <a:moveTo>
                  <a:pt x="367" y="667"/>
                </a:moveTo>
                <a:lnTo>
                  <a:pt x="133" y="667"/>
                </a:lnTo>
                <a:lnTo>
                  <a:pt x="773" y="219"/>
                </a:lnTo>
                <a:lnTo>
                  <a:pt x="367" y="667"/>
                </a:lnTo>
                <a:close/>
                <a:moveTo>
                  <a:pt x="413" y="875"/>
                </a:moveTo>
                <a:lnTo>
                  <a:pt x="413" y="711"/>
                </a:lnTo>
                <a:lnTo>
                  <a:pt x="760" y="328"/>
                </a:lnTo>
                <a:lnTo>
                  <a:pt x="413" y="875"/>
                </a:lnTo>
                <a:close/>
                <a:moveTo>
                  <a:pt x="864" y="934"/>
                </a:moveTo>
                <a:lnTo>
                  <a:pt x="557" y="767"/>
                </a:lnTo>
                <a:lnTo>
                  <a:pt x="941" y="162"/>
                </a:lnTo>
                <a:lnTo>
                  <a:pt x="864" y="93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6465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  <p:sp>
        <p:nvSpPr>
          <p:cNvPr id="31" name="Freeform 92"/>
          <p:cNvSpPr>
            <a:spLocks noEditPoints="1"/>
          </p:cNvSpPr>
          <p:nvPr/>
        </p:nvSpPr>
        <p:spPr bwMode="auto">
          <a:xfrm>
            <a:off x="5934075" y="4266671"/>
            <a:ext cx="323850" cy="282575"/>
          </a:xfrm>
          <a:custGeom>
            <a:avLst/>
            <a:gdLst>
              <a:gd name="T0" fmla="*/ 359 w 1018"/>
              <a:gd name="T1" fmla="*/ 20 h 890"/>
              <a:gd name="T2" fmla="*/ 186 w 1018"/>
              <a:gd name="T3" fmla="*/ 102 h 890"/>
              <a:gd name="T4" fmla="*/ 62 w 1018"/>
              <a:gd name="T5" fmla="*/ 233 h 890"/>
              <a:gd name="T6" fmla="*/ 3 w 1018"/>
              <a:gd name="T7" fmla="*/ 400 h 890"/>
              <a:gd name="T8" fmla="*/ 16 w 1018"/>
              <a:gd name="T9" fmla="*/ 557 h 890"/>
              <a:gd name="T10" fmla="*/ 102 w 1018"/>
              <a:gd name="T11" fmla="*/ 711 h 890"/>
              <a:gd name="T12" fmla="*/ 246 w 1018"/>
              <a:gd name="T13" fmla="*/ 826 h 890"/>
              <a:gd name="T14" fmla="*/ 433 w 1018"/>
              <a:gd name="T15" fmla="*/ 885 h 890"/>
              <a:gd name="T16" fmla="*/ 612 w 1018"/>
              <a:gd name="T17" fmla="*/ 882 h 890"/>
              <a:gd name="T18" fmla="*/ 794 w 1018"/>
              <a:gd name="T19" fmla="*/ 814 h 890"/>
              <a:gd name="T20" fmla="*/ 931 w 1018"/>
              <a:gd name="T21" fmla="*/ 694 h 890"/>
              <a:gd name="T22" fmla="*/ 1008 w 1018"/>
              <a:gd name="T23" fmla="*/ 535 h 890"/>
              <a:gd name="T24" fmla="*/ 1013 w 1018"/>
              <a:gd name="T25" fmla="*/ 378 h 890"/>
              <a:gd name="T26" fmla="*/ 944 w 1018"/>
              <a:gd name="T27" fmla="*/ 214 h 890"/>
              <a:gd name="T28" fmla="*/ 813 w 1018"/>
              <a:gd name="T29" fmla="*/ 89 h 890"/>
              <a:gd name="T30" fmla="*/ 636 w 1018"/>
              <a:gd name="T31" fmla="*/ 14 h 890"/>
              <a:gd name="T32" fmla="*/ 330 w 1018"/>
              <a:gd name="T33" fmla="*/ 96 h 890"/>
              <a:gd name="T34" fmla="*/ 230 w 1018"/>
              <a:gd name="T35" fmla="*/ 149 h 890"/>
              <a:gd name="T36" fmla="*/ 195 w 1018"/>
              <a:gd name="T37" fmla="*/ 204 h 890"/>
              <a:gd name="T38" fmla="*/ 234 w 1018"/>
              <a:gd name="T39" fmla="*/ 321 h 890"/>
              <a:gd name="T40" fmla="*/ 71 w 1018"/>
              <a:gd name="T41" fmla="*/ 382 h 890"/>
              <a:gd name="T42" fmla="*/ 117 w 1018"/>
              <a:gd name="T43" fmla="*/ 266 h 890"/>
              <a:gd name="T44" fmla="*/ 224 w 1018"/>
              <a:gd name="T45" fmla="*/ 477 h 890"/>
              <a:gd name="T46" fmla="*/ 249 w 1018"/>
              <a:gd name="T47" fmla="*/ 634 h 890"/>
              <a:gd name="T48" fmla="*/ 155 w 1018"/>
              <a:gd name="T49" fmla="*/ 675 h 890"/>
              <a:gd name="T50" fmla="*/ 88 w 1018"/>
              <a:gd name="T51" fmla="*/ 569 h 890"/>
              <a:gd name="T52" fmla="*/ 230 w 1018"/>
              <a:gd name="T53" fmla="*/ 741 h 890"/>
              <a:gd name="T54" fmla="*/ 330 w 1018"/>
              <a:gd name="T55" fmla="*/ 794 h 890"/>
              <a:gd name="T56" fmla="*/ 478 w 1018"/>
              <a:gd name="T57" fmla="*/ 822 h 890"/>
              <a:gd name="T58" fmla="*/ 385 w 1018"/>
              <a:gd name="T59" fmla="*/ 760 h 890"/>
              <a:gd name="T60" fmla="*/ 478 w 1018"/>
              <a:gd name="T61" fmla="*/ 669 h 890"/>
              <a:gd name="T62" fmla="*/ 335 w 1018"/>
              <a:gd name="T63" fmla="*/ 626 h 890"/>
              <a:gd name="T64" fmla="*/ 291 w 1018"/>
              <a:gd name="T65" fmla="*/ 518 h 890"/>
              <a:gd name="T66" fmla="*/ 289 w 1018"/>
              <a:gd name="T67" fmla="*/ 393 h 890"/>
              <a:gd name="T68" fmla="*/ 317 w 1018"/>
              <a:gd name="T69" fmla="*/ 258 h 890"/>
              <a:gd name="T70" fmla="*/ 478 w 1018"/>
              <a:gd name="T71" fmla="*/ 221 h 890"/>
              <a:gd name="T72" fmla="*/ 385 w 1018"/>
              <a:gd name="T73" fmla="*/ 131 h 890"/>
              <a:gd name="T74" fmla="*/ 478 w 1018"/>
              <a:gd name="T75" fmla="*/ 69 h 890"/>
              <a:gd name="T76" fmla="*/ 785 w 1018"/>
              <a:gd name="T77" fmla="*/ 321 h 890"/>
              <a:gd name="T78" fmla="*/ 823 w 1018"/>
              <a:gd name="T79" fmla="*/ 204 h 890"/>
              <a:gd name="T80" fmla="*/ 910 w 1018"/>
              <a:gd name="T81" fmla="*/ 280 h 890"/>
              <a:gd name="T82" fmla="*/ 951 w 1018"/>
              <a:gd name="T83" fmla="*/ 398 h 890"/>
              <a:gd name="T84" fmla="*/ 728 w 1018"/>
              <a:gd name="T85" fmla="*/ 154 h 890"/>
              <a:gd name="T86" fmla="*/ 790 w 1018"/>
              <a:gd name="T87" fmla="*/ 149 h 890"/>
              <a:gd name="T88" fmla="*/ 590 w 1018"/>
              <a:gd name="T89" fmla="*/ 91 h 890"/>
              <a:gd name="T90" fmla="*/ 645 w 1018"/>
              <a:gd name="T91" fmla="*/ 207 h 890"/>
              <a:gd name="T92" fmla="*/ 625 w 1018"/>
              <a:gd name="T93" fmla="*/ 277 h 890"/>
              <a:gd name="T94" fmla="*/ 721 w 1018"/>
              <a:gd name="T95" fmla="*/ 332 h 890"/>
              <a:gd name="T96" fmla="*/ 731 w 1018"/>
              <a:gd name="T97" fmla="*/ 477 h 890"/>
              <a:gd name="T98" fmla="*/ 708 w 1018"/>
              <a:gd name="T99" fmla="*/ 615 h 890"/>
              <a:gd name="T100" fmla="*/ 541 w 1018"/>
              <a:gd name="T101" fmla="*/ 477 h 890"/>
              <a:gd name="T102" fmla="*/ 678 w 1018"/>
              <a:gd name="T103" fmla="*/ 692 h 890"/>
              <a:gd name="T104" fmla="*/ 571 w 1018"/>
              <a:gd name="T105" fmla="*/ 811 h 890"/>
              <a:gd name="T106" fmla="*/ 716 w 1018"/>
              <a:gd name="T107" fmla="*/ 756 h 890"/>
              <a:gd name="T108" fmla="*/ 742 w 1018"/>
              <a:gd name="T109" fmla="*/ 770 h 890"/>
              <a:gd name="T110" fmla="*/ 785 w 1018"/>
              <a:gd name="T111" fmla="*/ 664 h 890"/>
              <a:gd name="T112" fmla="*/ 791 w 1018"/>
              <a:gd name="T113" fmla="*/ 525 h 890"/>
              <a:gd name="T114" fmla="*/ 941 w 1018"/>
              <a:gd name="T115" fmla="*/ 538 h 890"/>
              <a:gd name="T116" fmla="*/ 884 w 1018"/>
              <a:gd name="T117" fmla="*/ 65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8" h="890">
                <a:moveTo>
                  <a:pt x="510" y="0"/>
                </a:moveTo>
                <a:lnTo>
                  <a:pt x="510" y="0"/>
                </a:lnTo>
                <a:lnTo>
                  <a:pt x="483" y="1"/>
                </a:lnTo>
                <a:lnTo>
                  <a:pt x="457" y="2"/>
                </a:lnTo>
                <a:lnTo>
                  <a:pt x="433" y="5"/>
                </a:lnTo>
                <a:lnTo>
                  <a:pt x="407" y="8"/>
                </a:lnTo>
                <a:lnTo>
                  <a:pt x="382" y="14"/>
                </a:lnTo>
                <a:lnTo>
                  <a:pt x="359" y="20"/>
                </a:lnTo>
                <a:lnTo>
                  <a:pt x="335" y="27"/>
                </a:lnTo>
                <a:lnTo>
                  <a:pt x="311" y="35"/>
                </a:lnTo>
                <a:lnTo>
                  <a:pt x="289" y="44"/>
                </a:lnTo>
                <a:lnTo>
                  <a:pt x="267" y="54"/>
                </a:lnTo>
                <a:lnTo>
                  <a:pt x="246" y="64"/>
                </a:lnTo>
                <a:lnTo>
                  <a:pt x="225" y="76"/>
                </a:lnTo>
                <a:lnTo>
                  <a:pt x="205" y="89"/>
                </a:lnTo>
                <a:lnTo>
                  <a:pt x="186" y="102"/>
                </a:lnTo>
                <a:lnTo>
                  <a:pt x="168" y="116"/>
                </a:lnTo>
                <a:lnTo>
                  <a:pt x="150" y="131"/>
                </a:lnTo>
                <a:lnTo>
                  <a:pt x="133" y="146"/>
                </a:lnTo>
                <a:lnTo>
                  <a:pt x="117" y="162"/>
                </a:lnTo>
                <a:lnTo>
                  <a:pt x="102" y="179"/>
                </a:lnTo>
                <a:lnTo>
                  <a:pt x="88" y="196"/>
                </a:lnTo>
                <a:lnTo>
                  <a:pt x="74" y="214"/>
                </a:lnTo>
                <a:lnTo>
                  <a:pt x="62" y="233"/>
                </a:lnTo>
                <a:lnTo>
                  <a:pt x="51" y="252"/>
                </a:lnTo>
                <a:lnTo>
                  <a:pt x="41" y="272"/>
                </a:lnTo>
                <a:lnTo>
                  <a:pt x="31" y="292"/>
                </a:lnTo>
                <a:lnTo>
                  <a:pt x="24" y="313"/>
                </a:lnTo>
                <a:lnTo>
                  <a:pt x="16" y="334"/>
                </a:lnTo>
                <a:lnTo>
                  <a:pt x="11" y="355"/>
                </a:lnTo>
                <a:lnTo>
                  <a:pt x="7" y="378"/>
                </a:lnTo>
                <a:lnTo>
                  <a:pt x="3" y="400"/>
                </a:lnTo>
                <a:lnTo>
                  <a:pt x="1" y="423"/>
                </a:lnTo>
                <a:lnTo>
                  <a:pt x="0" y="445"/>
                </a:lnTo>
                <a:lnTo>
                  <a:pt x="0" y="445"/>
                </a:lnTo>
                <a:lnTo>
                  <a:pt x="1" y="468"/>
                </a:lnTo>
                <a:lnTo>
                  <a:pt x="3" y="490"/>
                </a:lnTo>
                <a:lnTo>
                  <a:pt x="7" y="513"/>
                </a:lnTo>
                <a:lnTo>
                  <a:pt x="11" y="535"/>
                </a:lnTo>
                <a:lnTo>
                  <a:pt x="16" y="557"/>
                </a:lnTo>
                <a:lnTo>
                  <a:pt x="24" y="577"/>
                </a:lnTo>
                <a:lnTo>
                  <a:pt x="31" y="599"/>
                </a:lnTo>
                <a:lnTo>
                  <a:pt x="41" y="618"/>
                </a:lnTo>
                <a:lnTo>
                  <a:pt x="51" y="638"/>
                </a:lnTo>
                <a:lnTo>
                  <a:pt x="62" y="658"/>
                </a:lnTo>
                <a:lnTo>
                  <a:pt x="74" y="676"/>
                </a:lnTo>
                <a:lnTo>
                  <a:pt x="88" y="694"/>
                </a:lnTo>
                <a:lnTo>
                  <a:pt x="102" y="711"/>
                </a:lnTo>
                <a:lnTo>
                  <a:pt x="117" y="728"/>
                </a:lnTo>
                <a:lnTo>
                  <a:pt x="133" y="744"/>
                </a:lnTo>
                <a:lnTo>
                  <a:pt x="150" y="760"/>
                </a:lnTo>
                <a:lnTo>
                  <a:pt x="168" y="775"/>
                </a:lnTo>
                <a:lnTo>
                  <a:pt x="186" y="788"/>
                </a:lnTo>
                <a:lnTo>
                  <a:pt x="205" y="801"/>
                </a:lnTo>
                <a:lnTo>
                  <a:pt x="225" y="814"/>
                </a:lnTo>
                <a:lnTo>
                  <a:pt x="246" y="826"/>
                </a:lnTo>
                <a:lnTo>
                  <a:pt x="267" y="837"/>
                </a:lnTo>
                <a:lnTo>
                  <a:pt x="289" y="846"/>
                </a:lnTo>
                <a:lnTo>
                  <a:pt x="311" y="855"/>
                </a:lnTo>
                <a:lnTo>
                  <a:pt x="335" y="864"/>
                </a:lnTo>
                <a:lnTo>
                  <a:pt x="359" y="870"/>
                </a:lnTo>
                <a:lnTo>
                  <a:pt x="382" y="876"/>
                </a:lnTo>
                <a:lnTo>
                  <a:pt x="407" y="882"/>
                </a:lnTo>
                <a:lnTo>
                  <a:pt x="433" y="885"/>
                </a:lnTo>
                <a:lnTo>
                  <a:pt x="457" y="888"/>
                </a:lnTo>
                <a:lnTo>
                  <a:pt x="483" y="889"/>
                </a:lnTo>
                <a:lnTo>
                  <a:pt x="510" y="890"/>
                </a:lnTo>
                <a:lnTo>
                  <a:pt x="510" y="890"/>
                </a:lnTo>
                <a:lnTo>
                  <a:pt x="536" y="889"/>
                </a:lnTo>
                <a:lnTo>
                  <a:pt x="561" y="888"/>
                </a:lnTo>
                <a:lnTo>
                  <a:pt x="587" y="885"/>
                </a:lnTo>
                <a:lnTo>
                  <a:pt x="612" y="882"/>
                </a:lnTo>
                <a:lnTo>
                  <a:pt x="636" y="876"/>
                </a:lnTo>
                <a:lnTo>
                  <a:pt x="661" y="870"/>
                </a:lnTo>
                <a:lnTo>
                  <a:pt x="685" y="864"/>
                </a:lnTo>
                <a:lnTo>
                  <a:pt x="707" y="855"/>
                </a:lnTo>
                <a:lnTo>
                  <a:pt x="730" y="846"/>
                </a:lnTo>
                <a:lnTo>
                  <a:pt x="752" y="837"/>
                </a:lnTo>
                <a:lnTo>
                  <a:pt x="773" y="826"/>
                </a:lnTo>
                <a:lnTo>
                  <a:pt x="794" y="814"/>
                </a:lnTo>
                <a:lnTo>
                  <a:pt x="813" y="801"/>
                </a:lnTo>
                <a:lnTo>
                  <a:pt x="833" y="788"/>
                </a:lnTo>
                <a:lnTo>
                  <a:pt x="851" y="775"/>
                </a:lnTo>
                <a:lnTo>
                  <a:pt x="869" y="760"/>
                </a:lnTo>
                <a:lnTo>
                  <a:pt x="886" y="744"/>
                </a:lnTo>
                <a:lnTo>
                  <a:pt x="903" y="728"/>
                </a:lnTo>
                <a:lnTo>
                  <a:pt x="918" y="711"/>
                </a:lnTo>
                <a:lnTo>
                  <a:pt x="931" y="694"/>
                </a:lnTo>
                <a:lnTo>
                  <a:pt x="944" y="676"/>
                </a:lnTo>
                <a:lnTo>
                  <a:pt x="957" y="658"/>
                </a:lnTo>
                <a:lnTo>
                  <a:pt x="968" y="638"/>
                </a:lnTo>
                <a:lnTo>
                  <a:pt x="979" y="618"/>
                </a:lnTo>
                <a:lnTo>
                  <a:pt x="987" y="599"/>
                </a:lnTo>
                <a:lnTo>
                  <a:pt x="996" y="577"/>
                </a:lnTo>
                <a:lnTo>
                  <a:pt x="1002" y="557"/>
                </a:lnTo>
                <a:lnTo>
                  <a:pt x="1008" y="535"/>
                </a:lnTo>
                <a:lnTo>
                  <a:pt x="1013" y="513"/>
                </a:lnTo>
                <a:lnTo>
                  <a:pt x="1016" y="490"/>
                </a:lnTo>
                <a:lnTo>
                  <a:pt x="1017" y="468"/>
                </a:lnTo>
                <a:lnTo>
                  <a:pt x="1018" y="445"/>
                </a:lnTo>
                <a:lnTo>
                  <a:pt x="1018" y="445"/>
                </a:lnTo>
                <a:lnTo>
                  <a:pt x="1017" y="423"/>
                </a:lnTo>
                <a:lnTo>
                  <a:pt x="1016" y="400"/>
                </a:lnTo>
                <a:lnTo>
                  <a:pt x="1013" y="378"/>
                </a:lnTo>
                <a:lnTo>
                  <a:pt x="1008" y="355"/>
                </a:lnTo>
                <a:lnTo>
                  <a:pt x="1002" y="334"/>
                </a:lnTo>
                <a:lnTo>
                  <a:pt x="996" y="313"/>
                </a:lnTo>
                <a:lnTo>
                  <a:pt x="987" y="292"/>
                </a:lnTo>
                <a:lnTo>
                  <a:pt x="979" y="272"/>
                </a:lnTo>
                <a:lnTo>
                  <a:pt x="968" y="252"/>
                </a:lnTo>
                <a:lnTo>
                  <a:pt x="957" y="233"/>
                </a:lnTo>
                <a:lnTo>
                  <a:pt x="944" y="214"/>
                </a:lnTo>
                <a:lnTo>
                  <a:pt x="931" y="196"/>
                </a:lnTo>
                <a:lnTo>
                  <a:pt x="918" y="179"/>
                </a:lnTo>
                <a:lnTo>
                  <a:pt x="903" y="162"/>
                </a:lnTo>
                <a:lnTo>
                  <a:pt x="886" y="146"/>
                </a:lnTo>
                <a:lnTo>
                  <a:pt x="869" y="131"/>
                </a:lnTo>
                <a:lnTo>
                  <a:pt x="851" y="116"/>
                </a:lnTo>
                <a:lnTo>
                  <a:pt x="833" y="102"/>
                </a:lnTo>
                <a:lnTo>
                  <a:pt x="813" y="89"/>
                </a:lnTo>
                <a:lnTo>
                  <a:pt x="794" y="76"/>
                </a:lnTo>
                <a:lnTo>
                  <a:pt x="773" y="64"/>
                </a:lnTo>
                <a:lnTo>
                  <a:pt x="752" y="54"/>
                </a:lnTo>
                <a:lnTo>
                  <a:pt x="730" y="44"/>
                </a:lnTo>
                <a:lnTo>
                  <a:pt x="707" y="35"/>
                </a:lnTo>
                <a:lnTo>
                  <a:pt x="685" y="27"/>
                </a:lnTo>
                <a:lnTo>
                  <a:pt x="661" y="20"/>
                </a:lnTo>
                <a:lnTo>
                  <a:pt x="636" y="14"/>
                </a:lnTo>
                <a:lnTo>
                  <a:pt x="612" y="8"/>
                </a:lnTo>
                <a:lnTo>
                  <a:pt x="587" y="5"/>
                </a:lnTo>
                <a:lnTo>
                  <a:pt x="561" y="2"/>
                </a:lnTo>
                <a:lnTo>
                  <a:pt x="536" y="1"/>
                </a:lnTo>
                <a:lnTo>
                  <a:pt x="510" y="0"/>
                </a:lnTo>
                <a:lnTo>
                  <a:pt x="510" y="0"/>
                </a:lnTo>
                <a:close/>
                <a:moveTo>
                  <a:pt x="330" y="96"/>
                </a:moveTo>
                <a:lnTo>
                  <a:pt x="330" y="96"/>
                </a:lnTo>
                <a:lnTo>
                  <a:pt x="317" y="115"/>
                </a:lnTo>
                <a:lnTo>
                  <a:pt x="304" y="134"/>
                </a:lnTo>
                <a:lnTo>
                  <a:pt x="292" y="154"/>
                </a:lnTo>
                <a:lnTo>
                  <a:pt x="280" y="176"/>
                </a:lnTo>
                <a:lnTo>
                  <a:pt x="280" y="176"/>
                </a:lnTo>
                <a:lnTo>
                  <a:pt x="253" y="163"/>
                </a:lnTo>
                <a:lnTo>
                  <a:pt x="230" y="149"/>
                </a:lnTo>
                <a:lnTo>
                  <a:pt x="230" y="149"/>
                </a:lnTo>
                <a:lnTo>
                  <a:pt x="253" y="134"/>
                </a:lnTo>
                <a:lnTo>
                  <a:pt x="278" y="120"/>
                </a:lnTo>
                <a:lnTo>
                  <a:pt x="304" y="107"/>
                </a:lnTo>
                <a:lnTo>
                  <a:pt x="330" y="96"/>
                </a:lnTo>
                <a:lnTo>
                  <a:pt x="330" y="96"/>
                </a:lnTo>
                <a:close/>
                <a:moveTo>
                  <a:pt x="177" y="192"/>
                </a:moveTo>
                <a:lnTo>
                  <a:pt x="177" y="192"/>
                </a:lnTo>
                <a:lnTo>
                  <a:pt x="195" y="204"/>
                </a:lnTo>
                <a:lnTo>
                  <a:pt x="215" y="216"/>
                </a:lnTo>
                <a:lnTo>
                  <a:pt x="235" y="226"/>
                </a:lnTo>
                <a:lnTo>
                  <a:pt x="256" y="236"/>
                </a:lnTo>
                <a:lnTo>
                  <a:pt x="256" y="236"/>
                </a:lnTo>
                <a:lnTo>
                  <a:pt x="249" y="256"/>
                </a:lnTo>
                <a:lnTo>
                  <a:pt x="244" y="278"/>
                </a:lnTo>
                <a:lnTo>
                  <a:pt x="238" y="299"/>
                </a:lnTo>
                <a:lnTo>
                  <a:pt x="234" y="321"/>
                </a:lnTo>
                <a:lnTo>
                  <a:pt x="231" y="343"/>
                </a:lnTo>
                <a:lnTo>
                  <a:pt x="228" y="366"/>
                </a:lnTo>
                <a:lnTo>
                  <a:pt x="225" y="389"/>
                </a:lnTo>
                <a:lnTo>
                  <a:pt x="224" y="413"/>
                </a:lnTo>
                <a:lnTo>
                  <a:pt x="66" y="413"/>
                </a:lnTo>
                <a:lnTo>
                  <a:pt x="66" y="413"/>
                </a:lnTo>
                <a:lnTo>
                  <a:pt x="68" y="398"/>
                </a:lnTo>
                <a:lnTo>
                  <a:pt x="71" y="382"/>
                </a:lnTo>
                <a:lnTo>
                  <a:pt x="74" y="367"/>
                </a:lnTo>
                <a:lnTo>
                  <a:pt x="78" y="352"/>
                </a:lnTo>
                <a:lnTo>
                  <a:pt x="83" y="337"/>
                </a:lnTo>
                <a:lnTo>
                  <a:pt x="88" y="322"/>
                </a:lnTo>
                <a:lnTo>
                  <a:pt x="95" y="308"/>
                </a:lnTo>
                <a:lnTo>
                  <a:pt x="101" y="294"/>
                </a:lnTo>
                <a:lnTo>
                  <a:pt x="109" y="280"/>
                </a:lnTo>
                <a:lnTo>
                  <a:pt x="117" y="266"/>
                </a:lnTo>
                <a:lnTo>
                  <a:pt x="126" y="253"/>
                </a:lnTo>
                <a:lnTo>
                  <a:pt x="134" y="240"/>
                </a:lnTo>
                <a:lnTo>
                  <a:pt x="145" y="227"/>
                </a:lnTo>
                <a:lnTo>
                  <a:pt x="155" y="216"/>
                </a:lnTo>
                <a:lnTo>
                  <a:pt x="177" y="192"/>
                </a:lnTo>
                <a:lnTo>
                  <a:pt x="177" y="192"/>
                </a:lnTo>
                <a:close/>
                <a:moveTo>
                  <a:pt x="66" y="477"/>
                </a:moveTo>
                <a:lnTo>
                  <a:pt x="224" y="477"/>
                </a:lnTo>
                <a:lnTo>
                  <a:pt x="224" y="477"/>
                </a:lnTo>
                <a:lnTo>
                  <a:pt x="225" y="501"/>
                </a:lnTo>
                <a:lnTo>
                  <a:pt x="228" y="525"/>
                </a:lnTo>
                <a:lnTo>
                  <a:pt x="231" y="547"/>
                </a:lnTo>
                <a:lnTo>
                  <a:pt x="234" y="570"/>
                </a:lnTo>
                <a:lnTo>
                  <a:pt x="238" y="591"/>
                </a:lnTo>
                <a:lnTo>
                  <a:pt x="244" y="613"/>
                </a:lnTo>
                <a:lnTo>
                  <a:pt x="249" y="634"/>
                </a:lnTo>
                <a:lnTo>
                  <a:pt x="256" y="654"/>
                </a:lnTo>
                <a:lnTo>
                  <a:pt x="256" y="654"/>
                </a:lnTo>
                <a:lnTo>
                  <a:pt x="235" y="664"/>
                </a:lnTo>
                <a:lnTo>
                  <a:pt x="215" y="675"/>
                </a:lnTo>
                <a:lnTo>
                  <a:pt x="195" y="687"/>
                </a:lnTo>
                <a:lnTo>
                  <a:pt x="177" y="698"/>
                </a:lnTo>
                <a:lnTo>
                  <a:pt x="177" y="698"/>
                </a:lnTo>
                <a:lnTo>
                  <a:pt x="155" y="675"/>
                </a:lnTo>
                <a:lnTo>
                  <a:pt x="145" y="663"/>
                </a:lnTo>
                <a:lnTo>
                  <a:pt x="135" y="650"/>
                </a:lnTo>
                <a:lnTo>
                  <a:pt x="126" y="637"/>
                </a:lnTo>
                <a:lnTo>
                  <a:pt x="117" y="624"/>
                </a:lnTo>
                <a:lnTo>
                  <a:pt x="109" y="610"/>
                </a:lnTo>
                <a:lnTo>
                  <a:pt x="101" y="597"/>
                </a:lnTo>
                <a:lnTo>
                  <a:pt x="95" y="582"/>
                </a:lnTo>
                <a:lnTo>
                  <a:pt x="88" y="569"/>
                </a:lnTo>
                <a:lnTo>
                  <a:pt x="83" y="554"/>
                </a:lnTo>
                <a:lnTo>
                  <a:pt x="78" y="538"/>
                </a:lnTo>
                <a:lnTo>
                  <a:pt x="74" y="523"/>
                </a:lnTo>
                <a:lnTo>
                  <a:pt x="71" y="508"/>
                </a:lnTo>
                <a:lnTo>
                  <a:pt x="68" y="492"/>
                </a:lnTo>
                <a:lnTo>
                  <a:pt x="66" y="477"/>
                </a:lnTo>
                <a:lnTo>
                  <a:pt x="66" y="477"/>
                </a:lnTo>
                <a:close/>
                <a:moveTo>
                  <a:pt x="230" y="741"/>
                </a:moveTo>
                <a:lnTo>
                  <a:pt x="230" y="741"/>
                </a:lnTo>
                <a:lnTo>
                  <a:pt x="253" y="727"/>
                </a:lnTo>
                <a:lnTo>
                  <a:pt x="280" y="714"/>
                </a:lnTo>
                <a:lnTo>
                  <a:pt x="280" y="714"/>
                </a:lnTo>
                <a:lnTo>
                  <a:pt x="292" y="736"/>
                </a:lnTo>
                <a:lnTo>
                  <a:pt x="304" y="756"/>
                </a:lnTo>
                <a:lnTo>
                  <a:pt x="317" y="776"/>
                </a:lnTo>
                <a:lnTo>
                  <a:pt x="330" y="794"/>
                </a:lnTo>
                <a:lnTo>
                  <a:pt x="330" y="794"/>
                </a:lnTo>
                <a:lnTo>
                  <a:pt x="304" y="783"/>
                </a:lnTo>
                <a:lnTo>
                  <a:pt x="278" y="770"/>
                </a:lnTo>
                <a:lnTo>
                  <a:pt x="253" y="756"/>
                </a:lnTo>
                <a:lnTo>
                  <a:pt x="230" y="741"/>
                </a:lnTo>
                <a:lnTo>
                  <a:pt x="230" y="741"/>
                </a:lnTo>
                <a:close/>
                <a:moveTo>
                  <a:pt x="478" y="822"/>
                </a:moveTo>
                <a:lnTo>
                  <a:pt x="478" y="822"/>
                </a:lnTo>
                <a:lnTo>
                  <a:pt x="468" y="820"/>
                </a:lnTo>
                <a:lnTo>
                  <a:pt x="458" y="815"/>
                </a:lnTo>
                <a:lnTo>
                  <a:pt x="449" y="811"/>
                </a:lnTo>
                <a:lnTo>
                  <a:pt x="439" y="806"/>
                </a:lnTo>
                <a:lnTo>
                  <a:pt x="429" y="799"/>
                </a:lnTo>
                <a:lnTo>
                  <a:pt x="420" y="793"/>
                </a:lnTo>
                <a:lnTo>
                  <a:pt x="403" y="778"/>
                </a:lnTo>
                <a:lnTo>
                  <a:pt x="385" y="760"/>
                </a:lnTo>
                <a:lnTo>
                  <a:pt x="369" y="739"/>
                </a:lnTo>
                <a:lnTo>
                  <a:pt x="355" y="717"/>
                </a:lnTo>
                <a:lnTo>
                  <a:pt x="341" y="692"/>
                </a:lnTo>
                <a:lnTo>
                  <a:pt x="341" y="692"/>
                </a:lnTo>
                <a:lnTo>
                  <a:pt x="374" y="683"/>
                </a:lnTo>
                <a:lnTo>
                  <a:pt x="407" y="677"/>
                </a:lnTo>
                <a:lnTo>
                  <a:pt x="442" y="672"/>
                </a:lnTo>
                <a:lnTo>
                  <a:pt x="478" y="669"/>
                </a:lnTo>
                <a:lnTo>
                  <a:pt x="478" y="822"/>
                </a:lnTo>
                <a:close/>
                <a:moveTo>
                  <a:pt x="478" y="605"/>
                </a:moveTo>
                <a:lnTo>
                  <a:pt x="478" y="605"/>
                </a:lnTo>
                <a:lnTo>
                  <a:pt x="435" y="608"/>
                </a:lnTo>
                <a:lnTo>
                  <a:pt x="394" y="614"/>
                </a:lnTo>
                <a:lnTo>
                  <a:pt x="374" y="618"/>
                </a:lnTo>
                <a:lnTo>
                  <a:pt x="354" y="622"/>
                </a:lnTo>
                <a:lnTo>
                  <a:pt x="335" y="626"/>
                </a:lnTo>
                <a:lnTo>
                  <a:pt x="317" y="632"/>
                </a:lnTo>
                <a:lnTo>
                  <a:pt x="317" y="632"/>
                </a:lnTo>
                <a:lnTo>
                  <a:pt x="311" y="615"/>
                </a:lnTo>
                <a:lnTo>
                  <a:pt x="306" y="595"/>
                </a:lnTo>
                <a:lnTo>
                  <a:pt x="302" y="577"/>
                </a:lnTo>
                <a:lnTo>
                  <a:pt x="297" y="558"/>
                </a:lnTo>
                <a:lnTo>
                  <a:pt x="294" y="538"/>
                </a:lnTo>
                <a:lnTo>
                  <a:pt x="291" y="518"/>
                </a:lnTo>
                <a:lnTo>
                  <a:pt x="289" y="498"/>
                </a:lnTo>
                <a:lnTo>
                  <a:pt x="288" y="477"/>
                </a:lnTo>
                <a:lnTo>
                  <a:pt x="478" y="477"/>
                </a:lnTo>
                <a:lnTo>
                  <a:pt x="478" y="605"/>
                </a:lnTo>
                <a:close/>
                <a:moveTo>
                  <a:pt x="478" y="413"/>
                </a:moveTo>
                <a:lnTo>
                  <a:pt x="288" y="413"/>
                </a:lnTo>
                <a:lnTo>
                  <a:pt x="288" y="413"/>
                </a:lnTo>
                <a:lnTo>
                  <a:pt x="289" y="393"/>
                </a:lnTo>
                <a:lnTo>
                  <a:pt x="291" y="372"/>
                </a:lnTo>
                <a:lnTo>
                  <a:pt x="294" y="352"/>
                </a:lnTo>
                <a:lnTo>
                  <a:pt x="297" y="332"/>
                </a:lnTo>
                <a:lnTo>
                  <a:pt x="302" y="313"/>
                </a:lnTo>
                <a:lnTo>
                  <a:pt x="306" y="295"/>
                </a:lnTo>
                <a:lnTo>
                  <a:pt x="311" y="276"/>
                </a:lnTo>
                <a:lnTo>
                  <a:pt x="317" y="258"/>
                </a:lnTo>
                <a:lnTo>
                  <a:pt x="317" y="258"/>
                </a:lnTo>
                <a:lnTo>
                  <a:pt x="335" y="264"/>
                </a:lnTo>
                <a:lnTo>
                  <a:pt x="354" y="268"/>
                </a:lnTo>
                <a:lnTo>
                  <a:pt x="394" y="277"/>
                </a:lnTo>
                <a:lnTo>
                  <a:pt x="435" y="282"/>
                </a:lnTo>
                <a:lnTo>
                  <a:pt x="478" y="285"/>
                </a:lnTo>
                <a:lnTo>
                  <a:pt x="478" y="413"/>
                </a:lnTo>
                <a:close/>
                <a:moveTo>
                  <a:pt x="478" y="221"/>
                </a:moveTo>
                <a:lnTo>
                  <a:pt x="478" y="221"/>
                </a:lnTo>
                <a:lnTo>
                  <a:pt x="442" y="219"/>
                </a:lnTo>
                <a:lnTo>
                  <a:pt x="407" y="213"/>
                </a:lnTo>
                <a:lnTo>
                  <a:pt x="374" y="207"/>
                </a:lnTo>
                <a:lnTo>
                  <a:pt x="341" y="198"/>
                </a:lnTo>
                <a:lnTo>
                  <a:pt x="341" y="198"/>
                </a:lnTo>
                <a:lnTo>
                  <a:pt x="355" y="174"/>
                </a:lnTo>
                <a:lnTo>
                  <a:pt x="369" y="151"/>
                </a:lnTo>
                <a:lnTo>
                  <a:pt x="385" y="131"/>
                </a:lnTo>
                <a:lnTo>
                  <a:pt x="403" y="113"/>
                </a:lnTo>
                <a:lnTo>
                  <a:pt x="420" y="98"/>
                </a:lnTo>
                <a:lnTo>
                  <a:pt x="429" y="91"/>
                </a:lnTo>
                <a:lnTo>
                  <a:pt x="439" y="85"/>
                </a:lnTo>
                <a:lnTo>
                  <a:pt x="449" y="79"/>
                </a:lnTo>
                <a:lnTo>
                  <a:pt x="458" y="75"/>
                </a:lnTo>
                <a:lnTo>
                  <a:pt x="468" y="71"/>
                </a:lnTo>
                <a:lnTo>
                  <a:pt x="478" y="69"/>
                </a:lnTo>
                <a:lnTo>
                  <a:pt x="478" y="221"/>
                </a:lnTo>
                <a:close/>
                <a:moveTo>
                  <a:pt x="953" y="413"/>
                </a:moveTo>
                <a:lnTo>
                  <a:pt x="795" y="413"/>
                </a:lnTo>
                <a:lnTo>
                  <a:pt x="795" y="413"/>
                </a:lnTo>
                <a:lnTo>
                  <a:pt x="793" y="389"/>
                </a:lnTo>
                <a:lnTo>
                  <a:pt x="791" y="366"/>
                </a:lnTo>
                <a:lnTo>
                  <a:pt x="789" y="343"/>
                </a:lnTo>
                <a:lnTo>
                  <a:pt x="785" y="321"/>
                </a:lnTo>
                <a:lnTo>
                  <a:pt x="780" y="298"/>
                </a:lnTo>
                <a:lnTo>
                  <a:pt x="775" y="278"/>
                </a:lnTo>
                <a:lnTo>
                  <a:pt x="769" y="256"/>
                </a:lnTo>
                <a:lnTo>
                  <a:pt x="763" y="236"/>
                </a:lnTo>
                <a:lnTo>
                  <a:pt x="763" y="236"/>
                </a:lnTo>
                <a:lnTo>
                  <a:pt x="785" y="226"/>
                </a:lnTo>
                <a:lnTo>
                  <a:pt x="805" y="216"/>
                </a:lnTo>
                <a:lnTo>
                  <a:pt x="823" y="204"/>
                </a:lnTo>
                <a:lnTo>
                  <a:pt x="841" y="192"/>
                </a:lnTo>
                <a:lnTo>
                  <a:pt x="841" y="192"/>
                </a:lnTo>
                <a:lnTo>
                  <a:pt x="864" y="214"/>
                </a:lnTo>
                <a:lnTo>
                  <a:pt x="875" y="227"/>
                </a:lnTo>
                <a:lnTo>
                  <a:pt x="884" y="240"/>
                </a:lnTo>
                <a:lnTo>
                  <a:pt x="893" y="253"/>
                </a:lnTo>
                <a:lnTo>
                  <a:pt x="903" y="266"/>
                </a:lnTo>
                <a:lnTo>
                  <a:pt x="910" y="280"/>
                </a:lnTo>
                <a:lnTo>
                  <a:pt x="918" y="293"/>
                </a:lnTo>
                <a:lnTo>
                  <a:pt x="924" y="308"/>
                </a:lnTo>
                <a:lnTo>
                  <a:pt x="930" y="322"/>
                </a:lnTo>
                <a:lnTo>
                  <a:pt x="936" y="337"/>
                </a:lnTo>
                <a:lnTo>
                  <a:pt x="941" y="352"/>
                </a:lnTo>
                <a:lnTo>
                  <a:pt x="945" y="367"/>
                </a:lnTo>
                <a:lnTo>
                  <a:pt x="949" y="382"/>
                </a:lnTo>
                <a:lnTo>
                  <a:pt x="951" y="398"/>
                </a:lnTo>
                <a:lnTo>
                  <a:pt x="953" y="413"/>
                </a:lnTo>
                <a:lnTo>
                  <a:pt x="953" y="413"/>
                </a:lnTo>
                <a:close/>
                <a:moveTo>
                  <a:pt x="790" y="149"/>
                </a:moveTo>
                <a:lnTo>
                  <a:pt x="790" y="149"/>
                </a:lnTo>
                <a:lnTo>
                  <a:pt x="765" y="163"/>
                </a:lnTo>
                <a:lnTo>
                  <a:pt x="738" y="176"/>
                </a:lnTo>
                <a:lnTo>
                  <a:pt x="738" y="176"/>
                </a:lnTo>
                <a:lnTo>
                  <a:pt x="728" y="154"/>
                </a:lnTo>
                <a:lnTo>
                  <a:pt x="716" y="134"/>
                </a:lnTo>
                <a:lnTo>
                  <a:pt x="703" y="115"/>
                </a:lnTo>
                <a:lnTo>
                  <a:pt x="689" y="96"/>
                </a:lnTo>
                <a:lnTo>
                  <a:pt x="689" y="96"/>
                </a:lnTo>
                <a:lnTo>
                  <a:pt x="716" y="107"/>
                </a:lnTo>
                <a:lnTo>
                  <a:pt x="742" y="120"/>
                </a:lnTo>
                <a:lnTo>
                  <a:pt x="766" y="134"/>
                </a:lnTo>
                <a:lnTo>
                  <a:pt x="790" y="149"/>
                </a:lnTo>
                <a:lnTo>
                  <a:pt x="790" y="149"/>
                </a:lnTo>
                <a:close/>
                <a:moveTo>
                  <a:pt x="541" y="69"/>
                </a:moveTo>
                <a:lnTo>
                  <a:pt x="541" y="69"/>
                </a:lnTo>
                <a:lnTo>
                  <a:pt x="552" y="71"/>
                </a:lnTo>
                <a:lnTo>
                  <a:pt x="561" y="75"/>
                </a:lnTo>
                <a:lnTo>
                  <a:pt x="571" y="79"/>
                </a:lnTo>
                <a:lnTo>
                  <a:pt x="581" y="85"/>
                </a:lnTo>
                <a:lnTo>
                  <a:pt x="590" y="91"/>
                </a:lnTo>
                <a:lnTo>
                  <a:pt x="599" y="98"/>
                </a:lnTo>
                <a:lnTo>
                  <a:pt x="617" y="113"/>
                </a:lnTo>
                <a:lnTo>
                  <a:pt x="633" y="131"/>
                </a:lnTo>
                <a:lnTo>
                  <a:pt x="649" y="151"/>
                </a:lnTo>
                <a:lnTo>
                  <a:pt x="664" y="174"/>
                </a:lnTo>
                <a:lnTo>
                  <a:pt x="677" y="198"/>
                </a:lnTo>
                <a:lnTo>
                  <a:pt x="677" y="198"/>
                </a:lnTo>
                <a:lnTo>
                  <a:pt x="645" y="207"/>
                </a:lnTo>
                <a:lnTo>
                  <a:pt x="612" y="213"/>
                </a:lnTo>
                <a:lnTo>
                  <a:pt x="577" y="219"/>
                </a:lnTo>
                <a:lnTo>
                  <a:pt x="541" y="221"/>
                </a:lnTo>
                <a:lnTo>
                  <a:pt x="541" y="69"/>
                </a:lnTo>
                <a:close/>
                <a:moveTo>
                  <a:pt x="541" y="285"/>
                </a:moveTo>
                <a:lnTo>
                  <a:pt x="541" y="285"/>
                </a:lnTo>
                <a:lnTo>
                  <a:pt x="584" y="282"/>
                </a:lnTo>
                <a:lnTo>
                  <a:pt x="625" y="277"/>
                </a:lnTo>
                <a:lnTo>
                  <a:pt x="664" y="268"/>
                </a:lnTo>
                <a:lnTo>
                  <a:pt x="684" y="264"/>
                </a:lnTo>
                <a:lnTo>
                  <a:pt x="703" y="258"/>
                </a:lnTo>
                <a:lnTo>
                  <a:pt x="703" y="258"/>
                </a:lnTo>
                <a:lnTo>
                  <a:pt x="708" y="276"/>
                </a:lnTo>
                <a:lnTo>
                  <a:pt x="714" y="295"/>
                </a:lnTo>
                <a:lnTo>
                  <a:pt x="718" y="313"/>
                </a:lnTo>
                <a:lnTo>
                  <a:pt x="721" y="332"/>
                </a:lnTo>
                <a:lnTo>
                  <a:pt x="725" y="352"/>
                </a:lnTo>
                <a:lnTo>
                  <a:pt x="728" y="372"/>
                </a:lnTo>
                <a:lnTo>
                  <a:pt x="730" y="393"/>
                </a:lnTo>
                <a:lnTo>
                  <a:pt x="731" y="413"/>
                </a:lnTo>
                <a:lnTo>
                  <a:pt x="541" y="413"/>
                </a:lnTo>
                <a:lnTo>
                  <a:pt x="541" y="285"/>
                </a:lnTo>
                <a:close/>
                <a:moveTo>
                  <a:pt x="541" y="477"/>
                </a:moveTo>
                <a:lnTo>
                  <a:pt x="731" y="477"/>
                </a:lnTo>
                <a:lnTo>
                  <a:pt x="731" y="477"/>
                </a:lnTo>
                <a:lnTo>
                  <a:pt x="730" y="498"/>
                </a:lnTo>
                <a:lnTo>
                  <a:pt x="728" y="518"/>
                </a:lnTo>
                <a:lnTo>
                  <a:pt x="725" y="538"/>
                </a:lnTo>
                <a:lnTo>
                  <a:pt x="721" y="558"/>
                </a:lnTo>
                <a:lnTo>
                  <a:pt x="718" y="577"/>
                </a:lnTo>
                <a:lnTo>
                  <a:pt x="714" y="596"/>
                </a:lnTo>
                <a:lnTo>
                  <a:pt x="708" y="615"/>
                </a:lnTo>
                <a:lnTo>
                  <a:pt x="703" y="632"/>
                </a:lnTo>
                <a:lnTo>
                  <a:pt x="703" y="632"/>
                </a:lnTo>
                <a:lnTo>
                  <a:pt x="684" y="626"/>
                </a:lnTo>
                <a:lnTo>
                  <a:pt x="664" y="622"/>
                </a:lnTo>
                <a:lnTo>
                  <a:pt x="625" y="614"/>
                </a:lnTo>
                <a:lnTo>
                  <a:pt x="584" y="608"/>
                </a:lnTo>
                <a:lnTo>
                  <a:pt x="541" y="605"/>
                </a:lnTo>
                <a:lnTo>
                  <a:pt x="541" y="477"/>
                </a:lnTo>
                <a:close/>
                <a:moveTo>
                  <a:pt x="541" y="822"/>
                </a:moveTo>
                <a:lnTo>
                  <a:pt x="541" y="669"/>
                </a:lnTo>
                <a:lnTo>
                  <a:pt x="541" y="669"/>
                </a:lnTo>
                <a:lnTo>
                  <a:pt x="577" y="672"/>
                </a:lnTo>
                <a:lnTo>
                  <a:pt x="612" y="677"/>
                </a:lnTo>
                <a:lnTo>
                  <a:pt x="645" y="683"/>
                </a:lnTo>
                <a:lnTo>
                  <a:pt x="678" y="692"/>
                </a:lnTo>
                <a:lnTo>
                  <a:pt x="678" y="692"/>
                </a:lnTo>
                <a:lnTo>
                  <a:pt x="664" y="717"/>
                </a:lnTo>
                <a:lnTo>
                  <a:pt x="649" y="739"/>
                </a:lnTo>
                <a:lnTo>
                  <a:pt x="633" y="760"/>
                </a:lnTo>
                <a:lnTo>
                  <a:pt x="617" y="778"/>
                </a:lnTo>
                <a:lnTo>
                  <a:pt x="599" y="793"/>
                </a:lnTo>
                <a:lnTo>
                  <a:pt x="590" y="799"/>
                </a:lnTo>
                <a:lnTo>
                  <a:pt x="581" y="806"/>
                </a:lnTo>
                <a:lnTo>
                  <a:pt x="571" y="811"/>
                </a:lnTo>
                <a:lnTo>
                  <a:pt x="561" y="815"/>
                </a:lnTo>
                <a:lnTo>
                  <a:pt x="552" y="820"/>
                </a:lnTo>
                <a:lnTo>
                  <a:pt x="541" y="822"/>
                </a:lnTo>
                <a:lnTo>
                  <a:pt x="541" y="822"/>
                </a:lnTo>
                <a:close/>
                <a:moveTo>
                  <a:pt x="689" y="794"/>
                </a:moveTo>
                <a:lnTo>
                  <a:pt x="689" y="794"/>
                </a:lnTo>
                <a:lnTo>
                  <a:pt x="703" y="777"/>
                </a:lnTo>
                <a:lnTo>
                  <a:pt x="716" y="756"/>
                </a:lnTo>
                <a:lnTo>
                  <a:pt x="728" y="736"/>
                </a:lnTo>
                <a:lnTo>
                  <a:pt x="738" y="714"/>
                </a:lnTo>
                <a:lnTo>
                  <a:pt x="738" y="714"/>
                </a:lnTo>
                <a:lnTo>
                  <a:pt x="765" y="727"/>
                </a:lnTo>
                <a:lnTo>
                  <a:pt x="790" y="741"/>
                </a:lnTo>
                <a:lnTo>
                  <a:pt x="790" y="741"/>
                </a:lnTo>
                <a:lnTo>
                  <a:pt x="766" y="756"/>
                </a:lnTo>
                <a:lnTo>
                  <a:pt x="742" y="770"/>
                </a:lnTo>
                <a:lnTo>
                  <a:pt x="716" y="783"/>
                </a:lnTo>
                <a:lnTo>
                  <a:pt x="689" y="794"/>
                </a:lnTo>
                <a:lnTo>
                  <a:pt x="689" y="794"/>
                </a:lnTo>
                <a:close/>
                <a:moveTo>
                  <a:pt x="841" y="698"/>
                </a:moveTo>
                <a:lnTo>
                  <a:pt x="841" y="698"/>
                </a:lnTo>
                <a:lnTo>
                  <a:pt x="824" y="687"/>
                </a:lnTo>
                <a:lnTo>
                  <a:pt x="805" y="675"/>
                </a:lnTo>
                <a:lnTo>
                  <a:pt x="785" y="664"/>
                </a:lnTo>
                <a:lnTo>
                  <a:pt x="763" y="654"/>
                </a:lnTo>
                <a:lnTo>
                  <a:pt x="763" y="654"/>
                </a:lnTo>
                <a:lnTo>
                  <a:pt x="769" y="634"/>
                </a:lnTo>
                <a:lnTo>
                  <a:pt x="775" y="613"/>
                </a:lnTo>
                <a:lnTo>
                  <a:pt x="780" y="591"/>
                </a:lnTo>
                <a:lnTo>
                  <a:pt x="785" y="570"/>
                </a:lnTo>
                <a:lnTo>
                  <a:pt x="789" y="547"/>
                </a:lnTo>
                <a:lnTo>
                  <a:pt x="791" y="525"/>
                </a:lnTo>
                <a:lnTo>
                  <a:pt x="793" y="501"/>
                </a:lnTo>
                <a:lnTo>
                  <a:pt x="795" y="477"/>
                </a:lnTo>
                <a:lnTo>
                  <a:pt x="953" y="477"/>
                </a:lnTo>
                <a:lnTo>
                  <a:pt x="953" y="477"/>
                </a:lnTo>
                <a:lnTo>
                  <a:pt x="951" y="492"/>
                </a:lnTo>
                <a:lnTo>
                  <a:pt x="949" y="508"/>
                </a:lnTo>
                <a:lnTo>
                  <a:pt x="945" y="523"/>
                </a:lnTo>
                <a:lnTo>
                  <a:pt x="941" y="538"/>
                </a:lnTo>
                <a:lnTo>
                  <a:pt x="936" y="554"/>
                </a:lnTo>
                <a:lnTo>
                  <a:pt x="930" y="569"/>
                </a:lnTo>
                <a:lnTo>
                  <a:pt x="924" y="582"/>
                </a:lnTo>
                <a:lnTo>
                  <a:pt x="918" y="596"/>
                </a:lnTo>
                <a:lnTo>
                  <a:pt x="910" y="610"/>
                </a:lnTo>
                <a:lnTo>
                  <a:pt x="903" y="624"/>
                </a:lnTo>
                <a:lnTo>
                  <a:pt x="894" y="637"/>
                </a:lnTo>
                <a:lnTo>
                  <a:pt x="884" y="650"/>
                </a:lnTo>
                <a:lnTo>
                  <a:pt x="875" y="663"/>
                </a:lnTo>
                <a:lnTo>
                  <a:pt x="864" y="675"/>
                </a:lnTo>
                <a:lnTo>
                  <a:pt x="841" y="698"/>
                </a:lnTo>
                <a:lnTo>
                  <a:pt x="841" y="69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6465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+mn-cs"/>
              <a:sym typeface="Bebas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73626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4" grpId="0"/>
      <p:bldP spid="25" grpId="0" animBg="1"/>
      <p:bldP spid="29" grpId="0" animBg="1"/>
      <p:bldP spid="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69220bdcf725274b47a38a1c07b7c5f8be3dcf5"/>
  <p:tag name="ISPRING_ULTRA_SCORM_COURSE_ID" val="99B16160-D4D6-41E9-BE6B-039F095B889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KRcJkj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pFwmSHvsBSsSAwAAYQsAACcAAAB1bml2ZXJzYWwvZmxhc2hfcHVibGlzaGluZ19zZXR0aW5ncy54bWzVVt1OGkEUvucpJtN4KasWqyULxgikpgpEaNUrc9gZ2ImzM9udWRCv+jR9sD5Jz+wIQrRm1ZrUcAFz5pzv/H9MeHCTSDLlmRFaNeh2dYsSriLNhJo06LdhZ3OfEmNBMZBa8QZVmpKDZiVM85EUJh5wa1HVEIRRpp7aBo2tTetBMJvNqsKkmbvVMreIb6qRToI044Yry7MglTDHLztPuaHNSoWQ0ItONcslJ4JhCEq46EB2JJiYBl5tBNH1JNO5Ykda6oxkk1GDftg/dJ+FjodqiYQrl5xpotCJbR0YEy4ekANxy0nMxSTGwPdqlMwEs3GD7tQcCmoHD1EKbJ8DOJQjjckoewefcAsMLPij92f5jTULgRexuYJEREO8IS7/Bm0Nr75c9ttnJ8fdr1fDXu9keNz3QRQ2wTpOGKw7CjEgnWcRX/oJwVqIYowbbcYgDQ+DVdFCbazVWnDuTEZaYu0LK5yHZMRZFxK+0o3BtVAd1NymZIyJyHmDHmYCJCXCghTR0tjkI2OFLfrfWdUkiIVzxsnpgN6799WJYsgMXw1rcWNczaPmuc4lI3OdEymuObGaYP55gr9iTlabQ8aZTgopjo8lRgr0OBV8xtlBUdM7wL85ukQXSY6WOLmp5NZ7+JGLWzLiY50hLocpzjjKhfH41WcBp2DMPSgsYtwYnBy32lfH3Vb7YsMlCGwKKnomODacJ6l9C3zA3JVGF1JqrOYKBFYmgtzwoj9MsEKtTJqlfccwLZruGlmAYrsFxuMx8SLC0RQq52UBI1BEKzknEOEKGTdCU6FzgxI/LB7avChAb0qEKkKd4Aahs4zxrAza1vbOx9rup739z/Vq8Pvnr80nje5opS/BefO8cvQksSzJ5eHOhYHjgsepwWb5/8kM/bP29zJ17bYvhqW62R6UguuV0ep9LaN15qmsv0JjZczOIVNIRO9CtYucOfEEjawpRSIsZ/9yHV4w0q/6t/P78DYj/YY5v2aN303K/rR8OK29lMLg0aecu0mEEgkWwrH38v3X3K1t4dvr0atKBdHWn8XNyh9QSwMEFAACAAgApFwmSLX8CWS6AgAAVQoAACEAAAB1bml2ZXJzYWwvZmxhc2hfc2tpbl9zZXR0aW5ncy54bWyVVm1v4jAM/n6/AnHf6e6VndQhMcZJk3a36Tbte9qaNiJNqiRlx7+/OE3WBCj0sCYR+3lsx7HNUrWlfPFhMklzwYR8Bq0pLxVqvG5Ci5tp1mot+CwXXAPXMy5kTdh08fGn/aSJRV5iiR3IsZwNyaEPM7efMRQX49scZYiQi7ohfP8gSjHLSL4tpWh5cTG1at+AZJRvDfLqx3y1HgzAqNL3Guoop/U1yjhKI0EpwJS+r1EushjJgPlIV/YzktOHOn/7A9qOKqotbfkJZYjWkBLiIl8vUYbx3HiPX2WOcp6g4a820C+fUQahjOxBxs7vvqIMMkTTNv/TI40UJRY05px/xHcOE6Qw44dZXaFcJOCFMNDFV3DlsXe9C0Duazj3KY6rFOwJ63qwEPDRMwYLLVtIE3/qbKoSb4+tNvMBiw1hygBCVQ96Mkk/kVZ5N7Gux/2BN8qL0JfT9JBXwdoaVl3CgbtY3+NXq1u7K0Kn77ogQwk7pwxS7JU98rep6xEyUPbIZ0YLeORsf5zBoakj+Ue+Je45z9ffWIETcyyc1Z+8FSM94OiqIFWn8JhaFLBQmM4LrQHfLU2srkspOcop5WRHS6Kp4L8Ql+3tZVSaHBhcr53urFRTzeBUw9kczZoOy2XPcT86a9yQ3c9Cf7nuPNFmi99MidYkr2rzs6SmE8czY2IKM01OM3BPGjjIe74RAcfGHiLVRG5BvgjBxobhQoMa6150wzUET5OgBmlyusqpc3Kq/LytM5Br82oUlK9yrOyAFS0rZv70K4U3KA4YA9aOqivjjxP63peBwjUBEJlXvmu7Q2epW6Ypgx344Q8U9spDd0uV6dKhhlvqB9josOWcZlRPul3R90q8QwL9CfyrSStyfGAZ0faaZMreLJp8v4b7XKLF7NcZNl+4yezZ9VLk2NiPK2iU+O/kP1BLAwQUAAIACACkXCZIcVSt3OcCAAByCgAAJgAAAHVuaXZlcnNhbC9odG1sX3B1Ymxpc2hpbmdfc2V0dGluZ3MueG1s1VbNThsxEL7nKSxXHMkCpYWi3SAEQaDSJCJpgROarJ2shdfe2t6EcOrT9MH6JB2vCSSCogVB1SqHxOOZb775jePd61ySCTdWaJXQ9eYaJVylmgk1TujXweHqNiXWgWIgteIJVZqS3VYjLsqhFDbrc+dQ1RKEUXancAnNnCt2omg6nTaFLYy/1bJ0iG+bqc6jwnDLleMmKiTM8MvNCm5pq9EgJA6iL5qVkhPBkIISnh3II5dLGgWtIaRXY6NLxfa11IaY8TCh77b3/GeuE5AORM6Vj822UOjFbgcYE54OyL644STjYpwh761NSqaCuSyhG5seBbWjhygVdggBPMq+xliUu4XPuQMGDsIx+HP82tm5IIjYTEEu0gHeEB9+Qg8Gl0cXvfbpyXHn8+Wg2z0ZHPcCicomWsaJo2VHMRLSpUn5nZ8YnIM0Q95oMwJpeRwtiuZqI62WyPkzGWqJqa+sKBkhUzlL6J4RICkRDqRI724dmDF3h0JiDN52vTlSjt4DhnjTDIzli47mN9ZnMW2d6VIyMtMlkeKKE6cJRlTm+CvjZDHdZGR0XkklWEesFIyTieBTznarLN0C/snRBbrIS7TEViwkd8HD91LckCEfaYO4HCbYtCgXNuA3nwVcgLX3oDDnuNI/OT5oXx53DtrnKz5AYBNQ6TPBsYQ8L9xb4APGrjS6kFJjNhcgMDMplJZX9WGCVWp1wqztO4NJVXRfyAoUyy2QT8DEixRbS6iS1wVMQRGt5IxAikNhfQtNhC4tSkKzBGj7IoLBlAhVUR3jgkJnhnFTB21tfeP95oePW9ufdprRrx8/V580ul0UPQneW9gU+0+uirt18XDm4shP6OPD7kz5t2a9d9r+VidTnfb5oFZ92v1acN06Wt3PdbROw3LqLSymOmZnYBSulv9CtYNbcBxWLu5BKXLhOHvNBn9Bkz79jxRa+JWa9A2jeHLU/t0gwunuAbL04oijR59EDZQvvxNbjd9QSwMEFAACAAgApFwm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pFwmSB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KRcJkhy/NGBZwAAAGsAAAAcAAAAdW5pdmVyc2FsL2xvY2FsX3NldHRpbmdzLnhtbA3MOwrDQAxF0d6rEOqdT+fCY3cpgyHOAoT9CAaNFGZESHaf6W5xuOP8zUoflHq4Jb6eLkywzffDXomf660fmGqI7aJuSGzONE/dqL6JPhDRYKW3yg9lRW4RuEtucimosJBoZz5P3R9QSwMEFAACAAgAdrjD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pFwmSJqw78G9BwAA5x0AACkAAAB1bml2ZXJzYWwvc2tpbl9jdXN0b21pemF0aW9uX3NldHRpbmdzLnhtbK1Z627juBX+36cgXCyw/RNf5FsKjwtd6EQYR85aSjLTohBoi4mFSKJXoj2ThX/0afpgfZIeUlIsKY4jzWyECUaH5/vOIc+FpDJJnv1I3yWchf4fhPsssinnfvSUTP+C0GTNAhbfxjShPGkfJQ9+5LFvZvTIhAykCSeRR2JPF6PJtINm8geNR+rYGMNbX+v30KiPe3iMDDzQYexSMS4VHcaMXleftCsUKW9M1zTip1kn7dLoW4AZJTTmZuTR71OlrF0cKs/gKiaeD3rJdNgXzyG3ejD64kH97mA0wIeeqijKEOkDo2t0DqPR5UjtItzpDzrKQRv3lJ6CuoNB93J46I56AwXeZpdDYOnjyyHqj/r9nnHo4R6gkapqRk8/jJTLblcFa3h8qR9mM23U6aBut6v0jcNgqMy0DgJtBThUZSwWUDEUTRkeVE3tjhU002farH/ABh7qAzTu4WGnc+hrmtLpHBf3OLvich2ltaeTL+cHhCdDcHJU5Fb7RHJN1rs4BmWHhtuAcIp871PrdoltbDmqYy6sVpaXModzrdydsjQVgjgiIZ3KtI64THr065ptX/42acuRXE26U6yHolw6stpxzqKLNYs4UF1ELA5J0Jr+NU2ZbEJ1kGxP4ya4R7KmR3Mj+VMXltmCNIbnHGjNwi2JXubsiV2syPr5KWa7yKvl5uZlS+PAj55Bu3M50vFZQ4GfcJPTsOQfHounPmwL8UyocG+IxVMLGZAVDXKLHfnTAHc0+fGKVKB7P/G5hKpd8ZyDbskTLQdgrIrnPCYCK+WojcTzMYjT7xzUFVH1vbPqAXmhcdlI2iXPoth2t22aT9uYPYnFLuM+DvQrLmDQdKIn4WFHPLVAYoLCYK0oZcsm529UFLPXai+ZhGAFgltsLpko7XOaqy9ublXrqztfXC1czbxqTfW0KpEoy197w/H37mAInSvD1WSyb9T5vMyFJNmgU4/LcpaLuQuEeO5a+IvTmorfjaGLO2duWrg1zf7TmAC2gvvWVPyuA71bLmHfcO25aWDXtF1r4ch1mWMHG63pV7ZDG7KniDO09+k3xDcUQXv2Y4qSwPfkgGjZfrSjNewZS/XBtK5cZ7GY2y62jFzSmuLIQ0ZMvkE6NCdaqjZeAkdMYAP9Mbgr4y8ZkBoEjUmuzavrOfxzhCPX/tMmgH/8B7y5xRbEj0Y1gDfYttUr7GqLLxA5yLhFQ9DiMyTa54agr9iGzMB2DZil3ptX8lQikgsOKc7S1F8za00ixKLgBZH1GnAIdo+9z3YJSESyUS/NsaSxIRv/dgdpbarzEymcciI/ksn85O8peBF7tSIFZaVjQ8Tqtzvzn+5MNefYcCF4xuLBdWTVC3sEyiNiHJEgYGIaYJp4exKtKVrRNdlBir2Amud7Um1LYPLCmd93/h+I8Ky0fsmq0jLwl18ufto705lDW3kgcVSvxCpspc7wdsohHCzBddjPt/yjuRTW4+LPcuRPmN2tatvvTq1OjH5+XhUXfmBS4hqAl7AxQjvQfNYIhG8gY6AHhsQPGgFNawbmsvsDjZG4qzQisBYZh8XQT9DcQyxKjtxDjJpRPGDNNh2x6nQlDqQ1wDJ6aR6czh1xbQgoXNVe82dFHxn0iICSPUQW5H6SJtTFj9lrmih5Jxb9stjaMyIL3HpK74HgWOCH4mRej/buBrvF22h5SR7YLvBk7wv8Z9mSIVS7MF2ZbfH++RizUEoDkuTFlm4K//hJR9IpLlO7xTtvDV4bq0v92tVVS8fitChKPaiPgzQXns0d252rmmCAfA8JX29gQ3oUZ/j6XOlpz8AzFfiy5bUpideb//3nv/VpKv6kUpRJ/96UB6pY9DH8yvcvi3Ga/LsGj6NqZah8qQnMDss5tP7ZWWZDtpaq46j69Q0kjC3zg+3ida3DR5HkRl1+hjYij3Kt6Q2Jn6ENOYwFTYnk9EWC8MY+HO8QOx74EW0I/+m+LibvmLeuahjycgWFEvjr53R79BBB2XcUFMAtqwGffq1a0KgqlNTzeXNOuVXkPQHqMn0/VuX+5M7xKjjeWOFGzHa8dAGOeMyCW/Hp4O23MlAQXzpWAZ3yWNyZ8reiRrJh37LYTR9JkIBaUVRVvQUfbsWpMqMsy6raSwp3LK/Im0mqivcsgBapp9MpUJflVZSua/LTWtHAq+yN53Diz4YKrh+FVX2Lfudv9AvCqr4t9o0FXDHe+lQdKkLz7x0aiYvyOrEDHRoREHqZTv5W1hEezMV3r6QwkUxQ1gyZR6dy/3P8kGblLGRFh9vveDyJXnfyG4FZvdjZjaoycEzf9vn8nXCfB/T95JbzgBIsLrV8P1UBmc6pEki/z1YXI5Ui/rKln1pw2yDrTSg+nLdQxvGpJZYz/QT+Hm6b9zPRzgpI6c15aCj7uWznjUxGoos3M8XSYj8PmrTfrNOkfS5Ck4z2/QBGu3BFYww54EOXyyJUFhbVN/mXjnt5OKvg3hktEvANcEdw48groSAoJZY82+TVkr4Ux8NdwP2A7mneqgqCwuKcn/8kgeo4n9wqn9NHXkzvTNK4CrJed8zFcg8syN9FyftN0UhlpGHRcbJK5OxPdKt88zn6eGI7ytu0SPdih2a8EvX2CVOg+97qT9rFbRZ61Js/Y1VlAAW+d/+W+39QSwMEFAACAAgAe3YiSNfEfapbKwAANFcAABcAAAB1bml2ZXJzYWwvdW5pdmVyc2FsLnBuZ+18e1iSd/+/W3tqz2aH57An8cRaPetgaUplCsK2Nq22ZVbm9qSyHlI6CSl5QDm0uSe3hdLJ0BJZs7K0ZHYQUYROcpsgdJjDAsRCpAQkIEG44eYH1pbbs/3x/f2+z3V9v9evrqsL7sPn/XqfPq/P+y33/fl67Zqkqa8FvxYQEDB11cr31wUE/AEZEDAp79XJvjPneuBdvo+XSOuS3gtokoU+8h28gn/343cDApqZr7s3/8F3/MddKz8lBQRMu+b//xJAPL0lIGDjjVXvv7uhKNOkJu47padq6JhTqD2oPXvMF/cfvY38wLE6hXDp6tfb/qG4Mu1iyp9f2fbDZORnh5edWaX7ovTrf8xUbYhcuibii9JNN07NETdFSE4czPrwElKkwQvKKCNnzBRm9Q68o3WoRhGSaZSOEpuq1QlSGqXn4aSZx2huLRwrAEfaZ5oFNtlJuHtgSoD/Hx63k3U3+gKeUEI0Sit72S/5T8pSC3pu6fqcdXDPacEs/5nLfImQHFcAibwOb3fI+EjVG3fjMANKhX/EnvZIpH4Kbewa/Ejayz9fXJsxLm2XIggpXwvdcdKtc+nrMsdxf2Cw8V19f/R/jS2MwOlJ8gTHfjkdsonbkh7PEcvcaOoQgjOfK9GlZcQeAjwuhSgzs7ABxTJxuOfWc/T7gVaT/nW/YsG8mAJIKndLO6M8t6M6Yt/xXI1yX+1cn5yQf6YtoWNudMGQY6HQxjajdpP75bp6qF8n5HlUPJxe7lHJM9A8C1RXwWZqnX69vxefK2eDV+bV3ZV73XKssJtUEkdK3m6UmuW0hVIQt1aVSctglqBCV+Dz1fMZbL/+gKVPLOuqWrb3DKMWA17AlJCVXd8uI7AMVqiVgLxMHV7PKTZbuyJWAvlkOpgLNHqsBYnNyZQHf2HxbgA9WbiuEFY5WOtShbPmLi0Y2tEOXwoockrIwlNam1yxjVJuCyW1u9FMQMLV8vU7KpUia3eEOcFeVBOElQzn5pH/zguB0yO4bzeFI5tA/FYwiBwJpnX4zdnVHy7hNSftrQvM0OpnZS9W+QxCfjnUFr2mnFgnC6gEh0y57em8sPmAyVrAYLJ5iG/KlUO54m/jaleg+4OWJpMJ2hbmtUPBSFt0iyjJuZRDjJQrolg6EyVB7IlJHxJq2wTs3N0ojaXVeVRH0zYDoDZXbE4SnurVpp/0DetTapQocZHRAMHuQeSvPAPjMXO29zYjJqXsPdHV+Chmoc4VvT9rQ7A4h0RNPBX4IW5PcMxaXYFSYqXt/UGQEE5KZymZKRHMWMJMvgZqztOs5yi1T+YAMrewPG3dkIIywqdgnpSnxORp0pf1h3NVDAEHkCqIbiiJFpXnLGIE0dc0APzVtQqaUZqlbI6POTvUzPU5KvAU32MnT/L7qRB1hIiTn75EfUMTdCFmtUnnErgIgVtwCyUDF8OiygSYEZ63VanUL1OCIxr4GioBBPgfJ+cZpSuX07jWHZOBdDTaS2mCTQYU87DXBGyDWEFAZQ96UDL7G80HwIr7RRG8M+H6BXw55IhmmUSZ2oJr9jYBx2ArQI+0Ems/rC2JlJDU00/7E6qGB9gRSERwedoP5WnJhKSrgoQRBC2MVZ7m/kDcmcvpwlVI7PBC5E5TUnNgAZg2pnMF/qMexctVAvdXVbC1JkpYzGOdJx0tvmxqfHM2tkxFUxEECQygnHJOzGtOw3rd/K5RX4CyvGAw2Wj6PthpY0l8qTNPjkMpUFzV23J6CWacB5S4ECQiVGe1DLcGblPe2oakZW24N22zNvVzbbR4f+WfFvDC4BHM6L3cXHUqDh8+W6Ev0HqiR9hWlRj05U040uYcsoXOJkTCcfgmJS3HWjCCFGsECU37PNoK4C7dA5gVOQx2rzmnX06q8cCC5bEcsAjtE86Z7ldgZO8mGBLxTvnxbRGT1k3m+hwL8F4FCt6R5sOOiPOVuYtw2xJP56qDzok94nw+Hd3fimaKOnK2zAlhHlIy9ZRhUkl67fU+vidBolhuZh6PYjG5V+y+aVXsrh1y6tqis6cpgZ6+KgcwoKZ6HExS5bBjaVOx8SEUmMMhhpeo3uZp0H6+D9CbN4rXEBSHgpB+ThvYOoG/8EbUCvEa/9fWOJweFlPgn3qXe2Djd+5ZsXj8OKDsM+Mr/s9pV54OC/2i+S/+z+Wv4OaOs+SrT2UMzEA/xtPt+JnjJFvI/r27npLP5VlB/7cw4wIux3CFruHOEKIg1/LjJmLGynWyL2r+GBfSgMCJxwUstPRyaaMP2IX95MW5K28nS+7uR3wXj4wfl/LZ1yJXo6h48Y6Vt0EJLIUdFjYO8v2Xc3oaZBUV48ifvHcwOxWfBDyVNmvVhYYLdbhxHY/sP/Fp791b0eOKf7jy9tlh48Nxa/b8fc62jfkFu59q+OeDSxp/BvzjqqOpL2D+MzDH228dIwrJlgf7ojIpvqVc+OT4dOrDB6W+WuHTG6RgeZR8qfxT4PRzsWw6bCqH5nqU9xkKT5ZNluM2PEeRifAcakvoX8xfoArVnufq33QWVmjO0zLII/VPbn8YlVD0oX7tc63jvQ1/skTyt8Hik/mccOxzQx+6lcyywp6Pg1foPzbXA5smDmm5dn8jtE/PFVi7SzedM1xSZLZTIntJDENLWDwxD5MATUTnhQXwZOeG48T596azFR2c2o9+CbLnGj81AahKncpW8Dm16RMvNu69vJzXoA/KSJvKPm47M9EPvTOC9BtHQ7UNbccRu9ETXGrjBr+sVTXU4jb07JXddP7CQdtfZZAaiyuazfEr8A8pE4Kixy59RexXo69A/XvyGISY3Xtl9c+jvxtKXfFZzSaf3bvv/N6gmt8bQ/lrPGeil9Kmfp5LSJVbUn5br6TfNh/+r/+K8Ohaqv2u1QpjJ/+Wkx8dvrJev/4XmTFr8XjgHp4qrf9tw3NiYaj83zTc2D4ycOY3da4bjv89cY1Hp9b+tuZtbb+n3NnGycm/bZDiTPCvlCNiXp4WJRx7ULrprPkkK3MBB5fO8/xaTeVLjyPbVil/jefL+Yzdd8S/vjsZ43kCTr7e/pbcczimaPgXwdO8HiVYO+3rwndr20doEzUssfXERtUWD5/J+8g/j8kjbeBEUkhJvMakGnG600UV1vSpbODM/xcsSeAS6aBypp9UQFVZP8XWI5EvFW0sN9zJJ9ZPdLo6M0rw+GrnFMzYFQd5+Ex9ZGaJ6dIUXjzXWkOsYxyGu26WRWZSLJ1TWKh0tKwM474v4dmW8rfflOr4mfrU57q0dYj7+Itmf5YoDPxc35czbZ8cDRo77/hCOtBRJhkAfWyZIVR3nL/TR66dEB9lYzDyjiRKRCGTM9XVxHz5Q5YkD7S8BriPOspUhMObFztgClPZVVM+OUtnd1k+0booqpR+uS2Yt0pt6wJu6Bc3KX3NSpESPIEaKjCqMSP2aECx/bD875w7rbTAU3Um/d+0hjPKcxNthikbfBV8RqR8xkxyJW7wDQ7MIV455rbJsWhxK41xhHxpEEDbmyUGceP7QD7sZRutSeKxFRCQ3drE8CjejVHc41B5rCh7SU0Ck2IUcLA8OG5T7Y6R9kXcMSmuwhotnletjxlBoLOb4Dotw2BbzidQGim1iqIKPo0COVG72yf6IKJUGTSdF3O5nGiWdbGUO7F3qyy70jHBkzK7TcBAVR45fC5L18xb8c/wWB/QgyJ0nWoZnHjYkHRBf8CAWF6Q1ddDTdTGETAak01ZwZ2/YqhojXbHpQ40kwMO5jo4H3aT1NhTSdxfuOBejCxrp7JbhzsbOqm/JZejInQ9rJKso/VcZqXFZRuVmI2JIhOVpHQfzfME/W19JJx5rEWui/cV2SOp5bkkQVuMvBC03C5ag6tSx0ZKgG5fg3FInq8SFaN7FWnMzF+kxnKFbwwZw61SVRQfOL5rSeI11TJujVTLAO5povIyuke1psOGFq3WzpfWAvli2UVPy6gKD5JPWGrENo1ffDB3oVqydruRkvcLz11T7tzaKG4NLAbfXaxpC4ON2kszE4WCbpIgJg9c9GC+5jV05qfVBi6yoEA+O6PQKAXCuSNSLigmdTe+45DTKWvmy7PARZb5jhukLi5sg0OzEatO+qX2a8KQJJGJR9MrTG9WGcQRf18vvERhVMDetNEIrBi7zq71WJbXqYiYguzQsNkPUseBPtIqNTx5yUWqlFF5gAnnY5uSyRg5Hrk1ezBMjmEeMAC4rHlqWs7ukl/Ys0JbsPJs955P1G9PykgUdu3hUf+VNXIoLaLCwMNlTr4SuEfbpiIwKufDd4C08ELkO9krpTnixth2/QEwR2Pu1upyHdz4j5X6i3QI5G4mxE6+2ZXPl8+Dz5UjFDoSV5yaUPyimnwB81+E+ZrXX2y4UjNrlTkK//7zW8abLybtSd2UC3vneC7WTI2b/RzGeU8hLLDYlURMVeycRw+sH3XdXcuGIf57G8DfFXDE5VKIaJYOM9X84Byvv+1EWYlDXagB7w0anmC8eu9CUUWs5WQU9dGD6dDA9MjakhH+Pix4CdteNFSNnxbB0eyXx3FKRpfeD3rWaMLMu220x6XwdIFruFGn2D10iOPeEvda/0y4syspUjS5V7G3Xf6s52TRnazpp5Ds2/NL8Zk3Pp26x5GSqfuUWt6qfOY4mOHJVt0mlcjVyz2C1XRoIJMmMkkEGkkcMN156cFIzLPipqCb+fJpoXBTVMeTdXF2daHziH3Y0KnOelbRmUYvcann3MHTk7zMGQnfzMRSmt1Hc2Nhz0rBEp2esxGr7aJTBcHOsa8pJfTRfC3hJ9n2YsM5Xjc3V+Xwulz5FF0Edr6oQJXw0wJBSKNGgEkY1628AW09JQLMfZYja0xKDWTvjOAK8uYTiePFVxTddEkRnm49ZGfpFZagShWNUuMB+pYRMPdEmLbhgsoRbX4H5DKYwWCOC/62axTrHZUQzZAOC+l2ZIRzxq7PjeTuU400GBbw0cxPM2J3YoYgixWya9UbaKceQTsA9ZanFrduI4+qy9BPju+b7ovFdDLk1MNVD+bO/mck+NhXmwwc5FwUoUQEOC6KR7//r5mRGhk3bSkBE2zGb1EV9JoWqAFDsT8NHEtlMz4pL0Hg/gpZWaL0TCFVJfCIQ4i+b4vg9MDDdDdAdw/cbkvnAI+C4YhrQ7EiZ88UFnRR4/Vo6OY49lsY5W7vqHbk2SxSnQhkw15GFGQHhorH4sSdhgo231PEqPeVpdY2Xydp75BYh7vdRyU2Q6rOFVTusAmswzdvpfJC4MQI+egPmdTR3jKh2J9K3ZuJ2WB3n+l7Phxpe012a6ZorFNyK0YcFCe+raKlx4bPFlVI8qgnAuu11nOW4Z7osxUSW/RtJVHkWcl9LJUvU9NMrcee5Zli0TVt0FIszanzKX9CwJEgPjnl000pbkQ5ZuP2Aum1WO4CBbBVAFem1WTmtysJ4Dkj7KvGFHN8Cw6/V+LR4Yyhddl7ZbnHfMWBJdo0pSvw8HwRIQqOw6PFdus505ttHSgOcYTntTuPdcmXhWGRI5FP2eh6fgh3OLR0SGjpljIy9DEFFfolNGgolScBVCWHWzTdkIokr6zrz2ekkATf5FH2jRUYVcKGC8Uf6Io6dXgMeLcsklPOhq212X8MirblWHDvh3EDekaZ1m9k5wQPCkH84fZn9JarFj/8ZGrlNuTGxHxlY2Qy06c1d3kY3NygTA2/5EveNKG1Mk/a3hS9PXtQ2hoEC+bh8IwGoHX7DzXl7FRnq7YAhoYDciMDVTYsX1BY9pRCH7SpO5sRvuYB3k4pCeT0msSk/uIfrOeMTOsiY3PYUlu39DAxlf5nHN7RLfOYbMO3TI+rJXZe+5nAzl5O2sjknx2Buw9hXIes0Bi5lozEbe5HlzWT3GdvWRaZ0tQjLaCFSadYdojsO3T7CzOUKQgz891cyqaSSHlEQlJv1/JwbSHdUQhvoywrIGA7+SzlIA0EpDOO2b2jY+u3zGuCBHmxz2Yn4XZQoA37keaIg+QsuB664kGQ8nZrxtJ0dFMzohyo8oEpmZ/HXoIjgRlxwSwmR1IdvUSrb6ULT6LKiXQ4C6hjsJ2CRCUQxkX3cBpNpuQDx4u8+Mr2a888fShmT3naLrTnyR3WpCxaD8inIHdWWGKsdrtnWHkdj8P/3bFK67kFeZbU4vPbu4uMSY9SsPdb4UicoDimXIJYTsCOVoM59KgGTl1cCJK7XSUEi5jx1mlY121WN+ZCDeaZ0z6W8M4QyyTRgSOiSwmmsu7Ait6b1bV0yCkB7lZkz/dmjaRn3qDeLqJfpGN02synWPO5p88mCgzBGA4JvBCD2FmRm+tFLOGt2No941NPTU9XwFGgb/px39R0d7dSa4GiDx7Nm/QwZyrbciOZdt6NkDgRz8jRUnBMq6HabjFpF395OsTbXAsu5BrPQaq8/mezrNht8mrfScfS9m4d1R+xZT9jZ60Z62mkp04jS6mDs+HzvRMH6DDG9VPJ6XI92sG3yiP1kmcF4Nw7AAay5HXhZLzzmp+4OKFaONYZdWRFuMJWyaWcdNsk5J9I/MYTH2sdnu278mBf1BE6LS75pzF86C4GxOv2A75ZlpAGOXWoZ8vCk0GXn/OmkdOZxCwR8qfV/qLZv0y6b73uW9S3kwnSn0qCRw39ZD17H5c22qh7XjWsU2A9vdjK/0wd876i3Swsebp2l8f2t45hvQb6S1MOiZROZK3IkPFc+G6P2esRRQm9HjNWYJMhp0ce2H3CWoikA7bCjgnlS5PA+uFtyzFPBvfn+ug7Sd98NfOpKrN2w5AnwQPjF5Z/GYmr34156uCym1nGwyNJ41IGZrQx2Lc9T/9sHvoeq3l9vNf/k2Gmr8eOmOm1ayClgwLZOKIxX+FjH/ib7SfZ6h/7nD1Emi0hQgLIF88JO+m10SF5Zz169Mw+PYcufML1jopouyTocet3vZrBjCnI3uBO9j7CZEyLhOFi2gYVgpdzPoD9y5pubdz9pbVwIZ1r1bskWMi6YgUNqtH3svkjr2PHrpZ+yJU9U0/hm8iwpYiWnZI3D1myOiNQIks5Mb3i3O2UYDqnKRjBwz00mmueWdyUBEPaSJNs3TIqnwJeeAVxdcvFrz3yIGnjHXF+c9jOvAwCZgTTJLl86Hi+t4iMgYOjCmwUPLltR8fjq6+zJkH2N9igFe+O544seea30dNco7TrIJYbjIvZm/09TIsjcKLzDqed/KAphBemy0UMbDHe+Kragri2pl+u01p8pH5YOdgsBiTgLHWvVQ/G0/dyScgJLjllkhtVzFrYLJLajt86ZNdu0tgapB7eFfzpUK5Y+m21A/DY+pzLcaqPyAzL8O302P412jeItzN6xl3y/Z3R0zh8sGZj7eYY7tlQrkol7M7revNCWFbMSgJXvhUhlqnoYM4wGclKzZrRQ+Vxg3u0GfkljyIPY0ROkpoaAo5h3mhZQa/8yWnrAVng18q0nRViXlV94GKtsofXwlVJqw5JYvoYxH3JsEL77GQCvffbQyD+E/WRlPxlAav06RCBIUpKdYLRk2+ZbmKfVnLTjht+aEZoV4tvUGGZ4sUXvEdsgQgYMebgRu2WphCuS/rmUZAoyef3zGMekoi1I1OOowATwBr5J04aSv8xCRZrK5yn+IDA66BxJiq3Dzbbdk4HexsniCEJ8hAYJilwcXPYeySlii4IXiQaEuKkqmmcOsFqUuAJ3MNQJg/+HqDNATgoxXA0zyExkY7dbRw8MTcV+mjIfDtoKVI9sG2CuqXdQSjeCglUWaM8kI1ccEpFT2fdip70sOjSVkK7h8zeFnhAiyYbo42Dpujzp1DM6C8rrFWgxFqk1Nf4WPi723GHMfXOC3GD8jyoYqd3mji1tP659mtW6VMy/yUIQ/G4Vf3Zz2D9U9YjHiD7VoL/p4nbBn/KhSsexhSs9hVCz5KMKLCIOx0ir2eKeVX8P/+Nazr8jx9onLLCSOzoH0LXQxV6c3Ha/7rur2rU15Jh3e10hzkS6hSNzZzpHeS4D+1jUgZnXw5jiSROJNtPtOiJ9KnA0j0PqvG1/CLXo/rPS7s1FneG+Tnad4Y7HGh3XEUAcPCXLiOnzlVNd7b3T+D2tKXfBAA//OLEV/924joW3EEvL22kaeJamp47oq3h3Tkxe6mOdo3uWzR4V35EZA7dNCEEGb1v/lkswyEK+pMnapFaujIIyezpI2PynzvlVurUtzYbUctwes+vwL9stvUx2I71LwS/EPxC8O8IXgNDekG612y2/SuKcr/DYOdxnD0ad4/V2jiI8wxzoWGdMo0qSKa77rAaDE1WKUIucLQqQe81+tj0KFOUSNL2nJMeNkw+sLggXDkfh+9+h7808eqxaawDDRLuwc9JlJpGdL+/Sv6wNz/tbj8euYuA6Z/PLKn4jeFncPh88k7gquBlK8dXY9Hi/lqR9nFF82KzvoD/ccPk66q3Ffo2lKyVgkH7e2aS065lGPI+bQqRZ6WjB4VklaVvE1cEuTpZwicnJUojvLCk3aRlt/+KgRhsoGAT1xg66Z/dXP7C2Zu3vCNdO+Yx071586S843pT+pE/xejsSuafYEFeJR0kshzOfaKxfWXCVJoKrVNQ3NGrE4PrBvFoW7WEyQKZQDD3/bA8b67GdLqaRwJRiQREpJxqVVmjgSxye/A6ecq/RxCZ7+twvwgVF1VZd4i7lohFjH/BpgC4DZMeZU7utrTignqUvX3VzbnghSWIf1SkxMwehNqCzNNxF1WiDk+R1oriHMYCHgdcX/PvEW9RQsvsuRniK4wvtVZL943AKl+T91oFaNRtUtgaui3f9EQv3IjT28/3VVSmKvUb1XjQbm8GdGTRdpVe9Rvy5i4tIOjaGFW4x6EO/upEmSBmSR2+nyuWMY4rOQZ+WASQk93iuCuk9vaRe/WFM3f/pohshvRyXL+cdxF/Warcxvj62tgyS/RnQ5v6bA03BRnlbK1yEGjEIBgVzXluldySYyOHa/V0gm6Z9o0TuB+kOmdRr9wotcHkUYqTpoFi2W/nn+Mbsc/0G6Zvq6IXz9bO44VoceIuE7gi0xnX/f3yzD8eBdSQW5YLpqMJx27lqdDMY8zohr2yrrXVgOT7arACxKukOj6thFx7baymRW6OfDhhmWwMfv9qH3lnPYOtor6goheCXwj+HyB4i3GwFRJrxkJ0ZiTw48S/QiDkqPUVb11uHvxFnZ/BgZ7USza/svzIr2pgX0/sGF6zvNUdJteMTlgzsj2dWHdnJxEaIh6Z/cddPJ25AKqQ/6d+qVnvmu69j9m163bL87vXzMf1FYrAjGnDFzgeY6lm26O5zxFzV4/7ZTv2ucD6LX631ttf3PTipv+lN7WsF8tYWJrzAQ4O9nX6n1v5UI7xukt3/Dh6bwdX/ZC8k8jB2mipaNExe3cENx1qo69Jy6ARfiUYmWWk+FreKKCNUXiAh6A1LZRr3742aLfD4Br/QzU8B/VxKZzy2CcVTQgnMU4rJURXOmf382lbc9BHRoT4Ahqo1AhDA2yGFlMR60BUaaYRG10NZuSrWylgn/8ZnBIHjMhsgc9tCp5hy83TBNUN2e1RHU9ur2Aiw6N46gq2Ui/s8LT4f016cKa+ttgcbTNAVhOwRkFWzf3019Zj71Y3R2pkwqhJmxM70jm5uWCDPDdjryjd4X8qsuNKDJEpIR2biaVYrGhYiM3if8ZEUW6NzuNQGCo68s2KmPChNku61R40EzDZdvQn89VjRc5PcEbpZ0d5AElKFZNURyR5XhUNjG5qc7cxwTmNPzPag8P+Grm7r/rzPMYXsOGY13xFODddNe0g7G+kY+6jICMt/hTjJAyMeZITJcdlHf6IT0T3zzPXq952hOgg3DuqI/d3gYvsfE3QJz5wQxHUS0p2fgIyeR2mrWCrggz+Nhw/ilslnVf1p6jS7P7+kElYmjotoxbcSQ8rd9hy/3kxbAYvq09atdxXyiX2mkwAwA3HUQTptTyHPQeujSdiHbmcLf8euOyFZyHc+9pNIsfswZbAEpgrkVwieIsELrLA5vG4RtWyfnnEMsT5ipZJD1J1y8i1zirwSrRZX1nDpynHikA9LVUJdMiUCuq/R+lYBRv3VSh3/0ewBYD8qpR3Uq/83hfUNssiHRmZ9VCyuE2E4l4PXTGUitOPLdei+d6gGTxdc8ukbAKLWdg7UKWP36ugVChz88FQm9t+bWu3dtCKEpmA1mGrAT1y6OyEZSHGX99qxLWbI0vT917u+iRW3LNksiydF4ZeLwZyRaYIBI+lt4jlj1TTq5QOROKQBcDlwImHgbtohQrD0sWVK/UKS6gvGlIU0wRIFrfTa6jOe4NtlqUwuLZBcic/3LFq48+r5/X5MCTTtIyWXV+R+oKcXtz0/9FNh5sPaV1RXp0INcY+Qlv34jGkFzAvYF7AvIB5AfMC5gXMC5gXMC9gXsC8gHkB8wLmBcz/MBj/2zLFi/G/2hLheiNXWGypg3seXjk7axVmEX6F7KufYbKE9kvcDIHHrpw+NHVVWyvqL3nLNuDFjP/s3g8+AZQB/3urfxg/yMD/97w4FDDt/olmW4kG7O+Ee27BM9w/Ej0/dvqfyt6HryUPGQfJOqeOPOTcyBnfCUhPbP8gFXkz44AeTh8roxfVdSzg9VDFnkZAGGF1w/WZhdpm2yaN68fOKK81ipVsT9c5h8hpT/cH0RtCNGPiu8K+kZQt3G79RqpsE78nQ/mgabaoXuF0E4fFOL3Z02+uTH6s0vkGyetcUjyadKaNYGbRHrEihdAoV2S2YpyHMPyiEb4+cny3Hs0oCu1/8bcEC/q3JJqewfNQb5haFDk6x07VCFLjlK1QlEu4IFjcyzmgHAu6oKQ++AtnK0aedMlDv0/Q0k+soY7a+Si/ikPWB5eUYzwl3zU4F/MprX8T/+N8zewusylH9I7Fp11GxkGboFGuT9myxFXNcVZLXjrTRjP7f57QZMFWk8h7L43xOSBfgnXwtJYuBXo2Xjgkevy66HH/QPW7ue7M6+MbFcVt0NOcSx09JnG+k3TgpWhFOY/nOLeBnkjQ4nbzJPqjgJyjSxd1aHLIKu6rchxWvwvF0vuidzk9c63VeEF+xAvFHxwmaRpGSHOcCcKemdPVRcaztT9kpFDR9d3LD9+aL8pGNRAuVB4/G/yddbXQdPkw0CbTWh5a8zXTysipuMkyQQf8FcROvWMBEf9tuAiPWxjGk3DKLKs1jDJl2mbIKId2xlVNS/PA4kZxg6QgYqFPLxSEwjQ121YJ3nLHc/vRz1QSlja5ChW3NnDAjfmcuhvm/FE+52of+TuLSagIm4s4kjOlsbEoS3/okOaQx5yReMXdBj9usxf1Zk2+Eb0se0ko72uLftaKB1DqUbII7OgYlnedgc8m6uWPjAW4J6rMAmW4vnF+GYUxjCOyJTZfkL5lcXSfeI4ZvmqQ0xvb5LcGNbd5ozZkOZu5NTC5N38TWaeyV+ZXBu7U9paiaL1mdRDScQ3b3z99bzQBwwDOEjAhf+G6ENbTcG0b71iCKCnFQ6WENjA7UtX63NPoZT4IxSHiNrRV/kjVKJy8qZdaMU8jy6RCsVlGyvu4ooYm5T3mx5tgrXkdx203GmjmjRXsXm1Zs831VEYDzeugiwSe/A3wEN+EM8RZ6fvr11GntjSAob1w6D78CLb02OIC9HfRqFTFVOePg42EQ8cRmIhm16flqEznxiemywJPNZtPoTQW76Rn6zcSMMKpKLH8jjRL27x3BF9QQE8MH8WlOwrEMo593gr8Uxw+C0vjuwt/PJCKLTs3jE6y19Nd9TrF/bYj5WywqURddxrNScpnNyNWDI3BOCWwm2J6UHYfcy0q3BmPfxIiinV2BJVmi6+7hVsY4aVPgjA2Q9AfeI4b2p1J1wMZStA4BTh3l3NgPToRSu8f5Nco+5wA3Q3odOrqtVSjDxFscrXGplB3+vxX7GMAXm0Xfcd91QbsPr82RzCTnBfWUhc1XetzfhUTWv6nRwtA4qxwMY9r7glnKg9x84Ufo8StcU2Sy8ubJI3zAZ3S+86toPcAU4uoEFcl1TkvhfzZBmZmhNfTGKihoLVcW3rbldGUVDqce3CFyb+NiNUMpbKSRpt5DaCxBDTxomgeBb1DYMpPHfdPJi0bN0o8a+h6Pc1OcxTSHR0GG7HflM/xGPFRNJBHB6leSNmfHaF5aXl4nYtwGbWxyUcbhuwGbqcvs6tRLEqFUiImSfUHHDbyoGd1k1wRRSSKKg4APTqnA7SjS+opi/YmOZ1s8ZqB5kYIvTFvRvbO0BxuiJmJjegF+htGEP53UdwD5ziBtUyr9+2N44o16vBLN3qFbU2NwaVYqIOcSrfj6cuoNYJ5cxVM+oURb8+Y/30KqzV6Tv/7o6N9PjGIe9MqYG/yWOUzg1N1rsAr20DiYCBnGyWhzWrJO7ae7fJPh8u4NA81tM3OU0L/OIO2+2xYAmH57vhu71p2fNFT7Hscr5PD8ra0fb1kcmtXF79jJ4OtfCny2qB/jyGyM2j+HXuuXfx6Vgv3qJS6Hgrjd/jciT3kiyiijkLTnm8Uy3KpWaq5nEKoHCXu95xGCoVqxchfnRdSqB/HP/PDtAyta1ix+mlkRJ43vfLUaeblo8q7jcypAQHvmJZBBsM2zMXytE1Dpu1GRhTNso/FYr60OL9UXXRJW9AXem37qMmk8En0TSHpzhCObT4Oz+BqWz3QjiDmDqOUUz6847avIGBmjDpyHwYr0kQbx6di/UGvJT7/oY86JgUErG2EMvLXz69LT+QFzc7O7Dpo4OHSxW19mmzUmt6CgRDu5DAvIRQ3oHWNXPaZN5+zo3YTWiT4s62hmaShfR86iXhPuG63IbecPW6aTOwdg3u1D5x6jsg9qblSkpeRDx/wNIiYKxStQteldeNzQlEpAnt1lRMUSFsKaeNxjJAVWd2vVnEUfI+jvxVVp/7RnnoMN6eHyyd288hMA7HBdXRnqqN6Fblfa5Ppyb19fA9qNkdhb27RCGsNPMVUscyrERoyHfMa5PUHZyHon/j39tnnf02pY6xcM1Ze5u7murs7NU4kXW9dlphc9atApCdBSRFTQKi3Nq3DdcHV59/mDw1ZmOPJcJGapQ96sjdaXJ62teI+EWM8efez2MxHVfS5FcTNGu9MCfG7Z/ppbUEY/BJzveUSzEw0p91Ye1S8VuAhn7w25uq391VjQnoVJ3BGlXOkUFRicUD9mvbQJbYpowtENqSIRD6mWuY4E/762NfDZu3NSyK1/ZlyUsYkZM4Uufuow8FjPnUeeHWmcC2kHH57XexFEyAL0tCEXm4zFv+9UvjekwaiSdg0vON8qhr/drkcB3ZLdx9qJrnLKCSlqaudbpFrg5E2fJ3rqK84RJJ1Q1HQg6gjk/B/99UuDcDLtO9c4Ccwr/ze1hJ1Ed39bLIY+qC0e6TTeo8F89de03iqXu6lGXi0RrejN/8kYasv9y2LHm4L3DPf2y/BmcrBzqIP8PdE8U9ONXABP2NcpMrufp8INpPAuGkwhG30huIta8EIAm0O7NQ2a3MZbCcihZqQzWCH+OsXHa/ePKWnWjTKg37sFDljvUMPRJDC2x1mm0J/PIWFafIRxZ5GSKh6f9RhWRD3ZvssS4OkztXnW5+adiCLCI2ETePc22T3v0k26L2cvGWLIRFwK5fx7kLGnq4ilgR49SiPe74DKxblOoNeTk6lJvgn1CDZJAp3FtjT0ZmV1QZA/z1LObjjIM+haUGHzz3W17qTQoXnj4VZ8bPob/ssYzSTZnvvH3czZJ6qao1qfBacFHSIIN8nnWJhQrcwC4AlMuzSx5bvh82SjzfQ4ci4H/JWblTk498bj67qfQgyNxLSni4VdEhPz4RCDA+f8mwdeAfjuWPdkRsmEcveaJDjDWZILSpxNpw37a8eLcZU6M6bcqzn7417CCQA6rXlJaizLjDvL70aADj+1B8R3qjeos5HLcMtvcBkX/0/woQeMrvp+LBPR/N9/EnaInKUiNJoYU2SPr7lh/XJCUv+mbi0ohMqoHu43lFrQY1ou0q7uVfDOnYaQqOnjXM3KSxtKvtMG3W02Vf2tNb6N8xy835MScWW+te3Sq/LdUYjRAchY/2P4i0d+dl4eJmvckl1kH0Vhj+FRimGTZriExwNWbHh6dDRciKlzh2s+rKZVOdaZnczhJ7lLV4+W1juITSKE8I3eqj8r+daMOucQT5F4sfLrneiMBeaXbGKP6VyvD6nzS526lgSufeUL5dElhBRCjTlG8gj8jrMU3HkEjoVmvSBaGyfaOzmHrE65Sd/OckhvZobyt1szqPcSPkkfwkx10JsJa2ljvhrnqFl3kVUXzXfJGSMxXNbXLdZwt1xRiMgrRZ5eF57p8jN8p4Pvb2c6HVivHrH1BKU0f92IhbyaQt4Fr1KNk6o2QaKreqLvSJRxVuYuvMuAS/v2LAw6YBGO2xD95YDsva2BmzhLGiKdwCe7uet1XHbN+YpVfXFCwfqraTYcMC7UhdNtCISZDqyT9riwic+/7E7hru4u6ihUcFtlj7yTO9+9eDrDv9eBCxMu83Xu22NI0z7Bc3425+kQzOPhOY+Foxk5v9wJZZzR1t066ZPgaJ0LqM4dA35UqpY4nbLKCCBpp7O9j7hQHckRHNP/l5/M7UHMETmpChy73QMC+lQbO7tPjKWcv91bOvY9bno3PE8msPStQ2jxxuu4N9rwMYuT6ePXbP6t6oN2NP+FlI/pZ/qUFtXPz/2b//KmrA16y6LV9/7VEpGJRWRUcF+5IU03k39M8YR0rMUoR2xBad87WqSf8PYNeTxFnAP6UAYomQoub11zBtAkyaN7pecyfZfWPXBmveb3vvsi/8DUEsDBBQAAgAIAHt2IkiRgxoFTQAAAGsAAAAbAAAAdW5pdmVyc2FsL3VuaXZlcnNhbC5wbmcueG1ss7GvyM1RKEstKs7Mz7NVMtQzULK34+WyKShKLctMLVeoAIoZ6RlAgJJCpa2SCRK3PDOlJAOowsDYHCGYkZqZnlFiq2RubgEX1AeaCQBQSwECAAAUAAIACACkXCZI6W7bZOQDAAB0DgAAHQAAAAAAAAABAAAAAAAAAAAAdW5pdmVyc2FsL2NvbW1vbl9tZXNzYWdlcy5sbmdQSwECAAAUAAIACACkXCZIe+wFKxIDAABhCwAAJwAAAAAAAAABAAAAAAAfBAAAdW5pdmVyc2FsL2ZsYXNoX3B1Ymxpc2hpbmdfc2V0dGluZ3MueG1sUEsBAgAAFAACAAgApFwmSLX8CWS6AgAAVQoAACEAAAAAAAAAAQAAAAAAdgcAAHVuaXZlcnNhbC9mbGFzaF9za2luX3NldHRpbmdzLnhtbFBLAQIAABQAAgAIAKRcJkhxVK3c5wIAAHIKAAAmAAAAAAAAAAEAAAAAAG8KAAB1bml2ZXJzYWwvaHRtbF9wdWJsaXNoaW5nX3NldHRpbmdzLnhtbFBLAQIAABQAAgAIAKRcJkhocVKRmgEAAB8GAAAfAAAAAAAAAAEAAAAAAJoNAAB1bml2ZXJzYWwvaHRtbF9za2luX3NldHRpbmdzLmpzUEsBAgAAFAACAAgApFwmSBra6juqAAAAHwEAABoAAAAAAAAAAQAAAAAAcQ8AAHVuaXZlcnNhbC9pMThuX3ByZXNldHMueG1sUEsBAgAAFAACAAgApFwmSHL80YFnAAAAawAAABwAAAAAAAAAAQAAAAAAUxAAAHVuaXZlcnNhbC9sb2NhbF9zZXR0aW5ncy54bWxQSwECAAAUAAIACAB2uMNEzoIJN+wCAACICAAAFAAAAAAAAAABAAAAAAD0EAAAdW5pdmVyc2FsL3BsYXllci54bWxQSwECAAAUAAIACACkXCZImrDvwb0HAADnHQAAKQAAAAAAAAABAAAAAAASFAAAdW5pdmVyc2FsL3NraW5fY3VzdG9taXphdGlvbl9zZXR0aW5ncy54bWxQSwECAAAUAAIACAB7diJI18R9qlsrAAA0VwAAFwAAAAAAAAAAAAAAAAAWHAAAdW5pdmVyc2FsL3VuaXZlcnNhbC5wbmdQSwECAAAUAAIACAB7diJIkYMaBU0AAABrAAAAGwAAAAAAAAABAAAAAACmRwAAdW5pdmVyc2FsL3VuaXZlcnNhbC5wbmcueG1sUEsFBgAAAAALAAsASQMAACxIAAAAAA=="/>
  <p:tag name="ISPRING_PRESENTATION_TITLE" val="023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0238">
      <a:dk1>
        <a:sysClr val="windowText" lastClr="000000"/>
      </a:dk1>
      <a:lt1>
        <a:sysClr val="window" lastClr="FFFFFF"/>
      </a:lt1>
      <a:dk2>
        <a:srgbClr val="464650"/>
      </a:dk2>
      <a:lt2>
        <a:srgbClr val="E7E6E6"/>
      </a:lt2>
      <a:accent1>
        <a:srgbClr val="FA9682"/>
      </a:accent1>
      <a:accent2>
        <a:srgbClr val="FABE5A"/>
      </a:accent2>
      <a:accent3>
        <a:srgbClr val="A4CB4D"/>
      </a:accent3>
      <a:accent4>
        <a:srgbClr val="64C8C8"/>
      </a:accent4>
      <a:accent5>
        <a:srgbClr val="82B4DC"/>
      </a:accent5>
      <a:accent6>
        <a:srgbClr val="D296BE"/>
      </a:accent6>
      <a:hlink>
        <a:srgbClr val="0563C1"/>
      </a:hlink>
      <a:folHlink>
        <a:srgbClr val="954F72"/>
      </a:folHlink>
    </a:clrScheme>
    <a:fontScheme name="小米兰亭">
      <a:majorFont>
        <a:latin typeface="小米兰亭_GB外压缩"/>
        <a:ea typeface="小米兰亭_GB外压缩"/>
        <a:cs typeface=""/>
      </a:majorFont>
      <a:minorFont>
        <a:latin typeface="小米兰亭_GB外压缩"/>
        <a:ea typeface="小米兰亭_GB外压缩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3954</Words>
  <Application>Microsoft Office PowerPoint</Application>
  <PresentationFormat>宽屏</PresentationFormat>
  <Paragraphs>188</Paragraphs>
  <Slides>44</Slides>
  <Notes>43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5" baseType="lpstr">
      <vt:lpstr>Bebas</vt:lpstr>
      <vt:lpstr>等线</vt:lpstr>
      <vt:lpstr>等线 Light</vt:lpstr>
      <vt:lpstr>宋体</vt:lpstr>
      <vt:lpstr>微软雅黑</vt:lpstr>
      <vt:lpstr>小米兰亭_GB外压缩</vt:lpstr>
      <vt:lpstr>Arial</vt:lpstr>
      <vt:lpstr>Calibri</vt:lpstr>
      <vt:lpstr>Times New Roman</vt:lpstr>
      <vt:lpstr>Nordri ToolsTheme</vt:lpstr>
      <vt:lpstr>Office 主题</vt:lpstr>
      <vt:lpstr>PowerPoint 演示文稿</vt:lpstr>
      <vt:lpstr>CONTENT</vt:lpstr>
      <vt:lpstr>PowerPoint 演示文稿</vt:lpstr>
      <vt:lpstr>PowerPoint 演示文稿</vt:lpstr>
      <vt:lpstr>我们的服务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客户对我们的评价</vt:lpstr>
      <vt:lpstr>我们的获奖项目</vt:lpstr>
      <vt:lpstr>我们的项目介绍</vt:lpstr>
      <vt:lpstr>我们的项目介绍</vt:lpstr>
      <vt:lpstr>我们的线上项目介绍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小二PPT</dc:title>
  <dc:subject>定制美化PPT请联系微信 1428647118</dc:subject>
  <dc:creator>精美PPT（小二演示）</dc:creator>
  <cp:keywords>www.51pptmoban.com</cp:keywords>
  <dc:description>定制美化PPT请联系微信 1428647118</dc:description>
  <cp:lastModifiedBy>YANGS</cp:lastModifiedBy>
  <cp:revision>6</cp:revision>
  <dcterms:created xsi:type="dcterms:W3CDTF">2016-05-17T06:54:37Z</dcterms:created>
  <dcterms:modified xsi:type="dcterms:W3CDTF">2018-04-12T14:01:41Z</dcterms:modified>
</cp:coreProperties>
</file>