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2852738"/>
            <a:ext cx="9144000" cy="2663825"/>
          </a:xfrm>
          <a:prstGeom prst="rect">
            <a:avLst/>
          </a:prstGeom>
          <a:gradFill rotWithShape="1">
            <a:gsLst>
              <a:gs pos="0">
                <a:srgbClr val="B2B2B2">
                  <a:gamma/>
                  <a:tint val="0"/>
                  <a:invGamma/>
                </a:srgbClr>
              </a:gs>
              <a:gs pos="50000">
                <a:srgbClr val="B2B2B2">
                  <a:alpha val="39999"/>
                </a:srgbClr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사다리꼴 78"/>
          <p:cNvSpPr/>
          <p:nvPr/>
        </p:nvSpPr>
        <p:spPr>
          <a:xfrm rot="5400000">
            <a:off x="6810390" y="4524382"/>
            <a:ext cx="1428760" cy="2524143"/>
          </a:xfrm>
          <a:prstGeom prst="trapezoid">
            <a:avLst>
              <a:gd name="adj" fmla="val 37976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/>
          <p:cNvSpPr/>
          <p:nvPr/>
        </p:nvSpPr>
        <p:spPr>
          <a:xfrm>
            <a:off x="2571736" y="6000768"/>
            <a:ext cx="3714776" cy="357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3175">
            <a:noFill/>
          </a:ln>
          <a:scene3d>
            <a:camera prst="orthographicFront">
              <a:rot lat="0" lon="0" rev="2154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자유형 74"/>
          <p:cNvSpPr/>
          <p:nvPr/>
        </p:nvSpPr>
        <p:spPr>
          <a:xfrm rot="5400000">
            <a:off x="2483655" y="3166849"/>
            <a:ext cx="1285884" cy="4439104"/>
          </a:xfrm>
          <a:custGeom>
            <a:avLst/>
            <a:gdLst>
              <a:gd name="connsiteX0" fmla="*/ 0 w 2071702"/>
              <a:gd name="connsiteY0" fmla="*/ 2755364 h 2755364"/>
              <a:gd name="connsiteX1" fmla="*/ 517926 w 2071702"/>
              <a:gd name="connsiteY1" fmla="*/ 0 h 2755364"/>
              <a:gd name="connsiteX2" fmla="*/ 1553777 w 2071702"/>
              <a:gd name="connsiteY2" fmla="*/ 0 h 2755364"/>
              <a:gd name="connsiteX3" fmla="*/ 2071702 w 2071702"/>
              <a:gd name="connsiteY3" fmla="*/ 2755364 h 2755364"/>
              <a:gd name="connsiteX4" fmla="*/ 0 w 2071702"/>
              <a:gd name="connsiteY4" fmla="*/ 2755364 h 2755364"/>
              <a:gd name="connsiteX0" fmla="*/ 0 w 2444283"/>
              <a:gd name="connsiteY0" fmla="*/ 4383055 h 4383055"/>
              <a:gd name="connsiteX1" fmla="*/ 890507 w 2444283"/>
              <a:gd name="connsiteY1" fmla="*/ 0 h 4383055"/>
              <a:gd name="connsiteX2" fmla="*/ 1926358 w 2444283"/>
              <a:gd name="connsiteY2" fmla="*/ 0 h 4383055"/>
              <a:gd name="connsiteX3" fmla="*/ 2444283 w 2444283"/>
              <a:gd name="connsiteY3" fmla="*/ 2755364 h 4383055"/>
              <a:gd name="connsiteX4" fmla="*/ 0 w 2444283"/>
              <a:gd name="connsiteY4" fmla="*/ 4383055 h 4383055"/>
              <a:gd name="connsiteX0" fmla="*/ 681125 w 1553776"/>
              <a:gd name="connsiteY0" fmla="*/ 4439104 h 4439104"/>
              <a:gd name="connsiteX1" fmla="*/ 0 w 1553776"/>
              <a:gd name="connsiteY1" fmla="*/ 0 h 4439104"/>
              <a:gd name="connsiteX2" fmla="*/ 1035851 w 1553776"/>
              <a:gd name="connsiteY2" fmla="*/ 0 h 4439104"/>
              <a:gd name="connsiteX3" fmla="*/ 1553776 w 1553776"/>
              <a:gd name="connsiteY3" fmla="*/ 2755364 h 4439104"/>
              <a:gd name="connsiteX4" fmla="*/ 681125 w 1553776"/>
              <a:gd name="connsiteY4" fmla="*/ 4439104 h 443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776" h="4439104">
                <a:moveTo>
                  <a:pt x="681125" y="4439104"/>
                </a:moveTo>
                <a:lnTo>
                  <a:pt x="0" y="0"/>
                </a:lnTo>
                <a:lnTo>
                  <a:pt x="1035851" y="0"/>
                </a:lnTo>
                <a:lnTo>
                  <a:pt x="1553776" y="2755364"/>
                </a:lnTo>
                <a:lnTo>
                  <a:pt x="681125" y="4439104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691" name="WordArt 19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387667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ko-KR" sz="2400" kern="10" dirty="0">
                <a:ln w="9525">
                  <a:noFill/>
                  <a:round/>
                  <a:headEnd/>
                  <a:tailEnd/>
                </a:ln>
                <a:latin typeface="HY헤드라인M"/>
                <a:ea typeface="HY헤드라인M"/>
              </a:rPr>
              <a:t>Matrix - Positioning matrix</a:t>
            </a:r>
            <a:endParaRPr lang="ko-KR" altLang="en-US" sz="2400" kern="10" dirty="0">
              <a:ln w="9525">
                <a:noFill/>
                <a:round/>
                <a:headEnd/>
                <a:tailEnd/>
              </a:ln>
              <a:latin typeface="HY헤드라인M"/>
              <a:ea typeface="HY헤드라인M"/>
            </a:endParaRPr>
          </a:p>
        </p:txBody>
      </p:sp>
      <p:grpSp>
        <p:nvGrpSpPr>
          <p:cNvPr id="2" name="그룹 73"/>
          <p:cNvGrpSpPr/>
          <p:nvPr/>
        </p:nvGrpSpPr>
        <p:grpSpPr>
          <a:xfrm>
            <a:off x="5715008" y="1857364"/>
            <a:ext cx="3643338" cy="4214842"/>
            <a:chOff x="5214942" y="1857364"/>
            <a:chExt cx="3643338" cy="4214842"/>
          </a:xfrm>
        </p:grpSpPr>
        <p:sp>
          <p:nvSpPr>
            <p:cNvPr id="23" name="직사각형 22"/>
            <p:cNvSpPr/>
            <p:nvPr/>
          </p:nvSpPr>
          <p:spPr>
            <a:xfrm>
              <a:off x="7358082" y="5072074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2" lon="17159185" rev="21568706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6929454" y="5143512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2" lon="17159185" rev="21568706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6500826" y="5214950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2" lon="17159185" rev="21568706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6072198" y="5286388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2" lon="17159185" rev="21568706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643570" y="5357826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2" lon="17159185" rev="21568706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7358082" y="4429132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6929454" y="4500570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6500826" y="4572008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6072198" y="4643446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5643570" y="4714884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latin typeface="HY견고딕" pitchFamily="18" charset="-127"/>
                  <a:ea typeface="HY견고딕" pitchFamily="18" charset="-127"/>
                </a:rPr>
                <a:t>Step2</a:t>
              </a:r>
              <a:endParaRPr lang="ko-KR" altLang="en-US" dirty="0"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5214942" y="5429264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2" lon="17159185" rev="21568706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latin typeface="HY견고딕" pitchFamily="18" charset="-127"/>
                  <a:ea typeface="HY견고딕" pitchFamily="18" charset="-127"/>
                </a:rPr>
                <a:t>Step 1</a:t>
              </a:r>
              <a:endParaRPr lang="ko-KR" altLang="en-US" dirty="0"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7358082" y="3786190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6929454" y="3857628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6500826" y="3929066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6072198" y="4000504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latin typeface="HY견고딕" pitchFamily="18" charset="-127"/>
                  <a:ea typeface="HY견고딕" pitchFamily="18" charset="-127"/>
                </a:rPr>
                <a:t>Step3</a:t>
              </a:r>
              <a:endParaRPr lang="ko-KR" altLang="en-US" dirty="0"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7358082" y="3143248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6929454" y="3214686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6500826" y="3286124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latin typeface="HY견고딕" pitchFamily="18" charset="-127"/>
                  <a:ea typeface="HY견고딕" pitchFamily="18" charset="-127"/>
                </a:rPr>
                <a:t>Step4</a:t>
              </a:r>
              <a:endParaRPr lang="ko-KR" altLang="en-US" dirty="0"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7358082" y="2500306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6929454" y="2571744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latin typeface="HY견고딕" pitchFamily="18" charset="-127"/>
                  <a:ea typeface="HY견고딕" pitchFamily="18" charset="-127"/>
                </a:rPr>
                <a:t>Step5</a:t>
              </a:r>
              <a:endParaRPr lang="ko-KR" altLang="en-US" dirty="0"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7358082" y="1857364"/>
              <a:ext cx="1500198" cy="6429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>
              <a:solidFill>
                <a:schemeClr val="bg1"/>
              </a:solidFill>
            </a:ln>
            <a:scene3d>
              <a:camera prst="isometricOffAxis2Right">
                <a:rot lat="177260" lon="17159180" rev="21568699"/>
              </a:camera>
              <a:lightRig rig="threePt" dir="t"/>
            </a:scene3d>
            <a:sp3d extrusionH="381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latin typeface="HY견고딕" pitchFamily="18" charset="-127"/>
                  <a:ea typeface="HY견고딕" pitchFamily="18" charset="-127"/>
                </a:rPr>
                <a:t>Step6</a:t>
              </a:r>
              <a:endParaRPr lang="ko-KR" altLang="en-US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68" name="직사각형 67"/>
          <p:cNvSpPr/>
          <p:nvPr/>
        </p:nvSpPr>
        <p:spPr>
          <a:xfrm rot="200773">
            <a:off x="3439072" y="5555013"/>
            <a:ext cx="1872629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  <a:scene3d>
            <a:camera prst="orthographicFront">
              <a:rot lat="0" lon="0" rev="18000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PROGRAM 1</a:t>
            </a:r>
            <a:endParaRPr lang="en-US" altLang="ko-KR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9" name="직사각형 68"/>
          <p:cNvSpPr/>
          <p:nvPr/>
        </p:nvSpPr>
        <p:spPr>
          <a:xfrm rot="200773">
            <a:off x="3832298" y="4840633"/>
            <a:ext cx="1872629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  <a:scene3d>
            <a:camera prst="orthographicFront">
              <a:rot lat="0" lon="0" rev="18000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PROGRAM 2</a:t>
            </a:r>
            <a:endParaRPr lang="en-US" altLang="ko-KR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0" name="직사각형 69"/>
          <p:cNvSpPr/>
          <p:nvPr/>
        </p:nvSpPr>
        <p:spPr>
          <a:xfrm rot="200773">
            <a:off x="4260926" y="4126253"/>
            <a:ext cx="1872629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  <a:scene3d>
            <a:camera prst="orthographicFront">
              <a:rot lat="0" lon="0" rev="18000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PROGRAM 3</a:t>
            </a:r>
            <a:endParaRPr lang="en-US" altLang="ko-KR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1" name="직사각형 70"/>
          <p:cNvSpPr/>
          <p:nvPr/>
        </p:nvSpPr>
        <p:spPr>
          <a:xfrm rot="200773">
            <a:off x="4760992" y="3411873"/>
            <a:ext cx="1872629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  <a:scene3d>
            <a:camera prst="orthographicFront">
              <a:rot lat="0" lon="0" rev="18000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PROGRAM 4</a:t>
            </a:r>
            <a:endParaRPr lang="en-US" altLang="ko-KR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2" name="직사각형 71"/>
          <p:cNvSpPr/>
          <p:nvPr/>
        </p:nvSpPr>
        <p:spPr>
          <a:xfrm rot="200773">
            <a:off x="5118183" y="2697493"/>
            <a:ext cx="1872629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  <a:scene3d>
            <a:camera prst="orthographicFront">
              <a:rot lat="0" lon="0" rev="18000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PROGRAM 5</a:t>
            </a:r>
            <a:endParaRPr lang="en-US" altLang="ko-KR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3" name="직사각형 72"/>
          <p:cNvSpPr/>
          <p:nvPr/>
        </p:nvSpPr>
        <p:spPr>
          <a:xfrm rot="200773">
            <a:off x="5582213" y="1983113"/>
            <a:ext cx="1872629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/>
            </a:outerShdw>
          </a:effectLst>
          <a:scene3d>
            <a:camera prst="orthographicFront">
              <a:rot lat="0" lon="0" rev="18000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PROGRAM 6</a:t>
            </a:r>
            <a:endParaRPr lang="en-US" altLang="ko-KR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67744" y="2564904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BE0E3"/>
        </a:solidFill>
        <a:ln w="3175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95000"/>
              <a:lumOff val="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2638</TotalTime>
  <Words>32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굴림</vt:lpstr>
      <vt:lpstr>HY견고딕</vt:lpstr>
      <vt:lpstr>HY헤드라인M</vt:lpstr>
      <vt:lpstr>기본 디자인</vt:lpstr>
      <vt:lpstr>PowerPoint 演示文稿</vt:lpstr>
      <vt:lpstr>PowerPoint 演示文稿</vt:lpstr>
    </vt:vector>
  </TitlesOfParts>
  <Company>하나투어 강남사무소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my_samples_sungtae_kim</dc:title>
  <dc:creator>김성태</dc:creator>
  <dc:description/>
  <cp:lastModifiedBy>YANGS</cp:lastModifiedBy>
  <cp:revision>362</cp:revision>
  <dcterms:created xsi:type="dcterms:W3CDTF">2008-11-05T07:08:16Z</dcterms:created>
  <dcterms:modified xsi:type="dcterms:W3CDTF">2018-04-12T14:51:24Z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my_samples_sungtae_kim</vt:lpwstr>
  </property>
  <property fmtid="{D5CDD505-2E9C-101B-9397-08002B2CF9AE}" pid="3" name="SlideDescription">
    <vt:lpwstr/>
  </property>
</Properties>
</file>