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2852738"/>
            <a:ext cx="9144000" cy="2663825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0"/>
                  <a:invGamma/>
                </a:srgbClr>
              </a:gs>
              <a:gs pos="50000">
                <a:srgbClr val="B2B2B2">
                  <a:alpha val="39999"/>
                </a:srgbClr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343852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ko-KR" sz="2400" kern="10">
                <a:ln w="9525">
                  <a:noFill/>
                  <a:round/>
                  <a:headEnd/>
                  <a:tailEnd/>
                </a:ln>
                <a:latin typeface="HY헤드라인M"/>
                <a:ea typeface="HY헤드라인M"/>
              </a:rPr>
              <a:t>Timelines - 3D Spheres</a:t>
            </a:r>
            <a:endParaRPr lang="ko-KR" altLang="en-US" sz="2400" kern="10">
              <a:ln w="9525">
                <a:noFill/>
                <a:round/>
                <a:headEnd/>
                <a:tailEnd/>
              </a:ln>
              <a:latin typeface="HY헤드라인M"/>
              <a:ea typeface="HY헤드라인M"/>
            </a:endParaRPr>
          </a:p>
        </p:txBody>
      </p:sp>
      <p:grpSp>
        <p:nvGrpSpPr>
          <p:cNvPr id="2" name="Group 137"/>
          <p:cNvGrpSpPr>
            <a:grpSpLocks/>
          </p:cNvGrpSpPr>
          <p:nvPr/>
        </p:nvGrpSpPr>
        <p:grpSpPr bwMode="auto">
          <a:xfrm>
            <a:off x="323850" y="2278063"/>
            <a:ext cx="8496300" cy="3743325"/>
            <a:chOff x="204" y="1435"/>
            <a:chExt cx="5352" cy="2358"/>
          </a:xfrm>
        </p:grpSpPr>
        <p:sp>
          <p:nvSpPr>
            <p:cNvPr id="25631" name="AutoShape 31"/>
            <p:cNvSpPr>
              <a:spLocks noChangeArrowheads="1"/>
            </p:cNvSpPr>
            <p:nvPr/>
          </p:nvSpPr>
          <p:spPr bwMode="auto">
            <a:xfrm>
              <a:off x="204" y="3113"/>
              <a:ext cx="1247" cy="680"/>
            </a:xfrm>
            <a:prstGeom prst="parallelogram">
              <a:avLst>
                <a:gd name="adj" fmla="val 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16199998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25693" name="Freeform 93"/>
            <p:cNvSpPr>
              <a:spLocks/>
            </p:cNvSpPr>
            <p:nvPr/>
          </p:nvSpPr>
          <p:spPr bwMode="auto">
            <a:xfrm>
              <a:off x="1335" y="2793"/>
              <a:ext cx="366" cy="864"/>
            </a:xfrm>
            <a:custGeom>
              <a:avLst/>
              <a:gdLst/>
              <a:ahLst/>
              <a:cxnLst>
                <a:cxn ang="0">
                  <a:pos x="132" y="240"/>
                </a:cxn>
                <a:cxn ang="0">
                  <a:pos x="120" y="330"/>
                </a:cxn>
                <a:cxn ang="0">
                  <a:pos x="0" y="804"/>
                </a:cxn>
                <a:cxn ang="0">
                  <a:pos x="0" y="864"/>
                </a:cxn>
                <a:cxn ang="0">
                  <a:pos x="252" y="618"/>
                </a:cxn>
                <a:cxn ang="0">
                  <a:pos x="246" y="546"/>
                </a:cxn>
                <a:cxn ang="0">
                  <a:pos x="366" y="84"/>
                </a:cxn>
                <a:cxn ang="0">
                  <a:pos x="366" y="0"/>
                </a:cxn>
                <a:cxn ang="0">
                  <a:pos x="139" y="243"/>
                </a:cxn>
              </a:cxnLst>
              <a:rect l="0" t="0" r="r" b="b"/>
              <a:pathLst>
                <a:path w="366" h="864">
                  <a:moveTo>
                    <a:pt x="132" y="240"/>
                  </a:moveTo>
                  <a:lnTo>
                    <a:pt x="120" y="330"/>
                  </a:lnTo>
                  <a:lnTo>
                    <a:pt x="0" y="804"/>
                  </a:lnTo>
                  <a:lnTo>
                    <a:pt x="0" y="864"/>
                  </a:lnTo>
                  <a:lnTo>
                    <a:pt x="252" y="618"/>
                  </a:lnTo>
                  <a:lnTo>
                    <a:pt x="246" y="546"/>
                  </a:lnTo>
                  <a:lnTo>
                    <a:pt x="366" y="84"/>
                  </a:lnTo>
                  <a:lnTo>
                    <a:pt x="366" y="0"/>
                  </a:lnTo>
                  <a:lnTo>
                    <a:pt x="139" y="243"/>
                  </a:lnTo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694" name="AutoShape 94"/>
            <p:cNvSpPr>
              <a:spLocks noChangeArrowheads="1"/>
            </p:cNvSpPr>
            <p:nvPr/>
          </p:nvSpPr>
          <p:spPr bwMode="auto">
            <a:xfrm>
              <a:off x="1588" y="2550"/>
              <a:ext cx="1247" cy="680"/>
            </a:xfrm>
            <a:prstGeom prst="parallelogram">
              <a:avLst>
                <a:gd name="adj" fmla="val 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16199998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25700" name="Freeform 100"/>
            <p:cNvSpPr>
              <a:spLocks/>
            </p:cNvSpPr>
            <p:nvPr/>
          </p:nvSpPr>
          <p:spPr bwMode="auto">
            <a:xfrm>
              <a:off x="2699" y="2233"/>
              <a:ext cx="366" cy="864"/>
            </a:xfrm>
            <a:custGeom>
              <a:avLst/>
              <a:gdLst/>
              <a:ahLst/>
              <a:cxnLst>
                <a:cxn ang="0">
                  <a:pos x="132" y="240"/>
                </a:cxn>
                <a:cxn ang="0">
                  <a:pos x="120" y="330"/>
                </a:cxn>
                <a:cxn ang="0">
                  <a:pos x="0" y="804"/>
                </a:cxn>
                <a:cxn ang="0">
                  <a:pos x="0" y="864"/>
                </a:cxn>
                <a:cxn ang="0">
                  <a:pos x="252" y="618"/>
                </a:cxn>
                <a:cxn ang="0">
                  <a:pos x="246" y="546"/>
                </a:cxn>
                <a:cxn ang="0">
                  <a:pos x="366" y="84"/>
                </a:cxn>
                <a:cxn ang="0">
                  <a:pos x="366" y="0"/>
                </a:cxn>
                <a:cxn ang="0">
                  <a:pos x="139" y="243"/>
                </a:cxn>
              </a:cxnLst>
              <a:rect l="0" t="0" r="r" b="b"/>
              <a:pathLst>
                <a:path w="366" h="864">
                  <a:moveTo>
                    <a:pt x="132" y="240"/>
                  </a:moveTo>
                  <a:lnTo>
                    <a:pt x="120" y="330"/>
                  </a:lnTo>
                  <a:lnTo>
                    <a:pt x="0" y="804"/>
                  </a:lnTo>
                  <a:lnTo>
                    <a:pt x="0" y="864"/>
                  </a:lnTo>
                  <a:lnTo>
                    <a:pt x="252" y="618"/>
                  </a:lnTo>
                  <a:lnTo>
                    <a:pt x="246" y="546"/>
                  </a:lnTo>
                  <a:lnTo>
                    <a:pt x="366" y="84"/>
                  </a:lnTo>
                  <a:lnTo>
                    <a:pt x="366" y="0"/>
                  </a:lnTo>
                  <a:lnTo>
                    <a:pt x="139" y="243"/>
                  </a:lnTo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701" name="AutoShape 101"/>
            <p:cNvSpPr>
              <a:spLocks noChangeArrowheads="1"/>
            </p:cNvSpPr>
            <p:nvPr/>
          </p:nvSpPr>
          <p:spPr bwMode="auto">
            <a:xfrm>
              <a:off x="2948" y="1978"/>
              <a:ext cx="1247" cy="680"/>
            </a:xfrm>
            <a:prstGeom prst="parallelogram">
              <a:avLst>
                <a:gd name="adj" fmla="val 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16199998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25707" name="Freeform 107"/>
            <p:cNvSpPr>
              <a:spLocks/>
            </p:cNvSpPr>
            <p:nvPr/>
          </p:nvSpPr>
          <p:spPr bwMode="auto">
            <a:xfrm>
              <a:off x="4059" y="1661"/>
              <a:ext cx="366" cy="864"/>
            </a:xfrm>
            <a:custGeom>
              <a:avLst/>
              <a:gdLst/>
              <a:ahLst/>
              <a:cxnLst>
                <a:cxn ang="0">
                  <a:pos x="132" y="240"/>
                </a:cxn>
                <a:cxn ang="0">
                  <a:pos x="120" y="330"/>
                </a:cxn>
                <a:cxn ang="0">
                  <a:pos x="0" y="804"/>
                </a:cxn>
                <a:cxn ang="0">
                  <a:pos x="0" y="864"/>
                </a:cxn>
                <a:cxn ang="0">
                  <a:pos x="252" y="618"/>
                </a:cxn>
                <a:cxn ang="0">
                  <a:pos x="246" y="546"/>
                </a:cxn>
                <a:cxn ang="0">
                  <a:pos x="366" y="84"/>
                </a:cxn>
                <a:cxn ang="0">
                  <a:pos x="366" y="0"/>
                </a:cxn>
                <a:cxn ang="0">
                  <a:pos x="139" y="243"/>
                </a:cxn>
              </a:cxnLst>
              <a:rect l="0" t="0" r="r" b="b"/>
              <a:pathLst>
                <a:path w="366" h="864">
                  <a:moveTo>
                    <a:pt x="132" y="240"/>
                  </a:moveTo>
                  <a:lnTo>
                    <a:pt x="120" y="330"/>
                  </a:lnTo>
                  <a:lnTo>
                    <a:pt x="0" y="804"/>
                  </a:lnTo>
                  <a:lnTo>
                    <a:pt x="0" y="864"/>
                  </a:lnTo>
                  <a:lnTo>
                    <a:pt x="252" y="618"/>
                  </a:lnTo>
                  <a:lnTo>
                    <a:pt x="246" y="546"/>
                  </a:lnTo>
                  <a:lnTo>
                    <a:pt x="366" y="84"/>
                  </a:lnTo>
                  <a:lnTo>
                    <a:pt x="366" y="0"/>
                  </a:lnTo>
                  <a:lnTo>
                    <a:pt x="139" y="243"/>
                  </a:lnTo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708" name="AutoShape 108"/>
            <p:cNvSpPr>
              <a:spLocks noChangeArrowheads="1"/>
            </p:cNvSpPr>
            <p:nvPr/>
          </p:nvSpPr>
          <p:spPr bwMode="auto">
            <a:xfrm>
              <a:off x="4309" y="1435"/>
              <a:ext cx="1247" cy="680"/>
            </a:xfrm>
            <a:prstGeom prst="parallelogram">
              <a:avLst>
                <a:gd name="adj" fmla="val 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>
                <a:rot lat="16199998" lon="0" rev="0"/>
              </a:camera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</p:grpSp>
      <p:sp>
        <p:nvSpPr>
          <p:cNvPr id="25716" name="Oval 116"/>
          <p:cNvSpPr>
            <a:spLocks noChangeArrowheads="1"/>
          </p:cNvSpPr>
          <p:nvPr/>
        </p:nvSpPr>
        <p:spPr bwMode="auto">
          <a:xfrm>
            <a:off x="396876" y="5300663"/>
            <a:ext cx="1512888" cy="330200"/>
          </a:xfrm>
          <a:prstGeom prst="ellipse">
            <a:avLst/>
          </a:prstGeom>
          <a:gradFill rotWithShape="1">
            <a:gsLst>
              <a:gs pos="0">
                <a:srgbClr val="C0C0C0">
                  <a:gamma/>
                  <a:shade val="0"/>
                  <a:invGamma/>
                </a:srgbClr>
              </a:gs>
              <a:gs pos="100000">
                <a:srgbClr val="C0C0C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717" name="Oval 117"/>
          <p:cNvSpPr>
            <a:spLocks noChangeArrowheads="1"/>
          </p:cNvSpPr>
          <p:nvPr/>
        </p:nvSpPr>
        <p:spPr bwMode="auto">
          <a:xfrm>
            <a:off x="395288" y="4005263"/>
            <a:ext cx="1512888" cy="1512888"/>
          </a:xfrm>
          <a:prstGeom prst="ellipse">
            <a:avLst/>
          </a:prstGeom>
          <a:gradFill rotWithShape="1">
            <a:gsLst>
              <a:gs pos="0">
                <a:srgbClr val="C0C0C0">
                  <a:gamma/>
                  <a:tint val="54118"/>
                  <a:invGamma/>
                </a:srgbClr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718" name="Oval 118"/>
          <p:cNvSpPr>
            <a:spLocks noChangeArrowheads="1"/>
          </p:cNvSpPr>
          <p:nvPr/>
        </p:nvSpPr>
        <p:spPr bwMode="auto">
          <a:xfrm>
            <a:off x="611188" y="4005263"/>
            <a:ext cx="1081088" cy="1008063"/>
          </a:xfrm>
          <a:prstGeom prst="ellipse">
            <a:avLst/>
          </a:prstGeom>
          <a:gradFill rotWithShape="1">
            <a:gsLst>
              <a:gs pos="0">
                <a:srgbClr val="C0C0C0">
                  <a:gamma/>
                  <a:tint val="33725"/>
                  <a:invGamma/>
                </a:srgbClr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5719" name="WordArt 119"/>
          <p:cNvSpPr>
            <a:spLocks noChangeArrowheads="1" noChangeShapeType="1" noTextEdit="1"/>
          </p:cNvSpPr>
          <p:nvPr/>
        </p:nvSpPr>
        <p:spPr bwMode="auto">
          <a:xfrm>
            <a:off x="658813" y="4741863"/>
            <a:ext cx="962025" cy="20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ko-KR" sz="1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HY견고딕"/>
                <a:ea typeface="HY견고딕"/>
              </a:rPr>
              <a:t>Operator</a:t>
            </a:r>
            <a:endParaRPr lang="ko-KR" altLang="en-US" sz="1600" kern="10"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868686">
                    <a:alpha val="50000"/>
                  </a:srgbClr>
                </a:outerShdw>
              </a:effectLst>
              <a:latin typeface="HY견고딕"/>
              <a:ea typeface="HY견고딕"/>
            </a:endParaRPr>
          </a:p>
        </p:txBody>
      </p:sp>
      <p:grpSp>
        <p:nvGrpSpPr>
          <p:cNvPr id="3" name="Group 120"/>
          <p:cNvGrpSpPr>
            <a:grpSpLocks/>
          </p:cNvGrpSpPr>
          <p:nvPr/>
        </p:nvGrpSpPr>
        <p:grpSpPr bwMode="auto">
          <a:xfrm>
            <a:off x="2663825" y="3141663"/>
            <a:ext cx="1514475" cy="1625600"/>
            <a:chOff x="1655" y="1907"/>
            <a:chExt cx="954" cy="1024"/>
          </a:xfrm>
        </p:grpSpPr>
        <p:sp>
          <p:nvSpPr>
            <p:cNvPr id="25721" name="Oval 121"/>
            <p:cNvSpPr>
              <a:spLocks noChangeArrowheads="1"/>
            </p:cNvSpPr>
            <p:nvPr/>
          </p:nvSpPr>
          <p:spPr bwMode="auto">
            <a:xfrm>
              <a:off x="1656" y="2723"/>
              <a:ext cx="953" cy="20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0"/>
                    <a:invGamma/>
                  </a:srgbClr>
                </a:gs>
                <a:gs pos="100000">
                  <a:srgbClr val="C0C0C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2" name="Oval 122"/>
            <p:cNvSpPr>
              <a:spLocks noChangeArrowheads="1"/>
            </p:cNvSpPr>
            <p:nvPr/>
          </p:nvSpPr>
          <p:spPr bwMode="auto">
            <a:xfrm>
              <a:off x="1655" y="1907"/>
              <a:ext cx="953" cy="9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54118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3" name="Oval 123"/>
            <p:cNvSpPr>
              <a:spLocks noChangeArrowheads="1"/>
            </p:cNvSpPr>
            <p:nvPr/>
          </p:nvSpPr>
          <p:spPr bwMode="auto">
            <a:xfrm>
              <a:off x="1791" y="1907"/>
              <a:ext cx="681" cy="63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33725"/>
                    <a:invGamma/>
                  </a:srgbClr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4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1821" y="2371"/>
              <a:ext cx="606" cy="1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ko-KR" sz="1600" kern="10">
                  <a:ln w="9525">
                    <a:noFill/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868686">
                        <a:alpha val="50000"/>
                      </a:srgbClr>
                    </a:outerShdw>
                  </a:effectLst>
                  <a:latin typeface="HY견고딕"/>
                  <a:ea typeface="HY견고딕"/>
                </a:rPr>
                <a:t>Operator</a:t>
              </a:r>
              <a:endParaRPr lang="ko-KR" altLang="en-US" sz="1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HY견고딕"/>
                <a:ea typeface="HY견고딕"/>
              </a:endParaRPr>
            </a:p>
          </p:txBody>
        </p:sp>
      </p:grpSp>
      <p:grpSp>
        <p:nvGrpSpPr>
          <p:cNvPr id="4" name="Group 125"/>
          <p:cNvGrpSpPr>
            <a:grpSpLocks/>
          </p:cNvGrpSpPr>
          <p:nvPr/>
        </p:nvGrpSpPr>
        <p:grpSpPr bwMode="auto">
          <a:xfrm>
            <a:off x="4859338" y="2205038"/>
            <a:ext cx="1514475" cy="1625600"/>
            <a:chOff x="3061" y="1344"/>
            <a:chExt cx="954" cy="1024"/>
          </a:xfrm>
        </p:grpSpPr>
        <p:sp>
          <p:nvSpPr>
            <p:cNvPr id="25726" name="Oval 126"/>
            <p:cNvSpPr>
              <a:spLocks noChangeArrowheads="1"/>
            </p:cNvSpPr>
            <p:nvPr/>
          </p:nvSpPr>
          <p:spPr bwMode="auto">
            <a:xfrm>
              <a:off x="3062" y="2160"/>
              <a:ext cx="953" cy="20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0"/>
                    <a:invGamma/>
                  </a:srgbClr>
                </a:gs>
                <a:gs pos="100000">
                  <a:srgbClr val="C0C0C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7" name="Oval 127"/>
            <p:cNvSpPr>
              <a:spLocks noChangeArrowheads="1"/>
            </p:cNvSpPr>
            <p:nvPr/>
          </p:nvSpPr>
          <p:spPr bwMode="auto">
            <a:xfrm>
              <a:off x="3061" y="1344"/>
              <a:ext cx="953" cy="953"/>
            </a:xfrm>
            <a:prstGeom prst="ellipse">
              <a:avLst/>
            </a:prstGeom>
            <a:gradFill rotWithShape="1">
              <a:gsLst>
                <a:gs pos="0">
                  <a:srgbClr val="A50021">
                    <a:gamma/>
                    <a:tint val="54118"/>
                    <a:invGamma/>
                  </a:srgbClr>
                </a:gs>
                <a:gs pos="100000">
                  <a:srgbClr val="A5002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8" name="Oval 128"/>
            <p:cNvSpPr>
              <a:spLocks noChangeArrowheads="1"/>
            </p:cNvSpPr>
            <p:nvPr/>
          </p:nvSpPr>
          <p:spPr bwMode="auto">
            <a:xfrm>
              <a:off x="3197" y="1344"/>
              <a:ext cx="681" cy="635"/>
            </a:xfrm>
            <a:prstGeom prst="ellipse">
              <a:avLst/>
            </a:prstGeom>
            <a:gradFill rotWithShape="1">
              <a:gsLst>
                <a:gs pos="0">
                  <a:srgbClr val="A50021">
                    <a:gamma/>
                    <a:tint val="33725"/>
                    <a:invGamma/>
                  </a:srgbClr>
                </a:gs>
                <a:gs pos="100000">
                  <a:srgbClr val="A50021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29" name="WordArt 129"/>
            <p:cNvSpPr>
              <a:spLocks noChangeArrowheads="1" noChangeShapeType="1" noTextEdit="1"/>
            </p:cNvSpPr>
            <p:nvPr/>
          </p:nvSpPr>
          <p:spPr bwMode="auto">
            <a:xfrm>
              <a:off x="3227" y="1808"/>
              <a:ext cx="606" cy="1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ko-KR" sz="1600" kern="10">
                  <a:ln w="9525">
                    <a:noFill/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868686">
                        <a:alpha val="50000"/>
                      </a:srgbClr>
                    </a:outerShdw>
                  </a:effectLst>
                  <a:latin typeface="HY견고딕"/>
                  <a:ea typeface="HY견고딕"/>
                </a:rPr>
                <a:t>Operator</a:t>
              </a:r>
              <a:endParaRPr lang="ko-KR" altLang="en-US" sz="1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HY견고딕"/>
                <a:ea typeface="HY견고딕"/>
              </a:endParaRPr>
            </a:p>
          </p:txBody>
        </p:sp>
      </p:grpSp>
      <p:grpSp>
        <p:nvGrpSpPr>
          <p:cNvPr id="5" name="Group 130"/>
          <p:cNvGrpSpPr>
            <a:grpSpLocks/>
          </p:cNvGrpSpPr>
          <p:nvPr/>
        </p:nvGrpSpPr>
        <p:grpSpPr bwMode="auto">
          <a:xfrm>
            <a:off x="7127875" y="1341438"/>
            <a:ext cx="1514475" cy="1625600"/>
            <a:chOff x="4513" y="799"/>
            <a:chExt cx="954" cy="1024"/>
          </a:xfrm>
        </p:grpSpPr>
        <p:sp>
          <p:nvSpPr>
            <p:cNvPr id="25731" name="Oval 131"/>
            <p:cNvSpPr>
              <a:spLocks noChangeArrowheads="1"/>
            </p:cNvSpPr>
            <p:nvPr/>
          </p:nvSpPr>
          <p:spPr bwMode="auto">
            <a:xfrm>
              <a:off x="4514" y="1615"/>
              <a:ext cx="953" cy="20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0"/>
                    <a:invGamma/>
                  </a:srgbClr>
                </a:gs>
                <a:gs pos="100000">
                  <a:srgbClr val="C0C0C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32" name="Oval 132"/>
            <p:cNvSpPr>
              <a:spLocks noChangeArrowheads="1"/>
            </p:cNvSpPr>
            <p:nvPr/>
          </p:nvSpPr>
          <p:spPr bwMode="auto">
            <a:xfrm>
              <a:off x="4513" y="799"/>
              <a:ext cx="953" cy="95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54118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33" name="Oval 133"/>
            <p:cNvSpPr>
              <a:spLocks noChangeArrowheads="1"/>
            </p:cNvSpPr>
            <p:nvPr/>
          </p:nvSpPr>
          <p:spPr bwMode="auto">
            <a:xfrm>
              <a:off x="4649" y="799"/>
              <a:ext cx="681" cy="63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20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5734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4679" y="1263"/>
              <a:ext cx="606" cy="1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ko-KR" sz="1600" kern="10">
                  <a:ln w="9525">
                    <a:noFill/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868686">
                        <a:alpha val="50000"/>
                      </a:srgbClr>
                    </a:outerShdw>
                  </a:effectLst>
                  <a:latin typeface="HY견고딕"/>
                  <a:ea typeface="HY견고딕"/>
                </a:rPr>
                <a:t>Operator</a:t>
              </a:r>
              <a:endParaRPr lang="ko-KR" altLang="en-US" sz="1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HY견고딕"/>
                <a:ea typeface="HY견고딕"/>
              </a:endParaRPr>
            </a:p>
          </p:txBody>
        </p:sp>
      </p:grpSp>
      <p:sp>
        <p:nvSpPr>
          <p:cNvPr id="25735" name="AutoShape 135"/>
          <p:cNvSpPr>
            <a:spLocks noChangeArrowheads="1"/>
          </p:cNvSpPr>
          <p:nvPr/>
        </p:nvSpPr>
        <p:spPr bwMode="auto">
          <a:xfrm rot="-1118741">
            <a:off x="1619250" y="4797425"/>
            <a:ext cx="7056438" cy="792163"/>
          </a:xfrm>
          <a:prstGeom prst="rightArrow">
            <a:avLst>
              <a:gd name="adj1" fmla="val 54713"/>
              <a:gd name="adj2" fmla="val 88088"/>
            </a:avLst>
          </a:prstGeom>
          <a:gradFill rotWithShape="1">
            <a:gsLst>
              <a:gs pos="0">
                <a:srgbClr val="18407B">
                  <a:gamma/>
                  <a:tint val="33725"/>
                  <a:invGamma/>
                  <a:alpha val="0"/>
                </a:srgbClr>
              </a:gs>
              <a:gs pos="100000">
                <a:srgbClr val="18407B">
                  <a:alpha val="5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Going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7704" y="2924944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/>
        </a:solidFill>
        <a:ln w="317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5000"/>
              <a:lumOff val="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</TotalTime>
  <Words>19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HY견고딕</vt:lpstr>
      <vt:lpstr>HY헤드라인M</vt:lpstr>
      <vt:lpstr>기본 디자인</vt:lpstr>
      <vt:lpstr>PowerPoint 演示文稿</vt:lpstr>
      <vt:lpstr>PowerPoint 演示文稿</vt:lpstr>
    </vt:vector>
  </TitlesOfParts>
  <Company>하나투어 강남사무소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my_samples_sungtae_kim</dc:title>
  <dc:creator>김성태</dc:creator>
  <dc:description/>
  <cp:lastModifiedBy>YANGS</cp:lastModifiedBy>
  <cp:revision>362</cp:revision>
  <dcterms:created xsi:type="dcterms:W3CDTF">2008-11-05T07:08:16Z</dcterms:created>
  <dcterms:modified xsi:type="dcterms:W3CDTF">2018-04-12T14:51:51Z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my_samples_sungtae_kim</vt:lpwstr>
  </property>
  <property fmtid="{D5CDD505-2E9C-101B-9397-08002B2CF9AE}" pid="3" name="SlideDescription">
    <vt:lpwstr/>
  </property>
</Properties>
</file>