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2852738"/>
            <a:ext cx="9144000" cy="2663825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0"/>
                  <a:invGamma/>
                </a:srgbClr>
              </a:gs>
              <a:gs pos="50000">
                <a:srgbClr val="B2B2B2">
                  <a:alpha val="39999"/>
                </a:srgbClr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/>
          <p:cNvSpPr>
            <a:spLocks noChangeArrowheads="1"/>
          </p:cNvSpPr>
          <p:nvPr/>
        </p:nvSpPr>
        <p:spPr bwMode="auto">
          <a:xfrm flipH="1">
            <a:off x="1187450" y="4465638"/>
            <a:ext cx="7272338" cy="2060575"/>
          </a:xfrm>
          <a:prstGeom prst="parallelogram">
            <a:avLst>
              <a:gd name="adj" fmla="val 1147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 flipH="1">
            <a:off x="1187450" y="4176713"/>
            <a:ext cx="1439863" cy="2060575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rgbClr val="DDDDDD">
                  <a:alpha val="89999"/>
                </a:srgbClr>
              </a:gs>
              <a:gs pos="100000">
                <a:srgbClr val="DDDDDD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354000" prstMaterial="legacyPlastic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85" name="AutoShape 25"/>
          <p:cNvSpPr>
            <a:spLocks noChangeArrowheads="1"/>
          </p:cNvSpPr>
          <p:nvPr/>
        </p:nvSpPr>
        <p:spPr bwMode="auto">
          <a:xfrm flipH="1">
            <a:off x="2266950" y="3817938"/>
            <a:ext cx="1439863" cy="2060575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rgbClr val="C0C0C0">
                  <a:alpha val="89999"/>
                </a:srgbClr>
              </a:gs>
              <a:gs pos="100000">
                <a:srgbClr val="C0C0C0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354000" prstMaterial="legacyPlastic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86" name="AutoShape 26"/>
          <p:cNvSpPr>
            <a:spLocks noChangeArrowheads="1"/>
          </p:cNvSpPr>
          <p:nvPr/>
        </p:nvSpPr>
        <p:spPr bwMode="auto">
          <a:xfrm flipH="1">
            <a:off x="3348038" y="3457575"/>
            <a:ext cx="1439862" cy="2060575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rgbClr val="C0C0C0">
                  <a:alpha val="89999"/>
                </a:srgbClr>
              </a:gs>
              <a:gs pos="100000">
                <a:srgbClr val="C0C0C0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354000" prstMaterial="legacyPlastic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87" name="AutoShape 27"/>
          <p:cNvSpPr>
            <a:spLocks noChangeArrowheads="1"/>
          </p:cNvSpPr>
          <p:nvPr/>
        </p:nvSpPr>
        <p:spPr bwMode="auto">
          <a:xfrm flipH="1">
            <a:off x="4427538" y="3097213"/>
            <a:ext cx="1439862" cy="2060575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rgbClr val="BB3783">
                  <a:alpha val="89999"/>
                </a:srgbClr>
              </a:gs>
              <a:gs pos="100000">
                <a:srgbClr val="BB3783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354000" prstMaterial="legacyPlastic">
            <a:bevelT w="13500" h="13500" prst="angle"/>
            <a:bevelB w="13500" h="13500" prst="angle"/>
            <a:extrusionClr>
              <a:srgbClr val="BB3783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88" name="AutoShape 28"/>
          <p:cNvSpPr>
            <a:spLocks noChangeArrowheads="1"/>
          </p:cNvSpPr>
          <p:nvPr/>
        </p:nvSpPr>
        <p:spPr bwMode="auto">
          <a:xfrm flipH="1">
            <a:off x="5508625" y="2709863"/>
            <a:ext cx="1439863" cy="2060575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rgbClr val="669900">
                  <a:alpha val="89999"/>
                </a:srgbClr>
              </a:gs>
              <a:gs pos="100000">
                <a:srgbClr val="669900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354000" prstMaterial="legacyPlastic">
            <a:bevelT w="13500" h="13500" prst="angle"/>
            <a:bevelB w="13500" h="13500" prst="angle"/>
            <a:extrusionClr>
              <a:srgbClr val="66990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89" name="AutoShape 29"/>
          <p:cNvSpPr>
            <a:spLocks noChangeArrowheads="1"/>
          </p:cNvSpPr>
          <p:nvPr/>
        </p:nvSpPr>
        <p:spPr bwMode="auto">
          <a:xfrm flipH="1">
            <a:off x="6588125" y="2349500"/>
            <a:ext cx="1439863" cy="2060575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rgbClr val="18407B">
                  <a:alpha val="89999"/>
                </a:srgbClr>
              </a:gs>
              <a:gs pos="100000">
                <a:srgbClr val="18407B">
                  <a:gamma/>
                  <a:tint val="15686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Left">
              <a:rot lat="16199998" lon="0" rev="0"/>
            </a:camera>
            <a:lightRig rig="legacyFlat3" dir="t"/>
          </a:scene3d>
          <a:sp3d extrusionH="354000" prstMaterial="legacyPlastic">
            <a:bevelT w="13500" h="13500" prst="angle"/>
            <a:bevelB w="13500" h="13500" prst="angle"/>
            <a:extrusionClr>
              <a:srgbClr val="18407B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15390" name="AutoShape 30"/>
          <p:cNvSpPr>
            <a:spLocks noChangeArrowheads="1"/>
          </p:cNvSpPr>
          <p:nvPr/>
        </p:nvSpPr>
        <p:spPr bwMode="auto">
          <a:xfrm rot="-1118741">
            <a:off x="1042988" y="2781300"/>
            <a:ext cx="5688012" cy="792163"/>
          </a:xfrm>
          <a:prstGeom prst="rightArrow">
            <a:avLst>
              <a:gd name="adj1" fmla="val 54713"/>
              <a:gd name="adj2" fmla="val 71006"/>
            </a:avLst>
          </a:prstGeom>
          <a:gradFill rotWithShape="1">
            <a:gsLst>
              <a:gs pos="0">
                <a:srgbClr val="18407B">
                  <a:gamma/>
                  <a:tint val="33725"/>
                  <a:invGamma/>
                  <a:alpha val="0"/>
                </a:srgbClr>
              </a:gs>
              <a:gs pos="100000">
                <a:srgbClr val="18407B">
                  <a:alpha val="5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GETTING HIGHER</a:t>
            </a:r>
          </a:p>
        </p:txBody>
      </p:sp>
      <p:pic>
        <p:nvPicPr>
          <p:cNvPr id="15393" name="Picture 33" descr="others_sex_women4"/>
          <p:cNvPicPr>
            <a:picLocks noChangeAspect="1" noChangeArrowheads="1"/>
          </p:cNvPicPr>
          <p:nvPr/>
        </p:nvPicPr>
        <p:blipFill>
          <a:blip r:embed="rId2" cstate="print">
            <a:lum bright="-100000" contrast="-100000"/>
          </a:blip>
          <a:srcRect/>
          <a:stretch>
            <a:fillRect/>
          </a:stretch>
        </p:blipFill>
        <p:spPr bwMode="auto">
          <a:xfrm rot="3180674">
            <a:off x="7028657" y="2882106"/>
            <a:ext cx="381000" cy="611187"/>
          </a:xfrm>
          <a:prstGeom prst="rect">
            <a:avLst/>
          </a:prstGeom>
          <a:noFill/>
        </p:spPr>
      </p:pic>
      <p:pic>
        <p:nvPicPr>
          <p:cNvPr id="15394" name="Picture 34" descr="others_sex_man3"/>
          <p:cNvPicPr>
            <a:picLocks noChangeAspect="1" noChangeArrowheads="1"/>
          </p:cNvPicPr>
          <p:nvPr/>
        </p:nvPicPr>
        <p:blipFill>
          <a:blip r:embed="rId3" cstate="print">
            <a:lum bright="-100000" contrast="-100000"/>
          </a:blip>
          <a:srcRect/>
          <a:stretch>
            <a:fillRect/>
          </a:stretch>
        </p:blipFill>
        <p:spPr bwMode="auto">
          <a:xfrm rot="3198485">
            <a:off x="7383463" y="3136900"/>
            <a:ext cx="315912" cy="611188"/>
          </a:xfrm>
          <a:prstGeom prst="rect">
            <a:avLst/>
          </a:prstGeom>
          <a:noFill/>
        </p:spPr>
      </p:pic>
      <p:pic>
        <p:nvPicPr>
          <p:cNvPr id="15395" name="Picture 35" descr="others_sex_wome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420938"/>
            <a:ext cx="525462" cy="1042987"/>
          </a:xfrm>
          <a:prstGeom prst="rect">
            <a:avLst/>
          </a:prstGeom>
          <a:noFill/>
        </p:spPr>
      </p:pic>
      <p:pic>
        <p:nvPicPr>
          <p:cNvPr id="15396" name="Picture 36" descr="others_sex_man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388" y="2636838"/>
            <a:ext cx="434975" cy="1042987"/>
          </a:xfrm>
          <a:prstGeom prst="rect">
            <a:avLst/>
          </a:prstGeom>
          <a:noFill/>
        </p:spPr>
      </p:pic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7308850" y="4149725"/>
            <a:ext cx="1079500" cy="1655763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398" name="WordArt 38"/>
          <p:cNvSpPr>
            <a:spLocks noChangeArrowheads="1" noChangeShapeType="1" noTextEdit="1"/>
          </p:cNvSpPr>
          <p:nvPr/>
        </p:nvSpPr>
        <p:spPr bwMode="auto">
          <a:xfrm rot="16200000">
            <a:off x="8034338" y="4910138"/>
            <a:ext cx="314325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ko-KR" sz="1400" kern="10">
                <a:ln w="9525">
                  <a:noFill/>
                  <a:round/>
                  <a:headEnd/>
                  <a:tailEnd/>
                </a:ln>
                <a:solidFill>
                  <a:srgbClr val="A50021"/>
                </a:solidFill>
                <a:latin typeface="HY헤드라인M"/>
                <a:ea typeface="HY헤드라인M"/>
              </a:rPr>
              <a:t>GAP</a:t>
            </a:r>
            <a:endParaRPr lang="ko-KR" altLang="en-US" sz="1400" kern="10">
              <a:ln w="9525">
                <a:noFill/>
                <a:round/>
                <a:headEnd/>
                <a:tailEnd/>
              </a:ln>
              <a:solidFill>
                <a:srgbClr val="A50021"/>
              </a:solidFill>
              <a:latin typeface="HY헤드라인M"/>
              <a:ea typeface="HY헤드라인M"/>
            </a:endParaRPr>
          </a:p>
        </p:txBody>
      </p:sp>
      <p:sp>
        <p:nvSpPr>
          <p:cNvPr id="15400" name="Line 40"/>
          <p:cNvSpPr>
            <a:spLocks noChangeShapeType="1"/>
          </p:cNvSpPr>
          <p:nvPr/>
        </p:nvSpPr>
        <p:spPr bwMode="auto">
          <a:xfrm flipV="1">
            <a:off x="8172450" y="4221163"/>
            <a:ext cx="0" cy="576262"/>
          </a:xfrm>
          <a:prstGeom prst="line">
            <a:avLst/>
          </a:prstGeom>
          <a:noFill/>
          <a:ln w="12700">
            <a:solidFill>
              <a:srgbClr val="A5002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5401" name="Line 41"/>
          <p:cNvSpPr>
            <a:spLocks noChangeShapeType="1"/>
          </p:cNvSpPr>
          <p:nvPr/>
        </p:nvSpPr>
        <p:spPr bwMode="auto">
          <a:xfrm>
            <a:off x="8172450" y="5229225"/>
            <a:ext cx="0" cy="576263"/>
          </a:xfrm>
          <a:prstGeom prst="line">
            <a:avLst/>
          </a:prstGeom>
          <a:noFill/>
          <a:ln w="12700">
            <a:solidFill>
              <a:srgbClr val="A5002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5405" name="Rectangle 45"/>
          <p:cNvSpPr>
            <a:spLocks noChangeArrowheads="1"/>
          </p:cNvSpPr>
          <p:nvPr/>
        </p:nvSpPr>
        <p:spPr bwMode="auto">
          <a:xfrm>
            <a:off x="6227763" y="4113213"/>
            <a:ext cx="1068387" cy="395287"/>
          </a:xfrm>
          <a:prstGeom prst="rect">
            <a:avLst/>
          </a:prstGeom>
          <a:solidFill>
            <a:srgbClr val="969696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5148263" y="4497388"/>
            <a:ext cx="1090612" cy="395287"/>
          </a:xfrm>
          <a:prstGeom prst="rect">
            <a:avLst/>
          </a:prstGeom>
          <a:solidFill>
            <a:srgbClr val="969696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408" name="Rectangle 48"/>
          <p:cNvSpPr>
            <a:spLocks noChangeArrowheads="1"/>
          </p:cNvSpPr>
          <p:nvPr/>
        </p:nvSpPr>
        <p:spPr bwMode="auto">
          <a:xfrm>
            <a:off x="395288" y="765175"/>
            <a:ext cx="4464050" cy="1727200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EAEAEA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409" name="Rectangle 49"/>
          <p:cNvSpPr>
            <a:spLocks noChangeArrowheads="1"/>
          </p:cNvSpPr>
          <p:nvPr/>
        </p:nvSpPr>
        <p:spPr bwMode="auto">
          <a:xfrm>
            <a:off x="395288" y="333375"/>
            <a:ext cx="4464050" cy="358775"/>
          </a:xfrm>
          <a:prstGeom prst="rect">
            <a:avLst/>
          </a:prstGeom>
          <a:gradFill rotWithShape="1">
            <a:gsLst>
              <a:gs pos="0">
                <a:srgbClr val="18407B">
                  <a:gamma/>
                  <a:tint val="33725"/>
                  <a:invGamma/>
                </a:srgbClr>
              </a:gs>
              <a:gs pos="100000">
                <a:srgbClr val="18407B">
                  <a:alpha val="70000"/>
                </a:srgbClr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75656" y="2924944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BE0E3"/>
        </a:solidFill>
        <a:ln w="3175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5000"/>
              <a:lumOff val="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</TotalTime>
  <Words>12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굴림</vt:lpstr>
      <vt:lpstr>HY헤드라인M</vt:lpstr>
      <vt:lpstr>기본 디자인</vt:lpstr>
      <vt:lpstr>PowerPoint 演示文稿</vt:lpstr>
      <vt:lpstr>PowerPoint 演示文稿</vt:lpstr>
    </vt:vector>
  </TitlesOfParts>
  <Company>하나투어 강남사무소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my_samples_sungtae_kim</dc:title>
  <dc:creator>김성태</dc:creator>
  <dc:description/>
  <cp:lastModifiedBy>YANGS</cp:lastModifiedBy>
  <cp:revision>362</cp:revision>
  <dcterms:created xsi:type="dcterms:W3CDTF">2008-11-05T07:08:16Z</dcterms:created>
  <dcterms:modified xsi:type="dcterms:W3CDTF">2018-04-12T14:52:15Z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my_samples_sungtae_kim</vt:lpwstr>
  </property>
  <property fmtid="{D5CDD505-2E9C-101B-9397-08002B2CF9AE}" pid="3" name="SlideDescription">
    <vt:lpwstr/>
  </property>
</Properties>
</file>