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4EA788-FD03-472B-BA43-F6951F804EB6}" type="datetime1">
              <a:rPr lang="da-DK" altLang="zh-CN"/>
              <a:pPr/>
              <a:t>19-07-2012</a:t>
            </a:fld>
            <a:endParaRPr lang="da-DK" altLang="zh-CN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F9A58-1151-4B15-AC6E-1111261EA91B}" type="slidenum">
              <a:rPr lang="da-DK" altLang="zh-CN"/>
              <a:pPr/>
              <a:t>‹#›</a:t>
            </a:fld>
            <a:endParaRPr lang="da-DK" altLang="zh-CN"/>
          </a:p>
        </p:txBody>
      </p:sp>
    </p:spTree>
    <p:extLst>
      <p:ext uri="{BB962C8B-B14F-4D97-AF65-F5344CB8AC3E}">
        <p14:creationId xmlns:p14="http://schemas.microsoft.com/office/powerpoint/2010/main" val="3205053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tx1"/>
            </a:gs>
            <a:gs pos="31000">
              <a:schemeClr val="bg2">
                <a:alpha val="54000"/>
              </a:schemeClr>
            </a:gs>
            <a:gs pos="100000">
              <a:schemeClr val="tx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dsholder til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zh-CN" smtClean="0"/>
              <a:t>Klik for at redigere i masteren</a:t>
            </a:r>
          </a:p>
        </p:txBody>
      </p:sp>
      <p:sp>
        <p:nvSpPr>
          <p:cNvPr id="1027" name="Pladsholder til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zh-CN" smtClean="0"/>
              <a:t>Klik for at redigere teksttypografierne i masteren</a:t>
            </a:r>
          </a:p>
          <a:p>
            <a:pPr lvl="1"/>
            <a:r>
              <a:rPr lang="da-DK" altLang="zh-CN" smtClean="0"/>
              <a:t>Andet niveau</a:t>
            </a:r>
          </a:p>
          <a:p>
            <a:pPr lvl="2"/>
            <a:r>
              <a:rPr lang="da-DK" altLang="zh-CN" smtClean="0"/>
              <a:t>Tredje niveau</a:t>
            </a:r>
          </a:p>
          <a:p>
            <a:pPr lvl="3"/>
            <a:r>
              <a:rPr lang="da-DK" altLang="zh-CN" smtClean="0"/>
              <a:t>Fjerde niveau</a:t>
            </a:r>
          </a:p>
          <a:p>
            <a:pPr lvl="4"/>
            <a:r>
              <a:rPr lang="da-DK" altLang="zh-CN" smtClean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Calibri" pitchFamily="-112" charset="0"/>
              </a:defRPr>
            </a:lvl1pPr>
          </a:lstStyle>
          <a:p>
            <a:fld id="{6090EBA4-D541-4C78-AD22-822E1D3623AD}" type="datetime1">
              <a:rPr lang="da-DK" altLang="zh-CN"/>
              <a:pPr/>
              <a:t>19-07-2012</a:t>
            </a:fld>
            <a:endParaRPr lang="da-DK" altLang="zh-CN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Calibri" pitchFamily="-112" charset="0"/>
              </a:defRPr>
            </a:lvl1pPr>
          </a:lstStyle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-112" charset="0"/>
              </a:defRPr>
            </a:lvl1pPr>
          </a:lstStyle>
          <a:p>
            <a:fld id="{F20C3A58-AE1F-4718-8606-3881F00BB500}" type="slidenum">
              <a:rPr lang="da-DK" altLang="zh-CN"/>
              <a:pPr/>
              <a:t>‹#›</a:t>
            </a:fld>
            <a:endParaRPr lang="da-DK" altLang="zh-CN"/>
          </a:p>
        </p:txBody>
      </p:sp>
    </p:spTree>
    <p:extLst>
      <p:ext uri="{BB962C8B-B14F-4D97-AF65-F5344CB8AC3E}">
        <p14:creationId xmlns:p14="http://schemas.microsoft.com/office/powerpoint/2010/main" val="10384088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67"/>
          <p:cNvGrpSpPr>
            <a:grpSpLocks/>
          </p:cNvGrpSpPr>
          <p:nvPr/>
        </p:nvGrpSpPr>
        <p:grpSpPr bwMode="auto">
          <a:xfrm>
            <a:off x="1092200" y="1938338"/>
            <a:ext cx="7835900" cy="3624262"/>
            <a:chOff x="1092200" y="1937940"/>
            <a:chExt cx="7835900" cy="3624660"/>
          </a:xfrm>
        </p:grpSpPr>
        <p:grpSp>
          <p:nvGrpSpPr>
            <p:cNvPr id="3" name="Grupper 78"/>
            <p:cNvGrpSpPr/>
            <p:nvPr/>
          </p:nvGrpSpPr>
          <p:grpSpPr>
            <a:xfrm>
              <a:off x="2235200" y="4751345"/>
              <a:ext cx="2229054" cy="811255"/>
              <a:chOff x="3505200" y="2527300"/>
              <a:chExt cx="3733800" cy="1358900"/>
            </a:xfrm>
            <a:gradFill flip="none" rotWithShape="1">
              <a:gsLst>
                <a:gs pos="0">
                  <a:schemeClr val="bg2"/>
                </a:gs>
                <a:gs pos="99000">
                  <a:schemeClr val="tx1"/>
                </a:gs>
              </a:gsLst>
              <a:lin ang="0" scaled="1"/>
              <a:tileRect/>
            </a:gradFill>
          </p:grpSpPr>
          <p:sp>
            <p:nvSpPr>
              <p:cNvPr id="37" name="Kombinationstegning 34"/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38" name="Rektangel 35"/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39" name="Kombinationstegning 36"/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0" name="Kombinationstegning 37"/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1" name="Kombinationstegning 38"/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2" name="Rektangel 39"/>
              <p:cNvSpPr/>
              <p:nvPr/>
            </p:nvSpPr>
            <p:spPr>
              <a:xfrm>
                <a:off x="4762500" y="3369627"/>
                <a:ext cx="1401858" cy="4953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</p:grpSp>
        <p:grpSp>
          <p:nvGrpSpPr>
            <p:cNvPr id="4" name="Grupper 63"/>
            <p:cNvGrpSpPr/>
            <p:nvPr/>
          </p:nvGrpSpPr>
          <p:grpSpPr>
            <a:xfrm>
              <a:off x="3079424" y="4450358"/>
              <a:ext cx="2229054" cy="1099542"/>
              <a:chOff x="3505200" y="2527300"/>
              <a:chExt cx="3733800" cy="1841797"/>
            </a:xfrm>
            <a:gradFill flip="none" rotWithShape="1">
              <a:gsLst>
                <a:gs pos="0">
                  <a:schemeClr val="bg2"/>
                </a:gs>
                <a:gs pos="99000">
                  <a:schemeClr val="tx1"/>
                </a:gs>
              </a:gsLst>
              <a:lin ang="0" scaled="1"/>
              <a:tileRect/>
            </a:gradFill>
          </p:grpSpPr>
          <p:sp>
            <p:nvSpPr>
              <p:cNvPr id="44" name="Kombinationstegning 48"/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5" name="Rektangel 55"/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6" name="Kombinationstegning 56"/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7" name="Kombinationstegning 63"/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8" name="Kombinationstegning 70"/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49" name="Rektangel 71"/>
              <p:cNvSpPr/>
              <p:nvPr/>
            </p:nvSpPr>
            <p:spPr>
              <a:xfrm>
                <a:off x="4762500" y="3390900"/>
                <a:ext cx="1476861" cy="978197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</p:grpSp>
        <p:grpSp>
          <p:nvGrpSpPr>
            <p:cNvPr id="5" name="Grupper 56"/>
            <p:cNvGrpSpPr/>
            <p:nvPr/>
          </p:nvGrpSpPr>
          <p:grpSpPr>
            <a:xfrm>
              <a:off x="3952366" y="4147085"/>
              <a:ext cx="2229054" cy="1402815"/>
              <a:chOff x="3505200" y="2527300"/>
              <a:chExt cx="3733800" cy="2349798"/>
            </a:xfrm>
            <a:gradFill flip="none" rotWithShape="1">
              <a:gsLst>
                <a:gs pos="0">
                  <a:schemeClr val="accent4"/>
                </a:gs>
                <a:gs pos="98000">
                  <a:srgbClr val="78F8FF"/>
                </a:gs>
              </a:gsLst>
              <a:lin ang="0" scaled="1"/>
              <a:tileRect/>
            </a:gradFill>
          </p:grpSpPr>
          <p:sp>
            <p:nvSpPr>
              <p:cNvPr id="57" name="Kombinationstegning 41"/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64" name="Rektangel 42"/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1" name="Kombinationstegning 43"/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2" name="Kombinationstegning 44"/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3" name="Kombinationstegning 45"/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4" name="Rektangel 46"/>
              <p:cNvSpPr/>
              <p:nvPr/>
            </p:nvSpPr>
            <p:spPr>
              <a:xfrm>
                <a:off x="4762500" y="3390900"/>
                <a:ext cx="1461212" cy="1486198"/>
              </a:xfrm>
              <a:prstGeom prst="rect">
                <a:avLst/>
              </a:prstGeom>
              <a:solidFill>
                <a:srgbClr val="1F88C8"/>
              </a:solidFill>
              <a:ln w="31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</p:grpSp>
        <p:grpSp>
          <p:nvGrpSpPr>
            <p:cNvPr id="6" name="Grupper 55"/>
            <p:cNvGrpSpPr>
              <a:grpSpLocks/>
            </p:cNvGrpSpPr>
            <p:nvPr/>
          </p:nvGrpSpPr>
          <p:grpSpPr bwMode="auto">
            <a:xfrm>
              <a:off x="4828968" y="3843338"/>
              <a:ext cx="2244932" cy="1706562"/>
              <a:chOff x="3505200" y="2527300"/>
              <a:chExt cx="3760664" cy="2859321"/>
            </a:xfrm>
            <a:gradFill flip="none" rotWithShape="1">
              <a:gsLst>
                <a:gs pos="0">
                  <a:srgbClr val="A4D329"/>
                </a:gs>
                <a:gs pos="99000">
                  <a:srgbClr val="C0FF4D"/>
                </a:gs>
              </a:gsLst>
              <a:lin ang="0" scaled="1"/>
              <a:tileRect/>
            </a:gradFill>
          </p:grpSpPr>
          <p:sp>
            <p:nvSpPr>
              <p:cNvPr id="76" name="Kombinationstegning 54"/>
              <p:cNvSpPr/>
              <p:nvPr/>
            </p:nvSpPr>
            <p:spPr>
              <a:xfrm>
                <a:off x="3505200" y="3048931"/>
                <a:ext cx="3720512" cy="823979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7" name="Rektangel 50"/>
              <p:cNvSpPr/>
              <p:nvPr/>
            </p:nvSpPr>
            <p:spPr>
              <a:xfrm>
                <a:off x="3518488" y="2540590"/>
                <a:ext cx="2464840" cy="495051"/>
              </a:xfrm>
              <a:prstGeom prst="rect">
                <a:avLst/>
              </a:pr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8" name="Kombinationstegning 53"/>
              <p:cNvSpPr/>
              <p:nvPr/>
            </p:nvSpPr>
            <p:spPr>
              <a:xfrm>
                <a:off x="5993294" y="2527300"/>
                <a:ext cx="1245706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79" name="Kombinationstegning 51"/>
              <p:cNvSpPr/>
              <p:nvPr/>
            </p:nvSpPr>
            <p:spPr>
              <a:xfrm>
                <a:off x="3518488" y="2553880"/>
                <a:ext cx="3720512" cy="823979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86" name="Kombinationstegning 52"/>
              <p:cNvSpPr/>
              <p:nvPr/>
            </p:nvSpPr>
            <p:spPr>
              <a:xfrm>
                <a:off x="3505200" y="2527300"/>
                <a:ext cx="1245708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  <p:sp>
            <p:nvSpPr>
              <p:cNvPr id="87" name="Rektangel 49"/>
              <p:cNvSpPr/>
              <p:nvPr/>
            </p:nvSpPr>
            <p:spPr>
              <a:xfrm>
                <a:off x="4739598" y="3391149"/>
                <a:ext cx="2526266" cy="1995472"/>
              </a:xfrm>
              <a:prstGeom prst="rect">
                <a:avLst/>
              </a:prstGeom>
              <a:solidFill>
                <a:srgbClr val="A4D329"/>
              </a:solidFill>
              <a:ln w="31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/>
              </a:p>
            </p:txBody>
          </p:sp>
        </p:grpSp>
        <p:grpSp>
          <p:nvGrpSpPr>
            <p:cNvPr id="11272" name="Grupper 5"/>
            <p:cNvGrpSpPr>
              <a:grpSpLocks/>
            </p:cNvGrpSpPr>
            <p:nvPr/>
          </p:nvGrpSpPr>
          <p:grpSpPr bwMode="auto">
            <a:xfrm>
              <a:off x="1092200" y="2331640"/>
              <a:ext cx="2705100" cy="1211660"/>
              <a:chOff x="-38100" y="5366940"/>
              <a:chExt cx="9296400" cy="1211660"/>
            </a:xfrm>
          </p:grpSpPr>
          <p:sp>
            <p:nvSpPr>
              <p:cNvPr id="43" name="Rektangel 72"/>
              <p:cNvSpPr/>
              <p:nvPr/>
            </p:nvSpPr>
            <p:spPr>
              <a:xfrm>
                <a:off x="-5366" y="5549565"/>
                <a:ext cx="9230932" cy="102881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25000"/>
                    </a:schemeClr>
                  </a:gs>
                  <a:gs pos="100000">
                    <a:schemeClr val="accent1">
                      <a:lumMod val="10000"/>
                    </a:schemeClr>
                  </a:gs>
                </a:gsLst>
              </a:gradFill>
              <a:ln>
                <a:solidFill>
                  <a:schemeClr val="accent1">
                    <a:lumMod val="1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ea typeface="ＭＳ Ｐゴシック" pitchFamily="-112" charset="-128"/>
                </a:endParaRPr>
              </a:p>
            </p:txBody>
          </p:sp>
          <p:grpSp>
            <p:nvGrpSpPr>
              <p:cNvPr id="11285" name="Grupper 13"/>
              <p:cNvGrpSpPr>
                <a:grpSpLocks/>
              </p:cNvGrpSpPr>
              <p:nvPr/>
            </p:nvGrpSpPr>
            <p:grpSpPr bwMode="auto">
              <a:xfrm>
                <a:off x="-38100" y="5366940"/>
                <a:ext cx="9296400" cy="212933"/>
                <a:chOff x="0" y="1536700"/>
                <a:chExt cx="9144000" cy="317500"/>
              </a:xfrm>
            </p:grpSpPr>
            <p:sp>
              <p:nvSpPr>
                <p:cNvPr id="51" name="Rektangel 74"/>
                <p:cNvSpPr/>
                <p:nvPr/>
              </p:nvSpPr>
              <p:spPr>
                <a:xfrm>
                  <a:off x="0" y="1536764"/>
                  <a:ext cx="9144000" cy="317224"/>
                </a:xfrm>
                <a:prstGeom prst="rect">
                  <a:avLst/>
                </a:prstGeom>
                <a:gradFill>
                  <a:gsLst>
                    <a:gs pos="0">
                      <a:srgbClr val="78F8FF"/>
                    </a:gs>
                    <a:gs pos="100000">
                      <a:srgbClr val="1F88C8"/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rgbClr val="FFFFFF"/>
                    </a:solidFill>
                    <a:ea typeface="ＭＳ Ｐゴシック" pitchFamily="-112" charset="-128"/>
                  </a:endParaRPr>
                </a:p>
              </p:txBody>
            </p:sp>
            <p:sp>
              <p:nvSpPr>
                <p:cNvPr id="52" name="Rektangel 75"/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>
                  <a:gsLst>
                    <a:gs pos="100000">
                      <a:schemeClr val="bg1">
                        <a:alpha val="79000"/>
                      </a:schemeClr>
                    </a:gs>
                    <a:gs pos="0">
                      <a:schemeClr val="accent1">
                        <a:tint val="50000"/>
                        <a:shade val="100000"/>
                        <a:satMod val="350000"/>
                        <a:alpha val="0"/>
                      </a:schemeClr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9pPr>
                </a:lstStyle>
                <a:p>
                  <a:pPr algn="ctr" eaLnBrk="1" hangingPunct="1"/>
                  <a:endParaRPr lang="en-US">
                    <a:solidFill>
                      <a:srgbClr val="FFFFFF"/>
                    </a:solidFill>
                    <a:latin typeface="Calibri" pitchFamily="-112" charset="0"/>
                  </a:endParaRPr>
                </a:p>
              </p:txBody>
            </p:sp>
          </p:grpSp>
        </p:grpSp>
        <p:grpSp>
          <p:nvGrpSpPr>
            <p:cNvPr id="11273" name="Grupper 5"/>
            <p:cNvGrpSpPr>
              <a:grpSpLocks/>
            </p:cNvGrpSpPr>
            <p:nvPr/>
          </p:nvGrpSpPr>
          <p:grpSpPr bwMode="auto">
            <a:xfrm>
              <a:off x="6223000" y="1937940"/>
              <a:ext cx="2705100" cy="1211660"/>
              <a:chOff x="-38100" y="5366940"/>
              <a:chExt cx="9296400" cy="1211660"/>
            </a:xfrm>
          </p:grpSpPr>
          <p:sp>
            <p:nvSpPr>
              <p:cNvPr id="54" name="Rektangel 72"/>
              <p:cNvSpPr/>
              <p:nvPr/>
            </p:nvSpPr>
            <p:spPr>
              <a:xfrm>
                <a:off x="-5366" y="5549522"/>
                <a:ext cx="9230932" cy="102881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25000"/>
                    </a:schemeClr>
                  </a:gs>
                  <a:gs pos="100000">
                    <a:schemeClr val="accent1">
                      <a:lumMod val="10000"/>
                    </a:schemeClr>
                  </a:gs>
                </a:gsLst>
              </a:gradFill>
              <a:ln>
                <a:solidFill>
                  <a:schemeClr val="accent1">
                    <a:lumMod val="1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ea typeface="ＭＳ Ｐゴシック" pitchFamily="-112" charset="-128"/>
                </a:endParaRPr>
              </a:p>
            </p:txBody>
          </p:sp>
          <p:grpSp>
            <p:nvGrpSpPr>
              <p:cNvPr id="11279" name="Grupper 13"/>
              <p:cNvGrpSpPr>
                <a:grpSpLocks/>
              </p:cNvGrpSpPr>
              <p:nvPr/>
            </p:nvGrpSpPr>
            <p:grpSpPr bwMode="auto">
              <a:xfrm>
                <a:off x="-38100" y="5366940"/>
                <a:ext cx="9296400" cy="212933"/>
                <a:chOff x="0" y="1536700"/>
                <a:chExt cx="9144000" cy="317500"/>
              </a:xfrm>
            </p:grpSpPr>
            <p:sp>
              <p:nvSpPr>
                <p:cNvPr id="56" name="Rektangel 74"/>
                <p:cNvSpPr/>
                <p:nvPr/>
              </p:nvSpPr>
              <p:spPr>
                <a:xfrm>
                  <a:off x="0" y="1536700"/>
                  <a:ext cx="9144000" cy="317224"/>
                </a:xfrm>
                <a:prstGeom prst="rect">
                  <a:avLst/>
                </a:prstGeom>
                <a:gradFill>
                  <a:gsLst>
                    <a:gs pos="0">
                      <a:srgbClr val="C0FF4D"/>
                    </a:gs>
                    <a:gs pos="100000">
                      <a:srgbClr val="A4D329"/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rgbClr val="FFFFFF"/>
                    </a:solidFill>
                    <a:ea typeface="ＭＳ Ｐゴシック" pitchFamily="-112" charset="-128"/>
                  </a:endParaRPr>
                </a:p>
              </p:txBody>
            </p:sp>
            <p:sp>
              <p:nvSpPr>
                <p:cNvPr id="58" name="Rektangel 75"/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>
                  <a:gsLst>
                    <a:gs pos="100000">
                      <a:schemeClr val="bg1">
                        <a:alpha val="79000"/>
                      </a:schemeClr>
                    </a:gs>
                    <a:gs pos="0">
                      <a:schemeClr val="accent1">
                        <a:tint val="50000"/>
                        <a:shade val="100000"/>
                        <a:satMod val="350000"/>
                        <a:alpha val="0"/>
                      </a:schemeClr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9pPr>
                </a:lstStyle>
                <a:p>
                  <a:pPr algn="ctr" eaLnBrk="1" hangingPunct="1"/>
                  <a:endParaRPr lang="en-US">
                    <a:solidFill>
                      <a:srgbClr val="FFFFFF"/>
                    </a:solidFill>
                    <a:latin typeface="Calibri" pitchFamily="-112" charset="0"/>
                  </a:endParaRPr>
                </a:p>
              </p:txBody>
            </p:sp>
          </p:grpSp>
        </p:grpSp>
        <p:cxnSp>
          <p:nvCxnSpPr>
            <p:cNvPr id="60" name="Straight Connector 59"/>
            <p:cNvCxnSpPr>
              <a:cxnSpLocks noChangeShapeType="1"/>
            </p:cNvCxnSpPr>
            <p:nvPr/>
          </p:nvCxnSpPr>
          <p:spPr bwMode="auto">
            <a:xfrm rot="5400000" flipH="1" flipV="1">
              <a:off x="5240280" y="2792152"/>
              <a:ext cx="1060566" cy="796925"/>
            </a:xfrm>
            <a:prstGeom prst="curvedConnector2">
              <a:avLst/>
            </a:prstGeom>
            <a:noFill/>
            <a:ln w="25400">
              <a:solidFill>
                <a:srgbClr val="C0FF4D"/>
              </a:solidFill>
              <a:prstDash val="dash"/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62" name="Straight Connector 61"/>
            <p:cNvCxnSpPr>
              <a:cxnSpLocks noChangeShapeType="1"/>
            </p:cNvCxnSpPr>
            <p:nvPr/>
          </p:nvCxnSpPr>
          <p:spPr bwMode="auto">
            <a:xfrm>
              <a:off x="3825875" y="3028672"/>
              <a:ext cx="669925" cy="997059"/>
            </a:xfrm>
            <a:prstGeom prst="curvedConnector2">
              <a:avLst/>
            </a:prstGeom>
            <a:noFill/>
            <a:ln w="25400">
              <a:solidFill>
                <a:srgbClr val="1F88C8"/>
              </a:solidFill>
              <a:prstDash val="dash"/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11276" name="Text Box 17"/>
            <p:cNvSpPr txBox="1">
              <a:spLocks noChangeArrowheads="1"/>
            </p:cNvSpPr>
            <p:nvPr/>
          </p:nvSpPr>
          <p:spPr bwMode="auto">
            <a:xfrm>
              <a:off x="1139825" y="2576882"/>
              <a:ext cx="259397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sz="1200">
                  <a:solidFill>
                    <a:srgbClr val="FFFFFF"/>
                  </a:solidFill>
                  <a:cs typeface="Arial" charset="0"/>
                </a:rPr>
                <a:t>This is an example text. Go ahead and replace it with your own text.</a:t>
              </a:r>
            </a:p>
          </p:txBody>
        </p:sp>
        <p:sp>
          <p:nvSpPr>
            <p:cNvPr id="11277" name="Text Box 17"/>
            <p:cNvSpPr txBox="1">
              <a:spLocks noChangeArrowheads="1"/>
            </p:cNvSpPr>
            <p:nvPr/>
          </p:nvSpPr>
          <p:spPr bwMode="auto">
            <a:xfrm>
              <a:off x="6283325" y="2195882"/>
              <a:ext cx="259397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sz="1200">
                  <a:solidFill>
                    <a:srgbClr val="FFFFFF"/>
                  </a:solidFill>
                  <a:cs typeface="Arial" charset="0"/>
                </a:rPr>
                <a:t>This is an example text. Go ahead and replace it with your own text.</a:t>
              </a:r>
            </a:p>
          </p:txBody>
        </p:sp>
      </p:grpSp>
      <p:sp>
        <p:nvSpPr>
          <p:cNvPr id="11267" name="Rectangle 5"/>
          <p:cNvSpPr txBox="1">
            <a:spLocks noChangeArrowheads="1"/>
          </p:cNvSpPr>
          <p:nvPr/>
        </p:nvSpPr>
        <p:spPr bwMode="gray">
          <a:xfrm>
            <a:off x="314325" y="296863"/>
            <a:ext cx="85201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2" charset="-128"/>
              </a:defRPr>
            </a:lvl9pPr>
          </a:lstStyle>
          <a:p>
            <a:pPr algn="ctr" defTabSz="914400">
              <a:lnSpc>
                <a:spcPct val="95000"/>
              </a:lnSpc>
            </a:pPr>
            <a:r>
              <a:rPr lang="en-US" sz="2600" b="1">
                <a:solidFill>
                  <a:srgbClr val="171717"/>
                </a:solidFill>
                <a:latin typeface="Calibri" pitchFamily="-112" charset="0"/>
              </a:rPr>
              <a:t>STAIRS</a:t>
            </a:r>
          </a:p>
        </p:txBody>
      </p:sp>
    </p:spTree>
    <p:extLst>
      <p:ext uri="{BB962C8B-B14F-4D97-AF65-F5344CB8AC3E}">
        <p14:creationId xmlns:p14="http://schemas.microsoft.com/office/powerpoint/2010/main" val="155259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</TotalTime>
  <Words>33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Kontortema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subject>DG-递进</dc:subject>
  <dc:creator>slideshop.com; Bernt</dc:creator>
  <cp:keywords>TZ-手动增减;XG-单色;KJ-3D;DH-静态</cp:keywords>
  <dc:description>我爱PPT中文网</dc:description>
  <cp:lastModifiedBy>田士庆</cp:lastModifiedBy>
  <cp:revision>265</cp:revision>
  <dcterms:created xsi:type="dcterms:W3CDTF">2009-03-03T10:10:03Z</dcterms:created>
  <dcterms:modified xsi:type="dcterms:W3CDTF">2012-07-18T17:05:23Z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Dias nummer 1</vt:lpwstr>
  </property>
  <property fmtid="{D5CDD505-2E9C-101B-9397-08002B2CF9AE}" pid="3" name="SlideDescription">
    <vt:lpwstr/>
  </property>
</Properties>
</file>