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38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58402-3818-4904-8939-2EE78C97B27B}" type="datetimeFigureOut">
              <a:rPr lang="en-US"/>
              <a:pPr>
                <a:defRPr/>
              </a:pPr>
              <a:t>4/12/2018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FAE7F-05CE-4029-AE87-7E985C7C87C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9000">
              <a:schemeClr val="bg1">
                <a:tint val="80000"/>
                <a:satMod val="300000"/>
              </a:schemeClr>
            </a:gs>
            <a:gs pos="60000">
              <a:schemeClr val="bg1">
                <a:lumMod val="75000"/>
              </a:schemeClr>
            </a:gs>
            <a:gs pos="66000">
              <a:schemeClr val="bg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C430323-E022-46C4-8466-6DF4C317887D}" type="datetimeFigureOut">
              <a:rPr lang="en-US"/>
              <a:pPr>
                <a:defRPr/>
              </a:pPr>
              <a:t>4/12/2018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10187B8-A45A-4312-B07C-26431861720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1594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64"/>
          <p:cNvSpPr>
            <a:spLocks noChangeArrowheads="1"/>
          </p:cNvSpPr>
          <p:nvPr/>
        </p:nvSpPr>
        <p:spPr bwMode="gray">
          <a:xfrm>
            <a:off x="457200" y="304800"/>
            <a:ext cx="5638800" cy="6096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kern="0" dirty="0" smtClean="0">
                <a:solidFill>
                  <a:schemeClr val="tx1">
                    <a:lumMod val="50000"/>
                  </a:schemeClr>
                </a:solidFill>
                <a:ea typeface="굴림" charset="-127"/>
                <a:cs typeface="Arial" pitchFamily="34" charset="0"/>
              </a:rPr>
              <a:t>CAREER OPPORTUNITIES </a:t>
            </a:r>
            <a:r>
              <a:rPr lang="en-US" sz="2800" kern="0" dirty="0" smtClean="0">
                <a:solidFill>
                  <a:schemeClr val="tx1">
                    <a:lumMod val="50000"/>
                  </a:schemeClr>
                </a:solidFill>
                <a:ea typeface="굴림" charset="-127"/>
                <a:cs typeface="Arial" pitchFamily="34" charset="0"/>
              </a:rPr>
              <a:t>– Your Text Here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2209800" y="1667292"/>
            <a:ext cx="5290595" cy="6028908"/>
            <a:chOff x="1524000" y="2269708"/>
            <a:chExt cx="5994400" cy="4588292"/>
          </a:xfrm>
        </p:grpSpPr>
        <p:sp>
          <p:nvSpPr>
            <p:cNvPr id="3" name="Freeform 82"/>
            <p:cNvSpPr>
              <a:spLocks/>
            </p:cNvSpPr>
            <p:nvPr/>
          </p:nvSpPr>
          <p:spPr bwMode="auto">
            <a:xfrm>
              <a:off x="1524000" y="5057010"/>
              <a:ext cx="2988180" cy="1796257"/>
            </a:xfrm>
            <a:custGeom>
              <a:avLst/>
              <a:gdLst/>
              <a:ahLst/>
              <a:cxnLst>
                <a:cxn ang="0">
                  <a:pos x="697" y="418"/>
                </a:cxn>
                <a:cxn ang="0">
                  <a:pos x="697" y="196"/>
                </a:cxn>
                <a:cxn ang="0">
                  <a:pos x="0" y="0"/>
                </a:cxn>
                <a:cxn ang="0">
                  <a:pos x="55" y="229"/>
                </a:cxn>
                <a:cxn ang="0">
                  <a:pos x="697" y="418"/>
                </a:cxn>
              </a:cxnLst>
              <a:rect l="0" t="0" r="r" b="b"/>
              <a:pathLst>
                <a:path w="697" h="418">
                  <a:moveTo>
                    <a:pt x="697" y="418"/>
                  </a:moveTo>
                  <a:lnTo>
                    <a:pt x="697" y="196"/>
                  </a:lnTo>
                  <a:lnTo>
                    <a:pt x="0" y="0"/>
                  </a:lnTo>
                  <a:lnTo>
                    <a:pt x="55" y="229"/>
                  </a:lnTo>
                  <a:lnTo>
                    <a:pt x="697" y="418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</a:schemeClr>
                </a:gs>
                <a:gs pos="55000">
                  <a:schemeClr val="bg1">
                    <a:lumMod val="85000"/>
                    <a:alpha val="0"/>
                  </a:schemeClr>
                </a:gs>
              </a:gsLst>
              <a:lin ang="636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" name="Freeform 83"/>
            <p:cNvSpPr>
              <a:spLocks/>
            </p:cNvSpPr>
            <p:nvPr/>
          </p:nvSpPr>
          <p:spPr bwMode="auto">
            <a:xfrm>
              <a:off x="4512178" y="5061743"/>
              <a:ext cx="2995196" cy="1796257"/>
            </a:xfrm>
            <a:custGeom>
              <a:avLst/>
              <a:gdLst/>
              <a:ahLst/>
              <a:cxnLst>
                <a:cxn ang="0">
                  <a:pos x="0" y="418"/>
                </a:cxn>
                <a:cxn ang="0">
                  <a:pos x="0" y="196"/>
                </a:cxn>
                <a:cxn ang="0">
                  <a:pos x="697" y="0"/>
                </a:cxn>
                <a:cxn ang="0">
                  <a:pos x="643" y="229"/>
                </a:cxn>
                <a:cxn ang="0">
                  <a:pos x="0" y="418"/>
                </a:cxn>
              </a:cxnLst>
              <a:rect l="0" t="0" r="r" b="b"/>
              <a:pathLst>
                <a:path w="697" h="418">
                  <a:moveTo>
                    <a:pt x="0" y="418"/>
                  </a:moveTo>
                  <a:lnTo>
                    <a:pt x="0" y="196"/>
                  </a:lnTo>
                  <a:lnTo>
                    <a:pt x="697" y="0"/>
                  </a:lnTo>
                  <a:lnTo>
                    <a:pt x="643" y="229"/>
                  </a:lnTo>
                  <a:lnTo>
                    <a:pt x="0" y="418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</a:schemeClr>
                </a:gs>
                <a:gs pos="55000">
                  <a:schemeClr val="bg1">
                    <a:lumMod val="85000"/>
                    <a:alpha val="0"/>
                  </a:schemeClr>
                </a:gs>
              </a:gsLst>
              <a:lin ang="42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1524000" y="3661855"/>
              <a:ext cx="5994400" cy="2298857"/>
              <a:chOff x="1524000" y="4298210"/>
              <a:chExt cx="3657600" cy="1402692"/>
            </a:xfrm>
          </p:grpSpPr>
          <p:sp>
            <p:nvSpPr>
              <p:cNvPr id="5" name="Freeform 21"/>
              <p:cNvSpPr>
                <a:spLocks/>
              </p:cNvSpPr>
              <p:nvPr/>
            </p:nvSpPr>
            <p:spPr bwMode="auto">
              <a:xfrm>
                <a:off x="1815267" y="4298210"/>
                <a:ext cx="3075066" cy="905083"/>
              </a:xfrm>
              <a:custGeom>
                <a:avLst/>
                <a:gdLst/>
                <a:ahLst/>
                <a:cxnLst>
                  <a:cxn ang="0">
                    <a:pos x="1193" y="234"/>
                  </a:cxn>
                  <a:cxn ang="0">
                    <a:pos x="598" y="482"/>
                  </a:cxn>
                  <a:cxn ang="0">
                    <a:pos x="0" y="234"/>
                  </a:cxn>
                  <a:cxn ang="0">
                    <a:pos x="598" y="0"/>
                  </a:cxn>
                  <a:cxn ang="0">
                    <a:pos x="1193" y="234"/>
                  </a:cxn>
                </a:cxnLst>
                <a:rect l="0" t="0" r="r" b="b"/>
                <a:pathLst>
                  <a:path w="1193" h="482">
                    <a:moveTo>
                      <a:pt x="1193" y="234"/>
                    </a:moveTo>
                    <a:lnTo>
                      <a:pt x="598" y="482"/>
                    </a:lnTo>
                    <a:lnTo>
                      <a:pt x="0" y="234"/>
                    </a:lnTo>
                    <a:lnTo>
                      <a:pt x="598" y="0"/>
                    </a:lnTo>
                    <a:lnTo>
                      <a:pt x="1193" y="234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" name="Rectangle 25"/>
              <p:cNvSpPr>
                <a:spLocks noChangeArrowheads="1"/>
              </p:cNvSpPr>
              <p:nvPr/>
            </p:nvSpPr>
            <p:spPr bwMode="auto">
              <a:xfrm>
                <a:off x="3356666" y="5699024"/>
                <a:ext cx="2578" cy="1878"/>
              </a:xfrm>
              <a:prstGeom prst="rect">
                <a:avLst/>
              </a:prstGeom>
              <a:solidFill>
                <a:srgbClr val="FBB04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" name="Freeform 26"/>
              <p:cNvSpPr>
                <a:spLocks/>
              </p:cNvSpPr>
              <p:nvPr/>
            </p:nvSpPr>
            <p:spPr bwMode="auto">
              <a:xfrm>
                <a:off x="3356666" y="4737607"/>
                <a:ext cx="1824934" cy="961416"/>
              </a:xfrm>
              <a:custGeom>
                <a:avLst/>
                <a:gdLst/>
                <a:ahLst/>
                <a:cxnLst>
                  <a:cxn ang="0">
                    <a:pos x="0" y="245"/>
                  </a:cxn>
                  <a:cxn ang="0">
                    <a:pos x="0" y="245"/>
                  </a:cxn>
                  <a:cxn ang="0">
                    <a:pos x="0" y="512"/>
                  </a:cxn>
                  <a:cxn ang="0">
                    <a:pos x="0" y="512"/>
                  </a:cxn>
                  <a:cxn ang="0">
                    <a:pos x="708" y="222"/>
                  </a:cxn>
                  <a:cxn ang="0">
                    <a:pos x="597" y="0"/>
                  </a:cxn>
                  <a:cxn ang="0">
                    <a:pos x="0" y="245"/>
                  </a:cxn>
                </a:cxnLst>
                <a:rect l="0" t="0" r="r" b="b"/>
                <a:pathLst>
                  <a:path w="708" h="512">
                    <a:moveTo>
                      <a:pt x="0" y="245"/>
                    </a:moveTo>
                    <a:lnTo>
                      <a:pt x="0" y="245"/>
                    </a:lnTo>
                    <a:lnTo>
                      <a:pt x="0" y="512"/>
                    </a:lnTo>
                    <a:lnTo>
                      <a:pt x="0" y="512"/>
                    </a:lnTo>
                    <a:lnTo>
                      <a:pt x="708" y="222"/>
                    </a:lnTo>
                    <a:lnTo>
                      <a:pt x="597" y="0"/>
                    </a:lnTo>
                    <a:lnTo>
                      <a:pt x="0" y="24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D4D4D">
                      <a:shade val="30000"/>
                      <a:satMod val="115000"/>
                    </a:srgbClr>
                  </a:gs>
                  <a:gs pos="50000">
                    <a:srgbClr val="4D4D4D">
                      <a:shade val="67500"/>
                      <a:satMod val="115000"/>
                    </a:srgbClr>
                  </a:gs>
                  <a:gs pos="100000">
                    <a:srgbClr val="4D4D4D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" name="Freeform 27"/>
              <p:cNvSpPr>
                <a:spLocks/>
              </p:cNvSpPr>
              <p:nvPr/>
            </p:nvSpPr>
            <p:spPr bwMode="auto">
              <a:xfrm>
                <a:off x="1524000" y="5154472"/>
                <a:ext cx="1832668" cy="54455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11" y="290"/>
                  </a:cxn>
                  <a:cxn ang="0">
                    <a:pos x="711" y="290"/>
                  </a:cxn>
                  <a:cxn ang="0">
                    <a:pos x="0" y="0"/>
                  </a:cxn>
                </a:cxnLst>
                <a:rect l="0" t="0" r="r" b="b"/>
                <a:pathLst>
                  <a:path w="711" h="290">
                    <a:moveTo>
                      <a:pt x="0" y="0"/>
                    </a:moveTo>
                    <a:lnTo>
                      <a:pt x="711" y="290"/>
                    </a:lnTo>
                    <a:lnTo>
                      <a:pt x="711" y="2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B04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" name="Freeform 28"/>
              <p:cNvSpPr>
                <a:spLocks/>
              </p:cNvSpPr>
              <p:nvPr/>
            </p:nvSpPr>
            <p:spPr bwMode="auto">
              <a:xfrm>
                <a:off x="1524000" y="4737607"/>
                <a:ext cx="1832668" cy="961416"/>
              </a:xfrm>
              <a:custGeom>
                <a:avLst/>
                <a:gdLst/>
                <a:ahLst/>
                <a:cxnLst>
                  <a:cxn ang="0">
                    <a:pos x="711" y="245"/>
                  </a:cxn>
                  <a:cxn ang="0">
                    <a:pos x="111" y="0"/>
                  </a:cxn>
                  <a:cxn ang="0">
                    <a:pos x="0" y="222"/>
                  </a:cxn>
                  <a:cxn ang="0">
                    <a:pos x="711" y="512"/>
                  </a:cxn>
                  <a:cxn ang="0">
                    <a:pos x="711" y="245"/>
                  </a:cxn>
                </a:cxnLst>
                <a:rect l="0" t="0" r="r" b="b"/>
                <a:pathLst>
                  <a:path w="711" h="512">
                    <a:moveTo>
                      <a:pt x="711" y="245"/>
                    </a:moveTo>
                    <a:lnTo>
                      <a:pt x="111" y="0"/>
                    </a:lnTo>
                    <a:lnTo>
                      <a:pt x="0" y="222"/>
                    </a:lnTo>
                    <a:lnTo>
                      <a:pt x="711" y="512"/>
                    </a:lnTo>
                    <a:lnTo>
                      <a:pt x="711" y="24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" name="Rectangle 29"/>
              <p:cNvSpPr>
                <a:spLocks noChangeArrowheads="1"/>
              </p:cNvSpPr>
              <p:nvPr/>
            </p:nvSpPr>
            <p:spPr bwMode="auto">
              <a:xfrm>
                <a:off x="3356666" y="5197660"/>
                <a:ext cx="2578" cy="1878"/>
              </a:xfrm>
              <a:prstGeom prst="rect">
                <a:avLst/>
              </a:prstGeom>
              <a:solidFill>
                <a:srgbClr val="8CC63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2377368" y="3244320"/>
              <a:ext cx="4287664" cy="1711820"/>
              <a:chOff x="1810111" y="3761631"/>
              <a:chExt cx="3085377" cy="1231814"/>
            </a:xfrm>
          </p:grpSpPr>
          <p:sp>
            <p:nvSpPr>
              <p:cNvPr id="6" name="Freeform 22"/>
              <p:cNvSpPr>
                <a:spLocks/>
              </p:cNvSpPr>
              <p:nvPr/>
            </p:nvSpPr>
            <p:spPr bwMode="auto">
              <a:xfrm>
                <a:off x="2106536" y="3761631"/>
                <a:ext cx="2497686" cy="730452"/>
              </a:xfrm>
              <a:custGeom>
                <a:avLst/>
                <a:gdLst/>
                <a:ahLst/>
                <a:cxnLst>
                  <a:cxn ang="0">
                    <a:pos x="969" y="189"/>
                  </a:cxn>
                  <a:cxn ang="0">
                    <a:pos x="485" y="389"/>
                  </a:cxn>
                  <a:cxn ang="0">
                    <a:pos x="0" y="189"/>
                  </a:cxn>
                  <a:cxn ang="0">
                    <a:pos x="485" y="0"/>
                  </a:cxn>
                  <a:cxn ang="0">
                    <a:pos x="969" y="189"/>
                  </a:cxn>
                </a:cxnLst>
                <a:rect l="0" t="0" r="r" b="b"/>
                <a:pathLst>
                  <a:path w="969" h="389">
                    <a:moveTo>
                      <a:pt x="969" y="189"/>
                    </a:moveTo>
                    <a:lnTo>
                      <a:pt x="485" y="389"/>
                    </a:lnTo>
                    <a:lnTo>
                      <a:pt x="0" y="189"/>
                    </a:lnTo>
                    <a:lnTo>
                      <a:pt x="485" y="0"/>
                    </a:lnTo>
                    <a:lnTo>
                      <a:pt x="969" y="18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D4D4D">
                      <a:shade val="30000"/>
                      <a:satMod val="115000"/>
                    </a:srgbClr>
                  </a:gs>
                  <a:gs pos="50000">
                    <a:srgbClr val="4D4D4D">
                      <a:shade val="67500"/>
                      <a:satMod val="115000"/>
                    </a:srgbClr>
                  </a:gs>
                  <a:gs pos="100000">
                    <a:srgbClr val="4D4D4D">
                      <a:shade val="100000"/>
                      <a:satMod val="115000"/>
                    </a:srgbClr>
                  </a:gs>
                </a:gsLst>
                <a:lin ang="189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" name="Freeform 31"/>
              <p:cNvSpPr>
                <a:spLocks/>
              </p:cNvSpPr>
              <p:nvPr/>
            </p:nvSpPr>
            <p:spPr bwMode="auto">
              <a:xfrm>
                <a:off x="3356666" y="4116528"/>
                <a:ext cx="1538822" cy="876917"/>
              </a:xfrm>
              <a:custGeom>
                <a:avLst/>
                <a:gdLst/>
                <a:ahLst/>
                <a:cxnLst>
                  <a:cxn ang="0">
                    <a:pos x="0" y="198"/>
                  </a:cxn>
                  <a:cxn ang="0">
                    <a:pos x="0" y="198"/>
                  </a:cxn>
                  <a:cxn ang="0">
                    <a:pos x="0" y="467"/>
                  </a:cxn>
                  <a:cxn ang="0">
                    <a:pos x="0" y="467"/>
                  </a:cxn>
                  <a:cxn ang="0">
                    <a:pos x="597" y="222"/>
                  </a:cxn>
                  <a:cxn ang="0">
                    <a:pos x="486" y="0"/>
                  </a:cxn>
                  <a:cxn ang="0">
                    <a:pos x="0" y="198"/>
                  </a:cxn>
                </a:cxnLst>
                <a:rect l="0" t="0" r="r" b="b"/>
                <a:pathLst>
                  <a:path w="597" h="467">
                    <a:moveTo>
                      <a:pt x="0" y="198"/>
                    </a:moveTo>
                    <a:lnTo>
                      <a:pt x="0" y="198"/>
                    </a:lnTo>
                    <a:lnTo>
                      <a:pt x="0" y="467"/>
                    </a:lnTo>
                    <a:lnTo>
                      <a:pt x="0" y="467"/>
                    </a:lnTo>
                    <a:lnTo>
                      <a:pt x="597" y="222"/>
                    </a:lnTo>
                    <a:lnTo>
                      <a:pt x="486" y="0"/>
                    </a:lnTo>
                    <a:lnTo>
                      <a:pt x="0" y="19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65000"/>
                      <a:shade val="30000"/>
                      <a:satMod val="115000"/>
                    </a:schemeClr>
                  </a:gs>
                  <a:gs pos="50000">
                    <a:schemeClr val="bg1">
                      <a:lumMod val="65000"/>
                      <a:shade val="67500"/>
                      <a:satMod val="115000"/>
                    </a:schemeClr>
                  </a:gs>
                  <a:gs pos="100000">
                    <a:schemeClr val="bg1">
                      <a:lumMod val="65000"/>
                      <a:shade val="100000"/>
                      <a:satMod val="115000"/>
                    </a:schemeClr>
                  </a:gs>
                </a:gsLst>
                <a:lin ang="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" name="Freeform 32"/>
              <p:cNvSpPr>
                <a:spLocks/>
              </p:cNvSpPr>
              <p:nvPr/>
            </p:nvSpPr>
            <p:spPr bwMode="auto">
              <a:xfrm>
                <a:off x="1810111" y="4116528"/>
                <a:ext cx="1546554" cy="876917"/>
              </a:xfrm>
              <a:custGeom>
                <a:avLst/>
                <a:gdLst/>
                <a:ahLst/>
                <a:cxnLst>
                  <a:cxn ang="0">
                    <a:pos x="111" y="0"/>
                  </a:cxn>
                  <a:cxn ang="0">
                    <a:pos x="0" y="222"/>
                  </a:cxn>
                  <a:cxn ang="0">
                    <a:pos x="600" y="467"/>
                  </a:cxn>
                  <a:cxn ang="0">
                    <a:pos x="600" y="198"/>
                  </a:cxn>
                  <a:cxn ang="0">
                    <a:pos x="111" y="0"/>
                  </a:cxn>
                </a:cxnLst>
                <a:rect l="0" t="0" r="r" b="b"/>
                <a:pathLst>
                  <a:path w="600" h="467">
                    <a:moveTo>
                      <a:pt x="111" y="0"/>
                    </a:moveTo>
                    <a:lnTo>
                      <a:pt x="0" y="222"/>
                    </a:lnTo>
                    <a:lnTo>
                      <a:pt x="600" y="467"/>
                    </a:lnTo>
                    <a:lnTo>
                      <a:pt x="600" y="198"/>
                    </a:lnTo>
                    <a:lnTo>
                      <a:pt x="111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3061851" y="2861666"/>
              <a:ext cx="2957950" cy="1253134"/>
              <a:chOff x="2135050" y="3217310"/>
              <a:chExt cx="2513150" cy="1064694"/>
            </a:xfrm>
          </p:grpSpPr>
          <p:sp>
            <p:nvSpPr>
              <p:cNvPr id="16" name="Freeform 23"/>
              <p:cNvSpPr>
                <a:spLocks/>
              </p:cNvSpPr>
              <p:nvPr/>
            </p:nvSpPr>
            <p:spPr bwMode="auto">
              <a:xfrm>
                <a:off x="2421162" y="3217310"/>
                <a:ext cx="1940926" cy="568964"/>
              </a:xfrm>
              <a:custGeom>
                <a:avLst/>
                <a:gdLst/>
                <a:ahLst/>
                <a:cxnLst>
                  <a:cxn ang="0">
                    <a:pos x="753" y="147"/>
                  </a:cxn>
                  <a:cxn ang="0">
                    <a:pos x="378" y="303"/>
                  </a:cxn>
                  <a:cxn ang="0">
                    <a:pos x="0" y="147"/>
                  </a:cxn>
                  <a:cxn ang="0">
                    <a:pos x="378" y="0"/>
                  </a:cxn>
                  <a:cxn ang="0">
                    <a:pos x="753" y="147"/>
                  </a:cxn>
                </a:cxnLst>
                <a:rect l="0" t="0" r="r" b="b"/>
                <a:pathLst>
                  <a:path w="753" h="303">
                    <a:moveTo>
                      <a:pt x="753" y="147"/>
                    </a:moveTo>
                    <a:lnTo>
                      <a:pt x="378" y="303"/>
                    </a:lnTo>
                    <a:lnTo>
                      <a:pt x="0" y="147"/>
                    </a:lnTo>
                    <a:lnTo>
                      <a:pt x="378" y="0"/>
                    </a:lnTo>
                    <a:lnTo>
                      <a:pt x="753" y="14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75000"/>
                      <a:shade val="30000"/>
                      <a:satMod val="115000"/>
                    </a:schemeClr>
                  </a:gs>
                  <a:gs pos="50000">
                    <a:schemeClr val="accent2">
                      <a:lumMod val="75000"/>
                      <a:shade val="67500"/>
                      <a:satMod val="115000"/>
                    </a:schemeClr>
                  </a:gs>
                  <a:gs pos="100000">
                    <a:schemeClr val="accent2">
                      <a:lumMod val="75000"/>
                      <a:shade val="100000"/>
                      <a:satMod val="115000"/>
                    </a:schemeClr>
                  </a:gs>
                </a:gsLst>
                <a:lin ang="189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" name="Rectangle 36"/>
              <p:cNvSpPr>
                <a:spLocks noChangeArrowheads="1"/>
              </p:cNvSpPr>
              <p:nvPr/>
            </p:nvSpPr>
            <p:spPr bwMode="auto">
              <a:xfrm>
                <a:off x="3395491" y="3780639"/>
                <a:ext cx="2578" cy="1878"/>
              </a:xfrm>
              <a:prstGeom prst="rect">
                <a:avLst/>
              </a:prstGeom>
              <a:solidFill>
                <a:srgbClr val="00AE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" name="Freeform 34"/>
              <p:cNvSpPr>
                <a:spLocks/>
              </p:cNvSpPr>
              <p:nvPr/>
            </p:nvSpPr>
            <p:spPr bwMode="auto">
              <a:xfrm>
                <a:off x="3395491" y="3493342"/>
                <a:ext cx="1252709" cy="788662"/>
              </a:xfrm>
              <a:custGeom>
                <a:avLst/>
                <a:gdLst/>
                <a:ahLst/>
                <a:cxnLst>
                  <a:cxn ang="0">
                    <a:pos x="0" y="153"/>
                  </a:cxn>
                  <a:cxn ang="0">
                    <a:pos x="0" y="153"/>
                  </a:cxn>
                  <a:cxn ang="0">
                    <a:pos x="0" y="420"/>
                  </a:cxn>
                  <a:cxn ang="0">
                    <a:pos x="0" y="420"/>
                  </a:cxn>
                  <a:cxn ang="0">
                    <a:pos x="486" y="222"/>
                  </a:cxn>
                  <a:cxn ang="0">
                    <a:pos x="375" y="0"/>
                  </a:cxn>
                  <a:cxn ang="0">
                    <a:pos x="0" y="153"/>
                  </a:cxn>
                </a:cxnLst>
                <a:rect l="0" t="0" r="r" b="b"/>
                <a:pathLst>
                  <a:path w="486" h="420">
                    <a:moveTo>
                      <a:pt x="0" y="153"/>
                    </a:moveTo>
                    <a:lnTo>
                      <a:pt x="0" y="153"/>
                    </a:lnTo>
                    <a:lnTo>
                      <a:pt x="0" y="420"/>
                    </a:lnTo>
                    <a:lnTo>
                      <a:pt x="0" y="420"/>
                    </a:lnTo>
                    <a:lnTo>
                      <a:pt x="486" y="222"/>
                    </a:lnTo>
                    <a:lnTo>
                      <a:pt x="375" y="0"/>
                    </a:lnTo>
                    <a:lnTo>
                      <a:pt x="0" y="15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B84C5">
                      <a:shade val="30000"/>
                      <a:satMod val="115000"/>
                    </a:srgbClr>
                  </a:gs>
                  <a:gs pos="50000">
                    <a:srgbClr val="3B84C5">
                      <a:shade val="67500"/>
                      <a:satMod val="115000"/>
                    </a:srgbClr>
                  </a:gs>
                  <a:gs pos="100000">
                    <a:srgbClr val="3B84C5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" name="Freeform 35"/>
              <p:cNvSpPr>
                <a:spLocks/>
              </p:cNvSpPr>
              <p:nvPr/>
            </p:nvSpPr>
            <p:spPr bwMode="auto">
              <a:xfrm>
                <a:off x="2135050" y="3493342"/>
                <a:ext cx="1260442" cy="788662"/>
              </a:xfrm>
              <a:custGeom>
                <a:avLst/>
                <a:gdLst/>
                <a:ahLst/>
                <a:cxnLst>
                  <a:cxn ang="0">
                    <a:pos x="113" y="0"/>
                  </a:cxn>
                  <a:cxn ang="0">
                    <a:pos x="0" y="222"/>
                  </a:cxn>
                  <a:cxn ang="0">
                    <a:pos x="489" y="420"/>
                  </a:cxn>
                  <a:cxn ang="0">
                    <a:pos x="489" y="153"/>
                  </a:cxn>
                  <a:cxn ang="0">
                    <a:pos x="113" y="0"/>
                  </a:cxn>
                </a:cxnLst>
                <a:rect l="0" t="0" r="r" b="b"/>
                <a:pathLst>
                  <a:path w="489" h="420">
                    <a:moveTo>
                      <a:pt x="113" y="0"/>
                    </a:moveTo>
                    <a:lnTo>
                      <a:pt x="0" y="222"/>
                    </a:lnTo>
                    <a:lnTo>
                      <a:pt x="489" y="420"/>
                    </a:lnTo>
                    <a:lnTo>
                      <a:pt x="489" y="153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rgbClr val="00AEE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9" name="Group 28"/>
            <p:cNvGrpSpPr/>
            <p:nvPr/>
          </p:nvGrpSpPr>
          <p:grpSpPr>
            <a:xfrm>
              <a:off x="3736960" y="2269708"/>
              <a:ext cx="1660540" cy="1159292"/>
              <a:chOff x="2426317" y="2207621"/>
              <a:chExt cx="1935771" cy="1351444"/>
            </a:xfrm>
          </p:grpSpPr>
          <p:sp>
            <p:nvSpPr>
              <p:cNvPr id="17" name="Freeform 24"/>
              <p:cNvSpPr>
                <a:spLocks/>
              </p:cNvSpPr>
              <p:nvPr/>
            </p:nvSpPr>
            <p:spPr bwMode="auto">
              <a:xfrm>
                <a:off x="2712430" y="2663369"/>
                <a:ext cx="1350657" cy="394330"/>
              </a:xfrm>
              <a:custGeom>
                <a:avLst/>
                <a:gdLst/>
                <a:ahLst/>
                <a:cxnLst>
                  <a:cxn ang="0">
                    <a:pos x="524" y="102"/>
                  </a:cxn>
                  <a:cxn ang="0">
                    <a:pos x="262" y="210"/>
                  </a:cxn>
                  <a:cxn ang="0">
                    <a:pos x="0" y="102"/>
                  </a:cxn>
                  <a:cxn ang="0">
                    <a:pos x="262" y="0"/>
                  </a:cxn>
                  <a:cxn ang="0">
                    <a:pos x="524" y="102"/>
                  </a:cxn>
                </a:cxnLst>
                <a:rect l="0" t="0" r="r" b="b"/>
                <a:pathLst>
                  <a:path w="524" h="210">
                    <a:moveTo>
                      <a:pt x="524" y="102"/>
                    </a:moveTo>
                    <a:lnTo>
                      <a:pt x="262" y="210"/>
                    </a:lnTo>
                    <a:lnTo>
                      <a:pt x="0" y="102"/>
                    </a:lnTo>
                    <a:lnTo>
                      <a:pt x="262" y="0"/>
                    </a:lnTo>
                    <a:lnTo>
                      <a:pt x="524" y="10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5">
                      <a:shade val="30000"/>
                      <a:satMod val="115000"/>
                    </a:schemeClr>
                  </a:gs>
                  <a:gs pos="50000">
                    <a:schemeClr val="accent5">
                      <a:shade val="67500"/>
                      <a:satMod val="115000"/>
                    </a:schemeClr>
                  </a:gs>
                  <a:gs pos="100000">
                    <a:schemeClr val="accent5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" name="Rectangle 30"/>
              <p:cNvSpPr>
                <a:spLocks noChangeArrowheads="1"/>
              </p:cNvSpPr>
              <p:nvPr/>
            </p:nvSpPr>
            <p:spPr bwMode="auto">
              <a:xfrm>
                <a:off x="3395491" y="2207621"/>
                <a:ext cx="2578" cy="1878"/>
              </a:xfrm>
              <a:prstGeom prst="rect">
                <a:avLst/>
              </a:prstGeom>
              <a:solidFill>
                <a:srgbClr val="ED1C2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" name="Rectangle 39"/>
              <p:cNvSpPr>
                <a:spLocks noChangeArrowheads="1"/>
              </p:cNvSpPr>
              <p:nvPr/>
            </p:nvSpPr>
            <p:spPr bwMode="auto">
              <a:xfrm>
                <a:off x="3395491" y="3067089"/>
                <a:ext cx="2578" cy="1878"/>
              </a:xfrm>
              <a:prstGeom prst="rect">
                <a:avLst/>
              </a:prstGeom>
              <a:solidFill>
                <a:srgbClr val="F4CE3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" name="Freeform 37"/>
              <p:cNvSpPr>
                <a:spLocks/>
              </p:cNvSpPr>
              <p:nvPr/>
            </p:nvSpPr>
            <p:spPr bwMode="auto">
              <a:xfrm>
                <a:off x="3395491" y="2854902"/>
                <a:ext cx="966597" cy="704163"/>
              </a:xfrm>
              <a:custGeom>
                <a:avLst/>
                <a:gdLst/>
                <a:ahLst/>
                <a:cxnLst>
                  <a:cxn ang="0">
                    <a:pos x="262" y="0"/>
                  </a:cxn>
                  <a:cxn ang="0">
                    <a:pos x="0" y="108"/>
                  </a:cxn>
                  <a:cxn ang="0">
                    <a:pos x="0" y="108"/>
                  </a:cxn>
                  <a:cxn ang="0">
                    <a:pos x="0" y="375"/>
                  </a:cxn>
                  <a:cxn ang="0">
                    <a:pos x="0" y="375"/>
                  </a:cxn>
                  <a:cxn ang="0">
                    <a:pos x="375" y="222"/>
                  </a:cxn>
                  <a:cxn ang="0">
                    <a:pos x="354" y="182"/>
                  </a:cxn>
                  <a:cxn ang="0">
                    <a:pos x="262" y="0"/>
                  </a:cxn>
                </a:cxnLst>
                <a:rect l="0" t="0" r="r" b="b"/>
                <a:pathLst>
                  <a:path w="375" h="375">
                    <a:moveTo>
                      <a:pt x="262" y="0"/>
                    </a:moveTo>
                    <a:lnTo>
                      <a:pt x="0" y="108"/>
                    </a:lnTo>
                    <a:lnTo>
                      <a:pt x="0" y="108"/>
                    </a:lnTo>
                    <a:lnTo>
                      <a:pt x="0" y="375"/>
                    </a:lnTo>
                    <a:lnTo>
                      <a:pt x="0" y="375"/>
                    </a:lnTo>
                    <a:lnTo>
                      <a:pt x="375" y="222"/>
                    </a:lnTo>
                    <a:lnTo>
                      <a:pt x="354" y="182"/>
                    </a:lnTo>
                    <a:lnTo>
                      <a:pt x="262" y="0"/>
                    </a:lnTo>
                    <a:close/>
                  </a:path>
                </a:pathLst>
              </a:custGeom>
              <a:gradFill>
                <a:gsLst>
                  <a:gs pos="0">
                    <a:srgbClr val="CF242A">
                      <a:shade val="30000"/>
                      <a:satMod val="115000"/>
                    </a:srgbClr>
                  </a:gs>
                  <a:gs pos="50000">
                    <a:srgbClr val="CF242A">
                      <a:shade val="67500"/>
                      <a:satMod val="115000"/>
                    </a:srgbClr>
                  </a:gs>
                  <a:gs pos="100000">
                    <a:srgbClr val="CF242A">
                      <a:shade val="100000"/>
                      <a:satMod val="115000"/>
                    </a:srgb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" name="Freeform 38"/>
              <p:cNvSpPr>
                <a:spLocks/>
              </p:cNvSpPr>
              <p:nvPr/>
            </p:nvSpPr>
            <p:spPr bwMode="auto">
              <a:xfrm>
                <a:off x="2426317" y="2854902"/>
                <a:ext cx="969174" cy="704163"/>
              </a:xfrm>
              <a:custGeom>
                <a:avLst/>
                <a:gdLst/>
                <a:ahLst/>
                <a:cxnLst>
                  <a:cxn ang="0">
                    <a:pos x="111" y="0"/>
                  </a:cxn>
                  <a:cxn ang="0">
                    <a:pos x="19" y="182"/>
                  </a:cxn>
                  <a:cxn ang="0">
                    <a:pos x="0" y="222"/>
                  </a:cxn>
                  <a:cxn ang="0">
                    <a:pos x="376" y="375"/>
                  </a:cxn>
                  <a:cxn ang="0">
                    <a:pos x="376" y="108"/>
                  </a:cxn>
                  <a:cxn ang="0">
                    <a:pos x="111" y="0"/>
                  </a:cxn>
                </a:cxnLst>
                <a:rect l="0" t="0" r="r" b="b"/>
                <a:pathLst>
                  <a:path w="376" h="375">
                    <a:moveTo>
                      <a:pt x="111" y="0"/>
                    </a:moveTo>
                    <a:lnTo>
                      <a:pt x="19" y="182"/>
                    </a:lnTo>
                    <a:lnTo>
                      <a:pt x="0" y="222"/>
                    </a:lnTo>
                    <a:lnTo>
                      <a:pt x="376" y="375"/>
                    </a:lnTo>
                    <a:lnTo>
                      <a:pt x="376" y="108"/>
                    </a:lnTo>
                    <a:lnTo>
                      <a:pt x="111" y="0"/>
                    </a:lnTo>
                    <a:close/>
                  </a:path>
                </a:pathLst>
              </a:custGeom>
              <a:solidFill>
                <a:srgbClr val="ED1C2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90" name="Group 89"/>
          <p:cNvGrpSpPr/>
          <p:nvPr/>
        </p:nvGrpSpPr>
        <p:grpSpPr>
          <a:xfrm rot="21486044">
            <a:off x="3727406" y="3732983"/>
            <a:ext cx="520121" cy="1195763"/>
            <a:chOff x="1406525" y="3076575"/>
            <a:chExt cx="1125538" cy="2587626"/>
          </a:xfrm>
        </p:grpSpPr>
        <p:sp>
          <p:nvSpPr>
            <p:cNvPr id="91" name="Freeform 6"/>
            <p:cNvSpPr>
              <a:spLocks/>
            </p:cNvSpPr>
            <p:nvPr/>
          </p:nvSpPr>
          <p:spPr bwMode="auto">
            <a:xfrm>
              <a:off x="1406525" y="3076575"/>
              <a:ext cx="706438" cy="2317750"/>
            </a:xfrm>
            <a:custGeom>
              <a:avLst/>
              <a:gdLst/>
              <a:ahLst/>
              <a:cxnLst>
                <a:cxn ang="0">
                  <a:pos x="400" y="0"/>
                </a:cxn>
                <a:cxn ang="0">
                  <a:pos x="445" y="17"/>
                </a:cxn>
                <a:cxn ang="0">
                  <a:pos x="48" y="1460"/>
                </a:cxn>
                <a:cxn ang="0">
                  <a:pos x="0" y="1425"/>
                </a:cxn>
                <a:cxn ang="0">
                  <a:pos x="400" y="0"/>
                </a:cxn>
              </a:cxnLst>
              <a:rect l="0" t="0" r="r" b="b"/>
              <a:pathLst>
                <a:path w="445" h="1460">
                  <a:moveTo>
                    <a:pt x="400" y="0"/>
                  </a:moveTo>
                  <a:lnTo>
                    <a:pt x="445" y="17"/>
                  </a:lnTo>
                  <a:lnTo>
                    <a:pt x="48" y="1460"/>
                  </a:lnTo>
                  <a:lnTo>
                    <a:pt x="0" y="1425"/>
                  </a:lnTo>
                  <a:lnTo>
                    <a:pt x="40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3B3B3">
                    <a:shade val="30000"/>
                    <a:satMod val="115000"/>
                  </a:srgbClr>
                </a:gs>
                <a:gs pos="50000">
                  <a:srgbClr val="B3B3B3">
                    <a:shade val="67500"/>
                    <a:satMod val="115000"/>
                  </a:srgbClr>
                </a:gs>
                <a:gs pos="100000">
                  <a:srgbClr val="B3B3B3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2" name="Freeform 7"/>
            <p:cNvSpPr>
              <a:spLocks/>
            </p:cNvSpPr>
            <p:nvPr/>
          </p:nvSpPr>
          <p:spPr bwMode="auto">
            <a:xfrm>
              <a:off x="1482725" y="3103563"/>
              <a:ext cx="688975" cy="2290763"/>
            </a:xfrm>
            <a:custGeom>
              <a:avLst/>
              <a:gdLst/>
              <a:ahLst/>
              <a:cxnLst>
                <a:cxn ang="0">
                  <a:pos x="0" y="1443"/>
                </a:cxn>
                <a:cxn ang="0">
                  <a:pos x="38" y="1424"/>
                </a:cxn>
                <a:cxn ang="0">
                  <a:pos x="434" y="0"/>
                </a:cxn>
                <a:cxn ang="0">
                  <a:pos x="397" y="0"/>
                </a:cxn>
                <a:cxn ang="0">
                  <a:pos x="0" y="1443"/>
                </a:cxn>
              </a:cxnLst>
              <a:rect l="0" t="0" r="r" b="b"/>
              <a:pathLst>
                <a:path w="434" h="1443">
                  <a:moveTo>
                    <a:pt x="0" y="1443"/>
                  </a:moveTo>
                  <a:lnTo>
                    <a:pt x="38" y="1424"/>
                  </a:lnTo>
                  <a:lnTo>
                    <a:pt x="434" y="0"/>
                  </a:lnTo>
                  <a:lnTo>
                    <a:pt x="397" y="0"/>
                  </a:lnTo>
                  <a:lnTo>
                    <a:pt x="0" y="1443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3" name="Freeform 8"/>
            <p:cNvSpPr>
              <a:spLocks/>
            </p:cNvSpPr>
            <p:nvPr/>
          </p:nvSpPr>
          <p:spPr bwMode="auto">
            <a:xfrm>
              <a:off x="2041525" y="3076575"/>
              <a:ext cx="130175" cy="30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7" y="19"/>
                </a:cxn>
                <a:cxn ang="0">
                  <a:pos x="82" y="17"/>
                </a:cxn>
                <a:cxn ang="0">
                  <a:pos x="40" y="0"/>
                </a:cxn>
                <a:cxn ang="0">
                  <a:pos x="0" y="0"/>
                </a:cxn>
              </a:cxnLst>
              <a:rect l="0" t="0" r="r" b="b"/>
              <a:pathLst>
                <a:path w="82" h="19">
                  <a:moveTo>
                    <a:pt x="0" y="0"/>
                  </a:moveTo>
                  <a:lnTo>
                    <a:pt x="47" y="19"/>
                  </a:lnTo>
                  <a:lnTo>
                    <a:pt x="82" y="17"/>
                  </a:lnTo>
                  <a:lnTo>
                    <a:pt x="4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4" name="Freeform 9"/>
            <p:cNvSpPr>
              <a:spLocks/>
            </p:cNvSpPr>
            <p:nvPr/>
          </p:nvSpPr>
          <p:spPr bwMode="auto">
            <a:xfrm>
              <a:off x="2025650" y="3411538"/>
              <a:ext cx="296863" cy="201613"/>
            </a:xfrm>
            <a:custGeom>
              <a:avLst/>
              <a:gdLst/>
              <a:ahLst/>
              <a:cxnLst>
                <a:cxn ang="0">
                  <a:pos x="187" y="92"/>
                </a:cxn>
                <a:cxn ang="0">
                  <a:pos x="10" y="0"/>
                </a:cxn>
                <a:cxn ang="0">
                  <a:pos x="0" y="33"/>
                </a:cxn>
                <a:cxn ang="0">
                  <a:pos x="175" y="127"/>
                </a:cxn>
                <a:cxn ang="0">
                  <a:pos x="187" y="92"/>
                </a:cxn>
              </a:cxnLst>
              <a:rect l="0" t="0" r="r" b="b"/>
              <a:pathLst>
                <a:path w="187" h="127">
                  <a:moveTo>
                    <a:pt x="187" y="92"/>
                  </a:moveTo>
                  <a:lnTo>
                    <a:pt x="10" y="0"/>
                  </a:lnTo>
                  <a:lnTo>
                    <a:pt x="0" y="33"/>
                  </a:lnTo>
                  <a:lnTo>
                    <a:pt x="175" y="127"/>
                  </a:lnTo>
                  <a:lnTo>
                    <a:pt x="187" y="9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5" name="Freeform 10"/>
            <p:cNvSpPr>
              <a:spLocks/>
            </p:cNvSpPr>
            <p:nvPr/>
          </p:nvSpPr>
          <p:spPr bwMode="auto">
            <a:xfrm>
              <a:off x="1951038" y="3703638"/>
              <a:ext cx="288925" cy="206375"/>
            </a:xfrm>
            <a:custGeom>
              <a:avLst/>
              <a:gdLst/>
              <a:ahLst/>
              <a:cxnLst>
                <a:cxn ang="0">
                  <a:pos x="172" y="130"/>
                </a:cxn>
                <a:cxn ang="0">
                  <a:pos x="0" y="35"/>
                </a:cxn>
                <a:cxn ang="0">
                  <a:pos x="7" y="0"/>
                </a:cxn>
                <a:cxn ang="0">
                  <a:pos x="182" y="90"/>
                </a:cxn>
                <a:cxn ang="0">
                  <a:pos x="172" y="130"/>
                </a:cxn>
              </a:cxnLst>
              <a:rect l="0" t="0" r="r" b="b"/>
              <a:pathLst>
                <a:path w="182" h="130">
                  <a:moveTo>
                    <a:pt x="172" y="130"/>
                  </a:moveTo>
                  <a:lnTo>
                    <a:pt x="0" y="35"/>
                  </a:lnTo>
                  <a:lnTo>
                    <a:pt x="7" y="0"/>
                  </a:lnTo>
                  <a:lnTo>
                    <a:pt x="182" y="90"/>
                  </a:lnTo>
                  <a:lnTo>
                    <a:pt x="172" y="13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6" name="Freeform 11"/>
            <p:cNvSpPr>
              <a:spLocks/>
            </p:cNvSpPr>
            <p:nvPr/>
          </p:nvSpPr>
          <p:spPr bwMode="auto">
            <a:xfrm>
              <a:off x="1865313" y="4037013"/>
              <a:ext cx="288925" cy="217488"/>
            </a:xfrm>
            <a:custGeom>
              <a:avLst/>
              <a:gdLst/>
              <a:ahLst/>
              <a:cxnLst>
                <a:cxn ang="0">
                  <a:pos x="170" y="137"/>
                </a:cxn>
                <a:cxn ang="0">
                  <a:pos x="0" y="35"/>
                </a:cxn>
                <a:cxn ang="0">
                  <a:pos x="9" y="0"/>
                </a:cxn>
                <a:cxn ang="0">
                  <a:pos x="182" y="97"/>
                </a:cxn>
                <a:cxn ang="0">
                  <a:pos x="170" y="137"/>
                </a:cxn>
              </a:cxnLst>
              <a:rect l="0" t="0" r="r" b="b"/>
              <a:pathLst>
                <a:path w="182" h="137">
                  <a:moveTo>
                    <a:pt x="170" y="137"/>
                  </a:moveTo>
                  <a:lnTo>
                    <a:pt x="0" y="35"/>
                  </a:lnTo>
                  <a:lnTo>
                    <a:pt x="9" y="0"/>
                  </a:lnTo>
                  <a:lnTo>
                    <a:pt x="182" y="97"/>
                  </a:lnTo>
                  <a:lnTo>
                    <a:pt x="170" y="13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7" name="Freeform 12"/>
            <p:cNvSpPr>
              <a:spLocks/>
            </p:cNvSpPr>
            <p:nvPr/>
          </p:nvSpPr>
          <p:spPr bwMode="auto">
            <a:xfrm>
              <a:off x="1752600" y="4408488"/>
              <a:ext cx="295275" cy="225425"/>
            </a:xfrm>
            <a:custGeom>
              <a:avLst/>
              <a:gdLst/>
              <a:ahLst/>
              <a:cxnLst>
                <a:cxn ang="0">
                  <a:pos x="177" y="142"/>
                </a:cxn>
                <a:cxn ang="0">
                  <a:pos x="0" y="35"/>
                </a:cxn>
                <a:cxn ang="0">
                  <a:pos x="9" y="0"/>
                </a:cxn>
                <a:cxn ang="0">
                  <a:pos x="186" y="101"/>
                </a:cxn>
                <a:cxn ang="0">
                  <a:pos x="177" y="142"/>
                </a:cxn>
              </a:cxnLst>
              <a:rect l="0" t="0" r="r" b="b"/>
              <a:pathLst>
                <a:path w="186" h="142">
                  <a:moveTo>
                    <a:pt x="177" y="142"/>
                  </a:moveTo>
                  <a:lnTo>
                    <a:pt x="0" y="35"/>
                  </a:lnTo>
                  <a:lnTo>
                    <a:pt x="9" y="0"/>
                  </a:lnTo>
                  <a:lnTo>
                    <a:pt x="186" y="101"/>
                  </a:lnTo>
                  <a:lnTo>
                    <a:pt x="177" y="14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8" name="Freeform 13"/>
            <p:cNvSpPr>
              <a:spLocks/>
            </p:cNvSpPr>
            <p:nvPr/>
          </p:nvSpPr>
          <p:spPr bwMode="auto">
            <a:xfrm>
              <a:off x="1654175" y="4764088"/>
              <a:ext cx="296863" cy="222250"/>
            </a:xfrm>
            <a:custGeom>
              <a:avLst/>
              <a:gdLst/>
              <a:ahLst/>
              <a:cxnLst>
                <a:cxn ang="0">
                  <a:pos x="178" y="140"/>
                </a:cxn>
                <a:cxn ang="0">
                  <a:pos x="0" y="33"/>
                </a:cxn>
                <a:cxn ang="0">
                  <a:pos x="10" y="0"/>
                </a:cxn>
                <a:cxn ang="0">
                  <a:pos x="187" y="99"/>
                </a:cxn>
                <a:cxn ang="0">
                  <a:pos x="178" y="140"/>
                </a:cxn>
              </a:cxnLst>
              <a:rect l="0" t="0" r="r" b="b"/>
              <a:pathLst>
                <a:path w="187" h="140">
                  <a:moveTo>
                    <a:pt x="178" y="140"/>
                  </a:moveTo>
                  <a:lnTo>
                    <a:pt x="0" y="33"/>
                  </a:lnTo>
                  <a:lnTo>
                    <a:pt x="10" y="0"/>
                  </a:lnTo>
                  <a:lnTo>
                    <a:pt x="187" y="99"/>
                  </a:lnTo>
                  <a:lnTo>
                    <a:pt x="178" y="14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9" name="Freeform 14"/>
            <p:cNvSpPr>
              <a:spLocks/>
            </p:cNvSpPr>
            <p:nvPr/>
          </p:nvSpPr>
          <p:spPr bwMode="auto">
            <a:xfrm>
              <a:off x="1554163" y="5121275"/>
              <a:ext cx="300038" cy="223838"/>
            </a:xfrm>
            <a:custGeom>
              <a:avLst/>
              <a:gdLst/>
              <a:ahLst/>
              <a:cxnLst>
                <a:cxn ang="0">
                  <a:pos x="179" y="141"/>
                </a:cxn>
                <a:cxn ang="0">
                  <a:pos x="0" y="35"/>
                </a:cxn>
                <a:cxn ang="0">
                  <a:pos x="9" y="0"/>
                </a:cxn>
                <a:cxn ang="0">
                  <a:pos x="189" y="101"/>
                </a:cxn>
                <a:cxn ang="0">
                  <a:pos x="179" y="141"/>
                </a:cxn>
              </a:cxnLst>
              <a:rect l="0" t="0" r="r" b="b"/>
              <a:pathLst>
                <a:path w="189" h="141">
                  <a:moveTo>
                    <a:pt x="179" y="141"/>
                  </a:moveTo>
                  <a:lnTo>
                    <a:pt x="0" y="35"/>
                  </a:lnTo>
                  <a:lnTo>
                    <a:pt x="9" y="0"/>
                  </a:lnTo>
                  <a:lnTo>
                    <a:pt x="189" y="101"/>
                  </a:lnTo>
                  <a:lnTo>
                    <a:pt x="179" y="14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0" name="Freeform 15"/>
            <p:cNvSpPr>
              <a:spLocks/>
            </p:cNvSpPr>
            <p:nvPr/>
          </p:nvSpPr>
          <p:spPr bwMode="auto">
            <a:xfrm>
              <a:off x="1568450" y="5121275"/>
              <a:ext cx="292100" cy="160338"/>
            </a:xfrm>
            <a:custGeom>
              <a:avLst/>
              <a:gdLst/>
              <a:ahLst/>
              <a:cxnLst>
                <a:cxn ang="0">
                  <a:pos x="180" y="101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184" y="87"/>
                </a:cxn>
                <a:cxn ang="0">
                  <a:pos x="180" y="101"/>
                </a:cxn>
              </a:cxnLst>
              <a:rect l="0" t="0" r="r" b="b"/>
              <a:pathLst>
                <a:path w="184" h="101">
                  <a:moveTo>
                    <a:pt x="180" y="101"/>
                  </a:moveTo>
                  <a:lnTo>
                    <a:pt x="0" y="0"/>
                  </a:lnTo>
                  <a:lnTo>
                    <a:pt x="28" y="0"/>
                  </a:lnTo>
                  <a:lnTo>
                    <a:pt x="184" y="87"/>
                  </a:lnTo>
                  <a:lnTo>
                    <a:pt x="180" y="1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1" name="Freeform 16"/>
            <p:cNvSpPr>
              <a:spLocks/>
            </p:cNvSpPr>
            <p:nvPr/>
          </p:nvSpPr>
          <p:spPr bwMode="auto">
            <a:xfrm>
              <a:off x="1670050" y="4764088"/>
              <a:ext cx="292100" cy="157163"/>
            </a:xfrm>
            <a:custGeom>
              <a:avLst/>
              <a:gdLst/>
              <a:ahLst/>
              <a:cxnLst>
                <a:cxn ang="0">
                  <a:pos x="177" y="99"/>
                </a:cxn>
                <a:cxn ang="0">
                  <a:pos x="0" y="0"/>
                </a:cxn>
                <a:cxn ang="0">
                  <a:pos x="26" y="0"/>
                </a:cxn>
                <a:cxn ang="0">
                  <a:pos x="184" y="85"/>
                </a:cxn>
                <a:cxn ang="0">
                  <a:pos x="177" y="99"/>
                </a:cxn>
              </a:cxnLst>
              <a:rect l="0" t="0" r="r" b="b"/>
              <a:pathLst>
                <a:path w="184" h="99">
                  <a:moveTo>
                    <a:pt x="177" y="99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184" y="85"/>
                  </a:lnTo>
                  <a:lnTo>
                    <a:pt x="177" y="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2" name="Freeform 17"/>
            <p:cNvSpPr>
              <a:spLocks/>
            </p:cNvSpPr>
            <p:nvPr/>
          </p:nvSpPr>
          <p:spPr bwMode="auto">
            <a:xfrm>
              <a:off x="1766888" y="4408488"/>
              <a:ext cx="288925" cy="160338"/>
            </a:xfrm>
            <a:custGeom>
              <a:avLst/>
              <a:gdLst/>
              <a:ahLst/>
              <a:cxnLst>
                <a:cxn ang="0">
                  <a:pos x="177" y="101"/>
                </a:cxn>
                <a:cxn ang="0">
                  <a:pos x="0" y="0"/>
                </a:cxn>
                <a:cxn ang="0">
                  <a:pos x="26" y="0"/>
                </a:cxn>
                <a:cxn ang="0">
                  <a:pos x="182" y="85"/>
                </a:cxn>
                <a:cxn ang="0">
                  <a:pos x="177" y="101"/>
                </a:cxn>
              </a:cxnLst>
              <a:rect l="0" t="0" r="r" b="b"/>
              <a:pathLst>
                <a:path w="182" h="101">
                  <a:moveTo>
                    <a:pt x="177" y="101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182" y="85"/>
                  </a:lnTo>
                  <a:lnTo>
                    <a:pt x="177" y="1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3" name="Freeform 18"/>
            <p:cNvSpPr>
              <a:spLocks/>
            </p:cNvSpPr>
            <p:nvPr/>
          </p:nvSpPr>
          <p:spPr bwMode="auto">
            <a:xfrm>
              <a:off x="1879600" y="4037013"/>
              <a:ext cx="277813" cy="153988"/>
            </a:xfrm>
            <a:custGeom>
              <a:avLst/>
              <a:gdLst/>
              <a:ahLst/>
              <a:cxnLst>
                <a:cxn ang="0">
                  <a:pos x="173" y="97"/>
                </a:cxn>
                <a:cxn ang="0">
                  <a:pos x="0" y="0"/>
                </a:cxn>
                <a:cxn ang="0">
                  <a:pos x="21" y="0"/>
                </a:cxn>
                <a:cxn ang="0">
                  <a:pos x="175" y="83"/>
                </a:cxn>
                <a:cxn ang="0">
                  <a:pos x="173" y="97"/>
                </a:cxn>
              </a:cxnLst>
              <a:rect l="0" t="0" r="r" b="b"/>
              <a:pathLst>
                <a:path w="175" h="97">
                  <a:moveTo>
                    <a:pt x="173" y="97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175" y="83"/>
                  </a:lnTo>
                  <a:lnTo>
                    <a:pt x="173" y="9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4" name="Freeform 19"/>
            <p:cNvSpPr>
              <a:spLocks/>
            </p:cNvSpPr>
            <p:nvPr/>
          </p:nvSpPr>
          <p:spPr bwMode="auto">
            <a:xfrm>
              <a:off x="1962150" y="3698875"/>
              <a:ext cx="288925" cy="147638"/>
            </a:xfrm>
            <a:custGeom>
              <a:avLst/>
              <a:gdLst/>
              <a:ahLst/>
              <a:cxnLst>
                <a:cxn ang="0">
                  <a:pos x="175" y="93"/>
                </a:cxn>
                <a:cxn ang="0">
                  <a:pos x="0" y="3"/>
                </a:cxn>
                <a:cxn ang="0">
                  <a:pos x="28" y="0"/>
                </a:cxn>
                <a:cxn ang="0">
                  <a:pos x="182" y="78"/>
                </a:cxn>
                <a:cxn ang="0">
                  <a:pos x="175" y="93"/>
                </a:cxn>
              </a:cxnLst>
              <a:rect l="0" t="0" r="r" b="b"/>
              <a:pathLst>
                <a:path w="182" h="93">
                  <a:moveTo>
                    <a:pt x="175" y="93"/>
                  </a:moveTo>
                  <a:lnTo>
                    <a:pt x="0" y="3"/>
                  </a:lnTo>
                  <a:lnTo>
                    <a:pt x="28" y="0"/>
                  </a:lnTo>
                  <a:lnTo>
                    <a:pt x="182" y="78"/>
                  </a:lnTo>
                  <a:lnTo>
                    <a:pt x="175" y="9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5" name="Freeform 20"/>
            <p:cNvSpPr>
              <a:spLocks/>
            </p:cNvSpPr>
            <p:nvPr/>
          </p:nvSpPr>
          <p:spPr bwMode="auto">
            <a:xfrm>
              <a:off x="2041525" y="3411538"/>
              <a:ext cx="292100" cy="146050"/>
            </a:xfrm>
            <a:custGeom>
              <a:avLst/>
              <a:gdLst/>
              <a:ahLst/>
              <a:cxnLst>
                <a:cxn ang="0">
                  <a:pos x="177" y="92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184" y="73"/>
                </a:cxn>
                <a:cxn ang="0">
                  <a:pos x="177" y="92"/>
                </a:cxn>
              </a:cxnLst>
              <a:rect l="0" t="0" r="r" b="b"/>
              <a:pathLst>
                <a:path w="184" h="92">
                  <a:moveTo>
                    <a:pt x="177" y="92"/>
                  </a:moveTo>
                  <a:lnTo>
                    <a:pt x="0" y="0"/>
                  </a:lnTo>
                  <a:lnTo>
                    <a:pt x="28" y="0"/>
                  </a:lnTo>
                  <a:lnTo>
                    <a:pt x="184" y="73"/>
                  </a:lnTo>
                  <a:lnTo>
                    <a:pt x="177" y="9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6" name="Freeform 21"/>
            <p:cNvSpPr>
              <a:spLocks/>
            </p:cNvSpPr>
            <p:nvPr/>
          </p:nvSpPr>
          <p:spPr bwMode="auto">
            <a:xfrm>
              <a:off x="1766888" y="3246438"/>
              <a:ext cx="704850" cy="2417763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444" y="19"/>
                </a:cxn>
                <a:cxn ang="0">
                  <a:pos x="43" y="1523"/>
                </a:cxn>
                <a:cxn ang="0">
                  <a:pos x="0" y="1490"/>
                </a:cxn>
                <a:cxn ang="0">
                  <a:pos x="402" y="0"/>
                </a:cxn>
              </a:cxnLst>
              <a:rect l="0" t="0" r="r" b="b"/>
              <a:pathLst>
                <a:path w="444" h="1523">
                  <a:moveTo>
                    <a:pt x="402" y="0"/>
                  </a:moveTo>
                  <a:lnTo>
                    <a:pt x="444" y="19"/>
                  </a:lnTo>
                  <a:lnTo>
                    <a:pt x="43" y="1523"/>
                  </a:lnTo>
                  <a:lnTo>
                    <a:pt x="0" y="1490"/>
                  </a:lnTo>
                  <a:lnTo>
                    <a:pt x="402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3B3B3">
                    <a:shade val="30000"/>
                    <a:satMod val="115000"/>
                  </a:srgbClr>
                </a:gs>
                <a:gs pos="50000">
                  <a:srgbClr val="B3B3B3">
                    <a:shade val="67500"/>
                    <a:satMod val="115000"/>
                  </a:srgbClr>
                </a:gs>
                <a:gs pos="100000">
                  <a:srgbClr val="B3B3B3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7" name="Freeform 22"/>
            <p:cNvSpPr>
              <a:spLocks/>
            </p:cNvSpPr>
            <p:nvPr/>
          </p:nvSpPr>
          <p:spPr bwMode="auto">
            <a:xfrm>
              <a:off x="1835150" y="3271838"/>
              <a:ext cx="696913" cy="2392363"/>
            </a:xfrm>
            <a:custGeom>
              <a:avLst/>
              <a:gdLst/>
              <a:ahLst/>
              <a:cxnLst>
                <a:cxn ang="0">
                  <a:pos x="401" y="3"/>
                </a:cxn>
                <a:cxn ang="0">
                  <a:pos x="439" y="0"/>
                </a:cxn>
                <a:cxn ang="0">
                  <a:pos x="42" y="1488"/>
                </a:cxn>
                <a:cxn ang="0">
                  <a:pos x="0" y="1507"/>
                </a:cxn>
                <a:cxn ang="0">
                  <a:pos x="401" y="3"/>
                </a:cxn>
              </a:cxnLst>
              <a:rect l="0" t="0" r="r" b="b"/>
              <a:pathLst>
                <a:path w="439" h="1507">
                  <a:moveTo>
                    <a:pt x="401" y="3"/>
                  </a:moveTo>
                  <a:lnTo>
                    <a:pt x="439" y="0"/>
                  </a:lnTo>
                  <a:lnTo>
                    <a:pt x="42" y="1488"/>
                  </a:lnTo>
                  <a:lnTo>
                    <a:pt x="0" y="1507"/>
                  </a:lnTo>
                  <a:lnTo>
                    <a:pt x="401" y="3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8" name="Freeform 23"/>
            <p:cNvSpPr>
              <a:spLocks/>
            </p:cNvSpPr>
            <p:nvPr/>
          </p:nvSpPr>
          <p:spPr bwMode="auto">
            <a:xfrm>
              <a:off x="2405063" y="3246438"/>
              <a:ext cx="127000" cy="30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2" y="19"/>
                </a:cxn>
                <a:cxn ang="0">
                  <a:pos x="80" y="16"/>
                </a:cxn>
                <a:cxn ang="0">
                  <a:pos x="38" y="4"/>
                </a:cxn>
                <a:cxn ang="0">
                  <a:pos x="0" y="0"/>
                </a:cxn>
              </a:cxnLst>
              <a:rect l="0" t="0" r="r" b="b"/>
              <a:pathLst>
                <a:path w="80" h="19">
                  <a:moveTo>
                    <a:pt x="0" y="0"/>
                  </a:moveTo>
                  <a:lnTo>
                    <a:pt x="42" y="19"/>
                  </a:lnTo>
                  <a:lnTo>
                    <a:pt x="80" y="16"/>
                  </a:lnTo>
                  <a:lnTo>
                    <a:pt x="38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09" name="Group 108"/>
          <p:cNvGrpSpPr/>
          <p:nvPr/>
        </p:nvGrpSpPr>
        <p:grpSpPr>
          <a:xfrm rot="21486044">
            <a:off x="4069992" y="2963988"/>
            <a:ext cx="429927" cy="988407"/>
            <a:chOff x="1406525" y="3076575"/>
            <a:chExt cx="1125538" cy="2587626"/>
          </a:xfrm>
        </p:grpSpPr>
        <p:sp>
          <p:nvSpPr>
            <p:cNvPr id="110" name="Freeform 6"/>
            <p:cNvSpPr>
              <a:spLocks/>
            </p:cNvSpPr>
            <p:nvPr/>
          </p:nvSpPr>
          <p:spPr bwMode="auto">
            <a:xfrm>
              <a:off x="1406525" y="3076575"/>
              <a:ext cx="706438" cy="2317750"/>
            </a:xfrm>
            <a:custGeom>
              <a:avLst/>
              <a:gdLst/>
              <a:ahLst/>
              <a:cxnLst>
                <a:cxn ang="0">
                  <a:pos x="400" y="0"/>
                </a:cxn>
                <a:cxn ang="0">
                  <a:pos x="445" y="17"/>
                </a:cxn>
                <a:cxn ang="0">
                  <a:pos x="48" y="1460"/>
                </a:cxn>
                <a:cxn ang="0">
                  <a:pos x="0" y="1425"/>
                </a:cxn>
                <a:cxn ang="0">
                  <a:pos x="400" y="0"/>
                </a:cxn>
              </a:cxnLst>
              <a:rect l="0" t="0" r="r" b="b"/>
              <a:pathLst>
                <a:path w="445" h="1460">
                  <a:moveTo>
                    <a:pt x="400" y="0"/>
                  </a:moveTo>
                  <a:lnTo>
                    <a:pt x="445" y="17"/>
                  </a:lnTo>
                  <a:lnTo>
                    <a:pt x="48" y="1460"/>
                  </a:lnTo>
                  <a:lnTo>
                    <a:pt x="0" y="1425"/>
                  </a:lnTo>
                  <a:lnTo>
                    <a:pt x="40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3B3B3">
                    <a:shade val="30000"/>
                    <a:satMod val="115000"/>
                  </a:srgbClr>
                </a:gs>
                <a:gs pos="50000">
                  <a:srgbClr val="B3B3B3">
                    <a:shade val="67500"/>
                    <a:satMod val="115000"/>
                  </a:srgbClr>
                </a:gs>
                <a:gs pos="100000">
                  <a:srgbClr val="B3B3B3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1" name="Freeform 7"/>
            <p:cNvSpPr>
              <a:spLocks/>
            </p:cNvSpPr>
            <p:nvPr/>
          </p:nvSpPr>
          <p:spPr bwMode="auto">
            <a:xfrm>
              <a:off x="1482725" y="3103563"/>
              <a:ext cx="688975" cy="2290763"/>
            </a:xfrm>
            <a:custGeom>
              <a:avLst/>
              <a:gdLst/>
              <a:ahLst/>
              <a:cxnLst>
                <a:cxn ang="0">
                  <a:pos x="0" y="1443"/>
                </a:cxn>
                <a:cxn ang="0">
                  <a:pos x="38" y="1424"/>
                </a:cxn>
                <a:cxn ang="0">
                  <a:pos x="434" y="0"/>
                </a:cxn>
                <a:cxn ang="0">
                  <a:pos x="397" y="0"/>
                </a:cxn>
                <a:cxn ang="0">
                  <a:pos x="0" y="1443"/>
                </a:cxn>
              </a:cxnLst>
              <a:rect l="0" t="0" r="r" b="b"/>
              <a:pathLst>
                <a:path w="434" h="1443">
                  <a:moveTo>
                    <a:pt x="0" y="1443"/>
                  </a:moveTo>
                  <a:lnTo>
                    <a:pt x="38" y="1424"/>
                  </a:lnTo>
                  <a:lnTo>
                    <a:pt x="434" y="0"/>
                  </a:lnTo>
                  <a:lnTo>
                    <a:pt x="397" y="0"/>
                  </a:lnTo>
                  <a:lnTo>
                    <a:pt x="0" y="1443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2" name="Freeform 8"/>
            <p:cNvSpPr>
              <a:spLocks/>
            </p:cNvSpPr>
            <p:nvPr/>
          </p:nvSpPr>
          <p:spPr bwMode="auto">
            <a:xfrm>
              <a:off x="2041525" y="3076575"/>
              <a:ext cx="130175" cy="30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7" y="19"/>
                </a:cxn>
                <a:cxn ang="0">
                  <a:pos x="82" y="17"/>
                </a:cxn>
                <a:cxn ang="0">
                  <a:pos x="40" y="0"/>
                </a:cxn>
                <a:cxn ang="0">
                  <a:pos x="0" y="0"/>
                </a:cxn>
              </a:cxnLst>
              <a:rect l="0" t="0" r="r" b="b"/>
              <a:pathLst>
                <a:path w="82" h="19">
                  <a:moveTo>
                    <a:pt x="0" y="0"/>
                  </a:moveTo>
                  <a:lnTo>
                    <a:pt x="47" y="19"/>
                  </a:lnTo>
                  <a:lnTo>
                    <a:pt x="82" y="17"/>
                  </a:lnTo>
                  <a:lnTo>
                    <a:pt x="4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3" name="Freeform 9"/>
            <p:cNvSpPr>
              <a:spLocks/>
            </p:cNvSpPr>
            <p:nvPr/>
          </p:nvSpPr>
          <p:spPr bwMode="auto">
            <a:xfrm>
              <a:off x="2025650" y="3411538"/>
              <a:ext cx="296863" cy="201613"/>
            </a:xfrm>
            <a:custGeom>
              <a:avLst/>
              <a:gdLst/>
              <a:ahLst/>
              <a:cxnLst>
                <a:cxn ang="0">
                  <a:pos x="187" y="92"/>
                </a:cxn>
                <a:cxn ang="0">
                  <a:pos x="10" y="0"/>
                </a:cxn>
                <a:cxn ang="0">
                  <a:pos x="0" y="33"/>
                </a:cxn>
                <a:cxn ang="0">
                  <a:pos x="175" y="127"/>
                </a:cxn>
                <a:cxn ang="0">
                  <a:pos x="187" y="92"/>
                </a:cxn>
              </a:cxnLst>
              <a:rect l="0" t="0" r="r" b="b"/>
              <a:pathLst>
                <a:path w="187" h="127">
                  <a:moveTo>
                    <a:pt x="187" y="92"/>
                  </a:moveTo>
                  <a:lnTo>
                    <a:pt x="10" y="0"/>
                  </a:lnTo>
                  <a:lnTo>
                    <a:pt x="0" y="33"/>
                  </a:lnTo>
                  <a:lnTo>
                    <a:pt x="175" y="127"/>
                  </a:lnTo>
                  <a:lnTo>
                    <a:pt x="187" y="9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4" name="Freeform 10"/>
            <p:cNvSpPr>
              <a:spLocks/>
            </p:cNvSpPr>
            <p:nvPr/>
          </p:nvSpPr>
          <p:spPr bwMode="auto">
            <a:xfrm>
              <a:off x="1951038" y="3703638"/>
              <a:ext cx="288925" cy="206375"/>
            </a:xfrm>
            <a:custGeom>
              <a:avLst/>
              <a:gdLst/>
              <a:ahLst/>
              <a:cxnLst>
                <a:cxn ang="0">
                  <a:pos x="172" y="130"/>
                </a:cxn>
                <a:cxn ang="0">
                  <a:pos x="0" y="35"/>
                </a:cxn>
                <a:cxn ang="0">
                  <a:pos x="7" y="0"/>
                </a:cxn>
                <a:cxn ang="0">
                  <a:pos x="182" y="90"/>
                </a:cxn>
                <a:cxn ang="0">
                  <a:pos x="172" y="130"/>
                </a:cxn>
              </a:cxnLst>
              <a:rect l="0" t="0" r="r" b="b"/>
              <a:pathLst>
                <a:path w="182" h="130">
                  <a:moveTo>
                    <a:pt x="172" y="130"/>
                  </a:moveTo>
                  <a:lnTo>
                    <a:pt x="0" y="35"/>
                  </a:lnTo>
                  <a:lnTo>
                    <a:pt x="7" y="0"/>
                  </a:lnTo>
                  <a:lnTo>
                    <a:pt x="182" y="90"/>
                  </a:lnTo>
                  <a:lnTo>
                    <a:pt x="172" y="13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5" name="Freeform 11"/>
            <p:cNvSpPr>
              <a:spLocks/>
            </p:cNvSpPr>
            <p:nvPr/>
          </p:nvSpPr>
          <p:spPr bwMode="auto">
            <a:xfrm>
              <a:off x="1865313" y="4037013"/>
              <a:ext cx="288925" cy="217488"/>
            </a:xfrm>
            <a:custGeom>
              <a:avLst/>
              <a:gdLst/>
              <a:ahLst/>
              <a:cxnLst>
                <a:cxn ang="0">
                  <a:pos x="170" y="137"/>
                </a:cxn>
                <a:cxn ang="0">
                  <a:pos x="0" y="35"/>
                </a:cxn>
                <a:cxn ang="0">
                  <a:pos x="9" y="0"/>
                </a:cxn>
                <a:cxn ang="0">
                  <a:pos x="182" y="97"/>
                </a:cxn>
                <a:cxn ang="0">
                  <a:pos x="170" y="137"/>
                </a:cxn>
              </a:cxnLst>
              <a:rect l="0" t="0" r="r" b="b"/>
              <a:pathLst>
                <a:path w="182" h="137">
                  <a:moveTo>
                    <a:pt x="170" y="137"/>
                  </a:moveTo>
                  <a:lnTo>
                    <a:pt x="0" y="35"/>
                  </a:lnTo>
                  <a:lnTo>
                    <a:pt x="9" y="0"/>
                  </a:lnTo>
                  <a:lnTo>
                    <a:pt x="182" y="97"/>
                  </a:lnTo>
                  <a:lnTo>
                    <a:pt x="170" y="13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6" name="Freeform 12"/>
            <p:cNvSpPr>
              <a:spLocks/>
            </p:cNvSpPr>
            <p:nvPr/>
          </p:nvSpPr>
          <p:spPr bwMode="auto">
            <a:xfrm>
              <a:off x="1752600" y="4408488"/>
              <a:ext cx="295275" cy="225425"/>
            </a:xfrm>
            <a:custGeom>
              <a:avLst/>
              <a:gdLst/>
              <a:ahLst/>
              <a:cxnLst>
                <a:cxn ang="0">
                  <a:pos x="177" y="142"/>
                </a:cxn>
                <a:cxn ang="0">
                  <a:pos x="0" y="35"/>
                </a:cxn>
                <a:cxn ang="0">
                  <a:pos x="9" y="0"/>
                </a:cxn>
                <a:cxn ang="0">
                  <a:pos x="186" y="101"/>
                </a:cxn>
                <a:cxn ang="0">
                  <a:pos x="177" y="142"/>
                </a:cxn>
              </a:cxnLst>
              <a:rect l="0" t="0" r="r" b="b"/>
              <a:pathLst>
                <a:path w="186" h="142">
                  <a:moveTo>
                    <a:pt x="177" y="142"/>
                  </a:moveTo>
                  <a:lnTo>
                    <a:pt x="0" y="35"/>
                  </a:lnTo>
                  <a:lnTo>
                    <a:pt x="9" y="0"/>
                  </a:lnTo>
                  <a:lnTo>
                    <a:pt x="186" y="101"/>
                  </a:lnTo>
                  <a:lnTo>
                    <a:pt x="177" y="14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7" name="Freeform 13"/>
            <p:cNvSpPr>
              <a:spLocks/>
            </p:cNvSpPr>
            <p:nvPr/>
          </p:nvSpPr>
          <p:spPr bwMode="auto">
            <a:xfrm>
              <a:off x="1654175" y="4764088"/>
              <a:ext cx="296863" cy="222250"/>
            </a:xfrm>
            <a:custGeom>
              <a:avLst/>
              <a:gdLst/>
              <a:ahLst/>
              <a:cxnLst>
                <a:cxn ang="0">
                  <a:pos x="178" y="140"/>
                </a:cxn>
                <a:cxn ang="0">
                  <a:pos x="0" y="33"/>
                </a:cxn>
                <a:cxn ang="0">
                  <a:pos x="10" y="0"/>
                </a:cxn>
                <a:cxn ang="0">
                  <a:pos x="187" y="99"/>
                </a:cxn>
                <a:cxn ang="0">
                  <a:pos x="178" y="140"/>
                </a:cxn>
              </a:cxnLst>
              <a:rect l="0" t="0" r="r" b="b"/>
              <a:pathLst>
                <a:path w="187" h="140">
                  <a:moveTo>
                    <a:pt x="178" y="140"/>
                  </a:moveTo>
                  <a:lnTo>
                    <a:pt x="0" y="33"/>
                  </a:lnTo>
                  <a:lnTo>
                    <a:pt x="10" y="0"/>
                  </a:lnTo>
                  <a:lnTo>
                    <a:pt x="187" y="99"/>
                  </a:lnTo>
                  <a:lnTo>
                    <a:pt x="178" y="14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8" name="Freeform 14"/>
            <p:cNvSpPr>
              <a:spLocks/>
            </p:cNvSpPr>
            <p:nvPr/>
          </p:nvSpPr>
          <p:spPr bwMode="auto">
            <a:xfrm>
              <a:off x="1554163" y="5121275"/>
              <a:ext cx="300038" cy="223838"/>
            </a:xfrm>
            <a:custGeom>
              <a:avLst/>
              <a:gdLst/>
              <a:ahLst/>
              <a:cxnLst>
                <a:cxn ang="0">
                  <a:pos x="179" y="141"/>
                </a:cxn>
                <a:cxn ang="0">
                  <a:pos x="0" y="35"/>
                </a:cxn>
                <a:cxn ang="0">
                  <a:pos x="9" y="0"/>
                </a:cxn>
                <a:cxn ang="0">
                  <a:pos x="189" y="101"/>
                </a:cxn>
                <a:cxn ang="0">
                  <a:pos x="179" y="141"/>
                </a:cxn>
              </a:cxnLst>
              <a:rect l="0" t="0" r="r" b="b"/>
              <a:pathLst>
                <a:path w="189" h="141">
                  <a:moveTo>
                    <a:pt x="179" y="141"/>
                  </a:moveTo>
                  <a:lnTo>
                    <a:pt x="0" y="35"/>
                  </a:lnTo>
                  <a:lnTo>
                    <a:pt x="9" y="0"/>
                  </a:lnTo>
                  <a:lnTo>
                    <a:pt x="189" y="101"/>
                  </a:lnTo>
                  <a:lnTo>
                    <a:pt x="179" y="14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9" name="Freeform 15"/>
            <p:cNvSpPr>
              <a:spLocks/>
            </p:cNvSpPr>
            <p:nvPr/>
          </p:nvSpPr>
          <p:spPr bwMode="auto">
            <a:xfrm>
              <a:off x="1568450" y="5121275"/>
              <a:ext cx="292100" cy="160338"/>
            </a:xfrm>
            <a:custGeom>
              <a:avLst/>
              <a:gdLst/>
              <a:ahLst/>
              <a:cxnLst>
                <a:cxn ang="0">
                  <a:pos x="180" y="101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184" y="87"/>
                </a:cxn>
                <a:cxn ang="0">
                  <a:pos x="180" y="101"/>
                </a:cxn>
              </a:cxnLst>
              <a:rect l="0" t="0" r="r" b="b"/>
              <a:pathLst>
                <a:path w="184" h="101">
                  <a:moveTo>
                    <a:pt x="180" y="101"/>
                  </a:moveTo>
                  <a:lnTo>
                    <a:pt x="0" y="0"/>
                  </a:lnTo>
                  <a:lnTo>
                    <a:pt x="28" y="0"/>
                  </a:lnTo>
                  <a:lnTo>
                    <a:pt x="184" y="87"/>
                  </a:lnTo>
                  <a:lnTo>
                    <a:pt x="180" y="1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0" name="Freeform 16"/>
            <p:cNvSpPr>
              <a:spLocks/>
            </p:cNvSpPr>
            <p:nvPr/>
          </p:nvSpPr>
          <p:spPr bwMode="auto">
            <a:xfrm>
              <a:off x="1670050" y="4764088"/>
              <a:ext cx="292100" cy="157163"/>
            </a:xfrm>
            <a:custGeom>
              <a:avLst/>
              <a:gdLst/>
              <a:ahLst/>
              <a:cxnLst>
                <a:cxn ang="0">
                  <a:pos x="177" y="99"/>
                </a:cxn>
                <a:cxn ang="0">
                  <a:pos x="0" y="0"/>
                </a:cxn>
                <a:cxn ang="0">
                  <a:pos x="26" y="0"/>
                </a:cxn>
                <a:cxn ang="0">
                  <a:pos x="184" y="85"/>
                </a:cxn>
                <a:cxn ang="0">
                  <a:pos x="177" y="99"/>
                </a:cxn>
              </a:cxnLst>
              <a:rect l="0" t="0" r="r" b="b"/>
              <a:pathLst>
                <a:path w="184" h="99">
                  <a:moveTo>
                    <a:pt x="177" y="99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184" y="85"/>
                  </a:lnTo>
                  <a:lnTo>
                    <a:pt x="177" y="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1" name="Freeform 17"/>
            <p:cNvSpPr>
              <a:spLocks/>
            </p:cNvSpPr>
            <p:nvPr/>
          </p:nvSpPr>
          <p:spPr bwMode="auto">
            <a:xfrm>
              <a:off x="1766888" y="4408488"/>
              <a:ext cx="288925" cy="160338"/>
            </a:xfrm>
            <a:custGeom>
              <a:avLst/>
              <a:gdLst/>
              <a:ahLst/>
              <a:cxnLst>
                <a:cxn ang="0">
                  <a:pos x="177" y="101"/>
                </a:cxn>
                <a:cxn ang="0">
                  <a:pos x="0" y="0"/>
                </a:cxn>
                <a:cxn ang="0">
                  <a:pos x="26" y="0"/>
                </a:cxn>
                <a:cxn ang="0">
                  <a:pos x="182" y="85"/>
                </a:cxn>
                <a:cxn ang="0">
                  <a:pos x="177" y="101"/>
                </a:cxn>
              </a:cxnLst>
              <a:rect l="0" t="0" r="r" b="b"/>
              <a:pathLst>
                <a:path w="182" h="101">
                  <a:moveTo>
                    <a:pt x="177" y="101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182" y="85"/>
                  </a:lnTo>
                  <a:lnTo>
                    <a:pt x="177" y="1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2" name="Freeform 18"/>
            <p:cNvSpPr>
              <a:spLocks/>
            </p:cNvSpPr>
            <p:nvPr/>
          </p:nvSpPr>
          <p:spPr bwMode="auto">
            <a:xfrm>
              <a:off x="1879600" y="4037013"/>
              <a:ext cx="277813" cy="153988"/>
            </a:xfrm>
            <a:custGeom>
              <a:avLst/>
              <a:gdLst/>
              <a:ahLst/>
              <a:cxnLst>
                <a:cxn ang="0">
                  <a:pos x="173" y="97"/>
                </a:cxn>
                <a:cxn ang="0">
                  <a:pos x="0" y="0"/>
                </a:cxn>
                <a:cxn ang="0">
                  <a:pos x="21" y="0"/>
                </a:cxn>
                <a:cxn ang="0">
                  <a:pos x="175" y="83"/>
                </a:cxn>
                <a:cxn ang="0">
                  <a:pos x="173" y="97"/>
                </a:cxn>
              </a:cxnLst>
              <a:rect l="0" t="0" r="r" b="b"/>
              <a:pathLst>
                <a:path w="175" h="97">
                  <a:moveTo>
                    <a:pt x="173" y="97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175" y="83"/>
                  </a:lnTo>
                  <a:lnTo>
                    <a:pt x="173" y="9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3" name="Freeform 19"/>
            <p:cNvSpPr>
              <a:spLocks/>
            </p:cNvSpPr>
            <p:nvPr/>
          </p:nvSpPr>
          <p:spPr bwMode="auto">
            <a:xfrm>
              <a:off x="1962150" y="3698875"/>
              <a:ext cx="288925" cy="147638"/>
            </a:xfrm>
            <a:custGeom>
              <a:avLst/>
              <a:gdLst/>
              <a:ahLst/>
              <a:cxnLst>
                <a:cxn ang="0">
                  <a:pos x="175" y="93"/>
                </a:cxn>
                <a:cxn ang="0">
                  <a:pos x="0" y="3"/>
                </a:cxn>
                <a:cxn ang="0">
                  <a:pos x="28" y="0"/>
                </a:cxn>
                <a:cxn ang="0">
                  <a:pos x="182" y="78"/>
                </a:cxn>
                <a:cxn ang="0">
                  <a:pos x="175" y="93"/>
                </a:cxn>
              </a:cxnLst>
              <a:rect l="0" t="0" r="r" b="b"/>
              <a:pathLst>
                <a:path w="182" h="93">
                  <a:moveTo>
                    <a:pt x="175" y="93"/>
                  </a:moveTo>
                  <a:lnTo>
                    <a:pt x="0" y="3"/>
                  </a:lnTo>
                  <a:lnTo>
                    <a:pt x="28" y="0"/>
                  </a:lnTo>
                  <a:lnTo>
                    <a:pt x="182" y="78"/>
                  </a:lnTo>
                  <a:lnTo>
                    <a:pt x="175" y="9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4" name="Freeform 20"/>
            <p:cNvSpPr>
              <a:spLocks/>
            </p:cNvSpPr>
            <p:nvPr/>
          </p:nvSpPr>
          <p:spPr bwMode="auto">
            <a:xfrm>
              <a:off x="2041525" y="3411538"/>
              <a:ext cx="292100" cy="146050"/>
            </a:xfrm>
            <a:custGeom>
              <a:avLst/>
              <a:gdLst/>
              <a:ahLst/>
              <a:cxnLst>
                <a:cxn ang="0">
                  <a:pos x="177" y="92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184" y="73"/>
                </a:cxn>
                <a:cxn ang="0">
                  <a:pos x="177" y="92"/>
                </a:cxn>
              </a:cxnLst>
              <a:rect l="0" t="0" r="r" b="b"/>
              <a:pathLst>
                <a:path w="184" h="92">
                  <a:moveTo>
                    <a:pt x="177" y="92"/>
                  </a:moveTo>
                  <a:lnTo>
                    <a:pt x="0" y="0"/>
                  </a:lnTo>
                  <a:lnTo>
                    <a:pt x="28" y="0"/>
                  </a:lnTo>
                  <a:lnTo>
                    <a:pt x="184" y="73"/>
                  </a:lnTo>
                  <a:lnTo>
                    <a:pt x="177" y="9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5" name="Freeform 21"/>
            <p:cNvSpPr>
              <a:spLocks/>
            </p:cNvSpPr>
            <p:nvPr/>
          </p:nvSpPr>
          <p:spPr bwMode="auto">
            <a:xfrm>
              <a:off x="1766888" y="3246438"/>
              <a:ext cx="704850" cy="2417763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444" y="19"/>
                </a:cxn>
                <a:cxn ang="0">
                  <a:pos x="43" y="1523"/>
                </a:cxn>
                <a:cxn ang="0">
                  <a:pos x="0" y="1490"/>
                </a:cxn>
                <a:cxn ang="0">
                  <a:pos x="402" y="0"/>
                </a:cxn>
              </a:cxnLst>
              <a:rect l="0" t="0" r="r" b="b"/>
              <a:pathLst>
                <a:path w="444" h="1523">
                  <a:moveTo>
                    <a:pt x="402" y="0"/>
                  </a:moveTo>
                  <a:lnTo>
                    <a:pt x="444" y="19"/>
                  </a:lnTo>
                  <a:lnTo>
                    <a:pt x="43" y="1523"/>
                  </a:lnTo>
                  <a:lnTo>
                    <a:pt x="0" y="1490"/>
                  </a:lnTo>
                  <a:lnTo>
                    <a:pt x="402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3B3B3">
                    <a:shade val="30000"/>
                    <a:satMod val="115000"/>
                  </a:srgbClr>
                </a:gs>
                <a:gs pos="50000">
                  <a:srgbClr val="B3B3B3">
                    <a:shade val="67500"/>
                    <a:satMod val="115000"/>
                  </a:srgbClr>
                </a:gs>
                <a:gs pos="100000">
                  <a:srgbClr val="B3B3B3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6" name="Freeform 22"/>
            <p:cNvSpPr>
              <a:spLocks/>
            </p:cNvSpPr>
            <p:nvPr/>
          </p:nvSpPr>
          <p:spPr bwMode="auto">
            <a:xfrm>
              <a:off x="1835150" y="3271838"/>
              <a:ext cx="696913" cy="2392363"/>
            </a:xfrm>
            <a:custGeom>
              <a:avLst/>
              <a:gdLst/>
              <a:ahLst/>
              <a:cxnLst>
                <a:cxn ang="0">
                  <a:pos x="401" y="3"/>
                </a:cxn>
                <a:cxn ang="0">
                  <a:pos x="439" y="0"/>
                </a:cxn>
                <a:cxn ang="0">
                  <a:pos x="42" y="1488"/>
                </a:cxn>
                <a:cxn ang="0">
                  <a:pos x="0" y="1507"/>
                </a:cxn>
                <a:cxn ang="0">
                  <a:pos x="401" y="3"/>
                </a:cxn>
              </a:cxnLst>
              <a:rect l="0" t="0" r="r" b="b"/>
              <a:pathLst>
                <a:path w="439" h="1507">
                  <a:moveTo>
                    <a:pt x="401" y="3"/>
                  </a:moveTo>
                  <a:lnTo>
                    <a:pt x="439" y="0"/>
                  </a:lnTo>
                  <a:lnTo>
                    <a:pt x="42" y="1488"/>
                  </a:lnTo>
                  <a:lnTo>
                    <a:pt x="0" y="1507"/>
                  </a:lnTo>
                  <a:lnTo>
                    <a:pt x="401" y="3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7" name="Freeform 23"/>
            <p:cNvSpPr>
              <a:spLocks/>
            </p:cNvSpPr>
            <p:nvPr/>
          </p:nvSpPr>
          <p:spPr bwMode="auto">
            <a:xfrm>
              <a:off x="2405063" y="3246438"/>
              <a:ext cx="127000" cy="30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2" y="19"/>
                </a:cxn>
                <a:cxn ang="0">
                  <a:pos x="80" y="16"/>
                </a:cxn>
                <a:cxn ang="0">
                  <a:pos x="38" y="4"/>
                </a:cxn>
                <a:cxn ang="0">
                  <a:pos x="0" y="0"/>
                </a:cxn>
              </a:cxnLst>
              <a:rect l="0" t="0" r="r" b="b"/>
              <a:pathLst>
                <a:path w="80" h="19">
                  <a:moveTo>
                    <a:pt x="0" y="0"/>
                  </a:moveTo>
                  <a:lnTo>
                    <a:pt x="42" y="19"/>
                  </a:lnTo>
                  <a:lnTo>
                    <a:pt x="80" y="16"/>
                  </a:lnTo>
                  <a:lnTo>
                    <a:pt x="38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28" name="Group 127"/>
          <p:cNvGrpSpPr/>
          <p:nvPr/>
        </p:nvGrpSpPr>
        <p:grpSpPr>
          <a:xfrm rot="21486044">
            <a:off x="4364115" y="2379860"/>
            <a:ext cx="312041" cy="717386"/>
            <a:chOff x="1406525" y="3076575"/>
            <a:chExt cx="1125538" cy="2587626"/>
          </a:xfrm>
        </p:grpSpPr>
        <p:sp>
          <p:nvSpPr>
            <p:cNvPr id="129" name="Freeform 6"/>
            <p:cNvSpPr>
              <a:spLocks/>
            </p:cNvSpPr>
            <p:nvPr/>
          </p:nvSpPr>
          <p:spPr bwMode="auto">
            <a:xfrm>
              <a:off x="1406525" y="3076575"/>
              <a:ext cx="706438" cy="2317750"/>
            </a:xfrm>
            <a:custGeom>
              <a:avLst/>
              <a:gdLst/>
              <a:ahLst/>
              <a:cxnLst>
                <a:cxn ang="0">
                  <a:pos x="400" y="0"/>
                </a:cxn>
                <a:cxn ang="0">
                  <a:pos x="445" y="17"/>
                </a:cxn>
                <a:cxn ang="0">
                  <a:pos x="48" y="1460"/>
                </a:cxn>
                <a:cxn ang="0">
                  <a:pos x="0" y="1425"/>
                </a:cxn>
                <a:cxn ang="0">
                  <a:pos x="400" y="0"/>
                </a:cxn>
              </a:cxnLst>
              <a:rect l="0" t="0" r="r" b="b"/>
              <a:pathLst>
                <a:path w="445" h="1460">
                  <a:moveTo>
                    <a:pt x="400" y="0"/>
                  </a:moveTo>
                  <a:lnTo>
                    <a:pt x="445" y="17"/>
                  </a:lnTo>
                  <a:lnTo>
                    <a:pt x="48" y="1460"/>
                  </a:lnTo>
                  <a:lnTo>
                    <a:pt x="0" y="1425"/>
                  </a:lnTo>
                  <a:lnTo>
                    <a:pt x="40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3B3B3">
                    <a:shade val="30000"/>
                    <a:satMod val="115000"/>
                  </a:srgbClr>
                </a:gs>
                <a:gs pos="50000">
                  <a:srgbClr val="B3B3B3">
                    <a:shade val="67500"/>
                    <a:satMod val="115000"/>
                  </a:srgbClr>
                </a:gs>
                <a:gs pos="100000">
                  <a:srgbClr val="B3B3B3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0" name="Freeform 7"/>
            <p:cNvSpPr>
              <a:spLocks/>
            </p:cNvSpPr>
            <p:nvPr/>
          </p:nvSpPr>
          <p:spPr bwMode="auto">
            <a:xfrm>
              <a:off x="1482725" y="3103563"/>
              <a:ext cx="688975" cy="2290763"/>
            </a:xfrm>
            <a:custGeom>
              <a:avLst/>
              <a:gdLst/>
              <a:ahLst/>
              <a:cxnLst>
                <a:cxn ang="0">
                  <a:pos x="0" y="1443"/>
                </a:cxn>
                <a:cxn ang="0">
                  <a:pos x="38" y="1424"/>
                </a:cxn>
                <a:cxn ang="0">
                  <a:pos x="434" y="0"/>
                </a:cxn>
                <a:cxn ang="0">
                  <a:pos x="397" y="0"/>
                </a:cxn>
                <a:cxn ang="0">
                  <a:pos x="0" y="1443"/>
                </a:cxn>
              </a:cxnLst>
              <a:rect l="0" t="0" r="r" b="b"/>
              <a:pathLst>
                <a:path w="434" h="1443">
                  <a:moveTo>
                    <a:pt x="0" y="1443"/>
                  </a:moveTo>
                  <a:lnTo>
                    <a:pt x="38" y="1424"/>
                  </a:lnTo>
                  <a:lnTo>
                    <a:pt x="434" y="0"/>
                  </a:lnTo>
                  <a:lnTo>
                    <a:pt x="397" y="0"/>
                  </a:lnTo>
                  <a:lnTo>
                    <a:pt x="0" y="1443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1" name="Freeform 8"/>
            <p:cNvSpPr>
              <a:spLocks/>
            </p:cNvSpPr>
            <p:nvPr/>
          </p:nvSpPr>
          <p:spPr bwMode="auto">
            <a:xfrm>
              <a:off x="2041525" y="3076575"/>
              <a:ext cx="130175" cy="30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7" y="19"/>
                </a:cxn>
                <a:cxn ang="0">
                  <a:pos x="82" y="17"/>
                </a:cxn>
                <a:cxn ang="0">
                  <a:pos x="40" y="0"/>
                </a:cxn>
                <a:cxn ang="0">
                  <a:pos x="0" y="0"/>
                </a:cxn>
              </a:cxnLst>
              <a:rect l="0" t="0" r="r" b="b"/>
              <a:pathLst>
                <a:path w="82" h="19">
                  <a:moveTo>
                    <a:pt x="0" y="0"/>
                  </a:moveTo>
                  <a:lnTo>
                    <a:pt x="47" y="19"/>
                  </a:lnTo>
                  <a:lnTo>
                    <a:pt x="82" y="17"/>
                  </a:lnTo>
                  <a:lnTo>
                    <a:pt x="4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2" name="Freeform 9"/>
            <p:cNvSpPr>
              <a:spLocks/>
            </p:cNvSpPr>
            <p:nvPr/>
          </p:nvSpPr>
          <p:spPr bwMode="auto">
            <a:xfrm>
              <a:off x="2025650" y="3411538"/>
              <a:ext cx="296863" cy="201613"/>
            </a:xfrm>
            <a:custGeom>
              <a:avLst/>
              <a:gdLst/>
              <a:ahLst/>
              <a:cxnLst>
                <a:cxn ang="0">
                  <a:pos x="187" y="92"/>
                </a:cxn>
                <a:cxn ang="0">
                  <a:pos x="10" y="0"/>
                </a:cxn>
                <a:cxn ang="0">
                  <a:pos x="0" y="33"/>
                </a:cxn>
                <a:cxn ang="0">
                  <a:pos x="175" y="127"/>
                </a:cxn>
                <a:cxn ang="0">
                  <a:pos x="187" y="92"/>
                </a:cxn>
              </a:cxnLst>
              <a:rect l="0" t="0" r="r" b="b"/>
              <a:pathLst>
                <a:path w="187" h="127">
                  <a:moveTo>
                    <a:pt x="187" y="92"/>
                  </a:moveTo>
                  <a:lnTo>
                    <a:pt x="10" y="0"/>
                  </a:lnTo>
                  <a:lnTo>
                    <a:pt x="0" y="33"/>
                  </a:lnTo>
                  <a:lnTo>
                    <a:pt x="175" y="127"/>
                  </a:lnTo>
                  <a:lnTo>
                    <a:pt x="187" y="9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3" name="Freeform 10"/>
            <p:cNvSpPr>
              <a:spLocks/>
            </p:cNvSpPr>
            <p:nvPr/>
          </p:nvSpPr>
          <p:spPr bwMode="auto">
            <a:xfrm>
              <a:off x="1951038" y="3703638"/>
              <a:ext cx="288925" cy="206375"/>
            </a:xfrm>
            <a:custGeom>
              <a:avLst/>
              <a:gdLst/>
              <a:ahLst/>
              <a:cxnLst>
                <a:cxn ang="0">
                  <a:pos x="172" y="130"/>
                </a:cxn>
                <a:cxn ang="0">
                  <a:pos x="0" y="35"/>
                </a:cxn>
                <a:cxn ang="0">
                  <a:pos x="7" y="0"/>
                </a:cxn>
                <a:cxn ang="0">
                  <a:pos x="182" y="90"/>
                </a:cxn>
                <a:cxn ang="0">
                  <a:pos x="172" y="130"/>
                </a:cxn>
              </a:cxnLst>
              <a:rect l="0" t="0" r="r" b="b"/>
              <a:pathLst>
                <a:path w="182" h="130">
                  <a:moveTo>
                    <a:pt x="172" y="130"/>
                  </a:moveTo>
                  <a:lnTo>
                    <a:pt x="0" y="35"/>
                  </a:lnTo>
                  <a:lnTo>
                    <a:pt x="7" y="0"/>
                  </a:lnTo>
                  <a:lnTo>
                    <a:pt x="182" y="90"/>
                  </a:lnTo>
                  <a:lnTo>
                    <a:pt x="172" y="13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4" name="Freeform 11"/>
            <p:cNvSpPr>
              <a:spLocks/>
            </p:cNvSpPr>
            <p:nvPr/>
          </p:nvSpPr>
          <p:spPr bwMode="auto">
            <a:xfrm>
              <a:off x="1865313" y="4037013"/>
              <a:ext cx="288925" cy="217488"/>
            </a:xfrm>
            <a:custGeom>
              <a:avLst/>
              <a:gdLst/>
              <a:ahLst/>
              <a:cxnLst>
                <a:cxn ang="0">
                  <a:pos x="170" y="137"/>
                </a:cxn>
                <a:cxn ang="0">
                  <a:pos x="0" y="35"/>
                </a:cxn>
                <a:cxn ang="0">
                  <a:pos x="9" y="0"/>
                </a:cxn>
                <a:cxn ang="0">
                  <a:pos x="182" y="97"/>
                </a:cxn>
                <a:cxn ang="0">
                  <a:pos x="170" y="137"/>
                </a:cxn>
              </a:cxnLst>
              <a:rect l="0" t="0" r="r" b="b"/>
              <a:pathLst>
                <a:path w="182" h="137">
                  <a:moveTo>
                    <a:pt x="170" y="137"/>
                  </a:moveTo>
                  <a:lnTo>
                    <a:pt x="0" y="35"/>
                  </a:lnTo>
                  <a:lnTo>
                    <a:pt x="9" y="0"/>
                  </a:lnTo>
                  <a:lnTo>
                    <a:pt x="182" y="97"/>
                  </a:lnTo>
                  <a:lnTo>
                    <a:pt x="170" y="13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5" name="Freeform 12"/>
            <p:cNvSpPr>
              <a:spLocks/>
            </p:cNvSpPr>
            <p:nvPr/>
          </p:nvSpPr>
          <p:spPr bwMode="auto">
            <a:xfrm>
              <a:off x="1752600" y="4408488"/>
              <a:ext cx="295275" cy="225425"/>
            </a:xfrm>
            <a:custGeom>
              <a:avLst/>
              <a:gdLst/>
              <a:ahLst/>
              <a:cxnLst>
                <a:cxn ang="0">
                  <a:pos x="177" y="142"/>
                </a:cxn>
                <a:cxn ang="0">
                  <a:pos x="0" y="35"/>
                </a:cxn>
                <a:cxn ang="0">
                  <a:pos x="9" y="0"/>
                </a:cxn>
                <a:cxn ang="0">
                  <a:pos x="186" y="101"/>
                </a:cxn>
                <a:cxn ang="0">
                  <a:pos x="177" y="142"/>
                </a:cxn>
              </a:cxnLst>
              <a:rect l="0" t="0" r="r" b="b"/>
              <a:pathLst>
                <a:path w="186" h="142">
                  <a:moveTo>
                    <a:pt x="177" y="142"/>
                  </a:moveTo>
                  <a:lnTo>
                    <a:pt x="0" y="35"/>
                  </a:lnTo>
                  <a:lnTo>
                    <a:pt x="9" y="0"/>
                  </a:lnTo>
                  <a:lnTo>
                    <a:pt x="186" y="101"/>
                  </a:lnTo>
                  <a:lnTo>
                    <a:pt x="177" y="14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6" name="Freeform 13"/>
            <p:cNvSpPr>
              <a:spLocks/>
            </p:cNvSpPr>
            <p:nvPr/>
          </p:nvSpPr>
          <p:spPr bwMode="auto">
            <a:xfrm>
              <a:off x="1654175" y="4764088"/>
              <a:ext cx="296863" cy="222250"/>
            </a:xfrm>
            <a:custGeom>
              <a:avLst/>
              <a:gdLst/>
              <a:ahLst/>
              <a:cxnLst>
                <a:cxn ang="0">
                  <a:pos x="178" y="140"/>
                </a:cxn>
                <a:cxn ang="0">
                  <a:pos x="0" y="33"/>
                </a:cxn>
                <a:cxn ang="0">
                  <a:pos x="10" y="0"/>
                </a:cxn>
                <a:cxn ang="0">
                  <a:pos x="187" y="99"/>
                </a:cxn>
                <a:cxn ang="0">
                  <a:pos x="178" y="140"/>
                </a:cxn>
              </a:cxnLst>
              <a:rect l="0" t="0" r="r" b="b"/>
              <a:pathLst>
                <a:path w="187" h="140">
                  <a:moveTo>
                    <a:pt x="178" y="140"/>
                  </a:moveTo>
                  <a:lnTo>
                    <a:pt x="0" y="33"/>
                  </a:lnTo>
                  <a:lnTo>
                    <a:pt x="10" y="0"/>
                  </a:lnTo>
                  <a:lnTo>
                    <a:pt x="187" y="99"/>
                  </a:lnTo>
                  <a:lnTo>
                    <a:pt x="178" y="14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7" name="Freeform 14"/>
            <p:cNvSpPr>
              <a:spLocks/>
            </p:cNvSpPr>
            <p:nvPr/>
          </p:nvSpPr>
          <p:spPr bwMode="auto">
            <a:xfrm>
              <a:off x="1554163" y="5121275"/>
              <a:ext cx="300038" cy="223838"/>
            </a:xfrm>
            <a:custGeom>
              <a:avLst/>
              <a:gdLst/>
              <a:ahLst/>
              <a:cxnLst>
                <a:cxn ang="0">
                  <a:pos x="179" y="141"/>
                </a:cxn>
                <a:cxn ang="0">
                  <a:pos x="0" y="35"/>
                </a:cxn>
                <a:cxn ang="0">
                  <a:pos x="9" y="0"/>
                </a:cxn>
                <a:cxn ang="0">
                  <a:pos x="189" y="101"/>
                </a:cxn>
                <a:cxn ang="0">
                  <a:pos x="179" y="141"/>
                </a:cxn>
              </a:cxnLst>
              <a:rect l="0" t="0" r="r" b="b"/>
              <a:pathLst>
                <a:path w="189" h="141">
                  <a:moveTo>
                    <a:pt x="179" y="141"/>
                  </a:moveTo>
                  <a:lnTo>
                    <a:pt x="0" y="35"/>
                  </a:lnTo>
                  <a:lnTo>
                    <a:pt x="9" y="0"/>
                  </a:lnTo>
                  <a:lnTo>
                    <a:pt x="189" y="101"/>
                  </a:lnTo>
                  <a:lnTo>
                    <a:pt x="179" y="14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8" name="Freeform 15"/>
            <p:cNvSpPr>
              <a:spLocks/>
            </p:cNvSpPr>
            <p:nvPr/>
          </p:nvSpPr>
          <p:spPr bwMode="auto">
            <a:xfrm>
              <a:off x="1568450" y="5121275"/>
              <a:ext cx="292100" cy="160338"/>
            </a:xfrm>
            <a:custGeom>
              <a:avLst/>
              <a:gdLst/>
              <a:ahLst/>
              <a:cxnLst>
                <a:cxn ang="0">
                  <a:pos x="180" y="101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184" y="87"/>
                </a:cxn>
                <a:cxn ang="0">
                  <a:pos x="180" y="101"/>
                </a:cxn>
              </a:cxnLst>
              <a:rect l="0" t="0" r="r" b="b"/>
              <a:pathLst>
                <a:path w="184" h="101">
                  <a:moveTo>
                    <a:pt x="180" y="101"/>
                  </a:moveTo>
                  <a:lnTo>
                    <a:pt x="0" y="0"/>
                  </a:lnTo>
                  <a:lnTo>
                    <a:pt x="28" y="0"/>
                  </a:lnTo>
                  <a:lnTo>
                    <a:pt x="184" y="87"/>
                  </a:lnTo>
                  <a:lnTo>
                    <a:pt x="180" y="1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9" name="Freeform 16"/>
            <p:cNvSpPr>
              <a:spLocks/>
            </p:cNvSpPr>
            <p:nvPr/>
          </p:nvSpPr>
          <p:spPr bwMode="auto">
            <a:xfrm>
              <a:off x="1670050" y="4764088"/>
              <a:ext cx="292100" cy="157163"/>
            </a:xfrm>
            <a:custGeom>
              <a:avLst/>
              <a:gdLst/>
              <a:ahLst/>
              <a:cxnLst>
                <a:cxn ang="0">
                  <a:pos x="177" y="99"/>
                </a:cxn>
                <a:cxn ang="0">
                  <a:pos x="0" y="0"/>
                </a:cxn>
                <a:cxn ang="0">
                  <a:pos x="26" y="0"/>
                </a:cxn>
                <a:cxn ang="0">
                  <a:pos x="184" y="85"/>
                </a:cxn>
                <a:cxn ang="0">
                  <a:pos x="177" y="99"/>
                </a:cxn>
              </a:cxnLst>
              <a:rect l="0" t="0" r="r" b="b"/>
              <a:pathLst>
                <a:path w="184" h="99">
                  <a:moveTo>
                    <a:pt x="177" y="99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184" y="85"/>
                  </a:lnTo>
                  <a:lnTo>
                    <a:pt x="177" y="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0" name="Freeform 17"/>
            <p:cNvSpPr>
              <a:spLocks/>
            </p:cNvSpPr>
            <p:nvPr/>
          </p:nvSpPr>
          <p:spPr bwMode="auto">
            <a:xfrm>
              <a:off x="1766888" y="4408488"/>
              <a:ext cx="288925" cy="160338"/>
            </a:xfrm>
            <a:custGeom>
              <a:avLst/>
              <a:gdLst/>
              <a:ahLst/>
              <a:cxnLst>
                <a:cxn ang="0">
                  <a:pos x="177" y="101"/>
                </a:cxn>
                <a:cxn ang="0">
                  <a:pos x="0" y="0"/>
                </a:cxn>
                <a:cxn ang="0">
                  <a:pos x="26" y="0"/>
                </a:cxn>
                <a:cxn ang="0">
                  <a:pos x="182" y="85"/>
                </a:cxn>
                <a:cxn ang="0">
                  <a:pos x="177" y="101"/>
                </a:cxn>
              </a:cxnLst>
              <a:rect l="0" t="0" r="r" b="b"/>
              <a:pathLst>
                <a:path w="182" h="101">
                  <a:moveTo>
                    <a:pt x="177" y="101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182" y="85"/>
                  </a:lnTo>
                  <a:lnTo>
                    <a:pt x="177" y="1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1" name="Freeform 18"/>
            <p:cNvSpPr>
              <a:spLocks/>
            </p:cNvSpPr>
            <p:nvPr/>
          </p:nvSpPr>
          <p:spPr bwMode="auto">
            <a:xfrm>
              <a:off x="1879600" y="4037013"/>
              <a:ext cx="277813" cy="153988"/>
            </a:xfrm>
            <a:custGeom>
              <a:avLst/>
              <a:gdLst/>
              <a:ahLst/>
              <a:cxnLst>
                <a:cxn ang="0">
                  <a:pos x="173" y="97"/>
                </a:cxn>
                <a:cxn ang="0">
                  <a:pos x="0" y="0"/>
                </a:cxn>
                <a:cxn ang="0">
                  <a:pos x="21" y="0"/>
                </a:cxn>
                <a:cxn ang="0">
                  <a:pos x="175" y="83"/>
                </a:cxn>
                <a:cxn ang="0">
                  <a:pos x="173" y="97"/>
                </a:cxn>
              </a:cxnLst>
              <a:rect l="0" t="0" r="r" b="b"/>
              <a:pathLst>
                <a:path w="175" h="97">
                  <a:moveTo>
                    <a:pt x="173" y="97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175" y="83"/>
                  </a:lnTo>
                  <a:lnTo>
                    <a:pt x="173" y="9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2" name="Freeform 19"/>
            <p:cNvSpPr>
              <a:spLocks/>
            </p:cNvSpPr>
            <p:nvPr/>
          </p:nvSpPr>
          <p:spPr bwMode="auto">
            <a:xfrm>
              <a:off x="1962150" y="3698875"/>
              <a:ext cx="288925" cy="147638"/>
            </a:xfrm>
            <a:custGeom>
              <a:avLst/>
              <a:gdLst/>
              <a:ahLst/>
              <a:cxnLst>
                <a:cxn ang="0">
                  <a:pos x="175" y="93"/>
                </a:cxn>
                <a:cxn ang="0">
                  <a:pos x="0" y="3"/>
                </a:cxn>
                <a:cxn ang="0">
                  <a:pos x="28" y="0"/>
                </a:cxn>
                <a:cxn ang="0">
                  <a:pos x="182" y="78"/>
                </a:cxn>
                <a:cxn ang="0">
                  <a:pos x="175" y="93"/>
                </a:cxn>
              </a:cxnLst>
              <a:rect l="0" t="0" r="r" b="b"/>
              <a:pathLst>
                <a:path w="182" h="93">
                  <a:moveTo>
                    <a:pt x="175" y="93"/>
                  </a:moveTo>
                  <a:lnTo>
                    <a:pt x="0" y="3"/>
                  </a:lnTo>
                  <a:lnTo>
                    <a:pt x="28" y="0"/>
                  </a:lnTo>
                  <a:lnTo>
                    <a:pt x="182" y="78"/>
                  </a:lnTo>
                  <a:lnTo>
                    <a:pt x="175" y="9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3" name="Freeform 20"/>
            <p:cNvSpPr>
              <a:spLocks/>
            </p:cNvSpPr>
            <p:nvPr/>
          </p:nvSpPr>
          <p:spPr bwMode="auto">
            <a:xfrm>
              <a:off x="2041525" y="3411538"/>
              <a:ext cx="292100" cy="146050"/>
            </a:xfrm>
            <a:custGeom>
              <a:avLst/>
              <a:gdLst/>
              <a:ahLst/>
              <a:cxnLst>
                <a:cxn ang="0">
                  <a:pos x="177" y="92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184" y="73"/>
                </a:cxn>
                <a:cxn ang="0">
                  <a:pos x="177" y="92"/>
                </a:cxn>
              </a:cxnLst>
              <a:rect l="0" t="0" r="r" b="b"/>
              <a:pathLst>
                <a:path w="184" h="92">
                  <a:moveTo>
                    <a:pt x="177" y="92"/>
                  </a:moveTo>
                  <a:lnTo>
                    <a:pt x="0" y="0"/>
                  </a:lnTo>
                  <a:lnTo>
                    <a:pt x="28" y="0"/>
                  </a:lnTo>
                  <a:lnTo>
                    <a:pt x="184" y="73"/>
                  </a:lnTo>
                  <a:lnTo>
                    <a:pt x="177" y="9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4" name="Freeform 21"/>
            <p:cNvSpPr>
              <a:spLocks/>
            </p:cNvSpPr>
            <p:nvPr/>
          </p:nvSpPr>
          <p:spPr bwMode="auto">
            <a:xfrm>
              <a:off x="1766888" y="3246438"/>
              <a:ext cx="704850" cy="2417763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444" y="19"/>
                </a:cxn>
                <a:cxn ang="0">
                  <a:pos x="43" y="1523"/>
                </a:cxn>
                <a:cxn ang="0">
                  <a:pos x="0" y="1490"/>
                </a:cxn>
                <a:cxn ang="0">
                  <a:pos x="402" y="0"/>
                </a:cxn>
              </a:cxnLst>
              <a:rect l="0" t="0" r="r" b="b"/>
              <a:pathLst>
                <a:path w="444" h="1523">
                  <a:moveTo>
                    <a:pt x="402" y="0"/>
                  </a:moveTo>
                  <a:lnTo>
                    <a:pt x="444" y="19"/>
                  </a:lnTo>
                  <a:lnTo>
                    <a:pt x="43" y="1523"/>
                  </a:lnTo>
                  <a:lnTo>
                    <a:pt x="0" y="1490"/>
                  </a:lnTo>
                  <a:lnTo>
                    <a:pt x="402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3B3B3">
                    <a:shade val="30000"/>
                    <a:satMod val="115000"/>
                  </a:srgbClr>
                </a:gs>
                <a:gs pos="50000">
                  <a:srgbClr val="B3B3B3">
                    <a:shade val="67500"/>
                    <a:satMod val="115000"/>
                  </a:srgbClr>
                </a:gs>
                <a:gs pos="100000">
                  <a:srgbClr val="B3B3B3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5" name="Freeform 22"/>
            <p:cNvSpPr>
              <a:spLocks/>
            </p:cNvSpPr>
            <p:nvPr/>
          </p:nvSpPr>
          <p:spPr bwMode="auto">
            <a:xfrm>
              <a:off x="1835150" y="3271838"/>
              <a:ext cx="696913" cy="2392363"/>
            </a:xfrm>
            <a:custGeom>
              <a:avLst/>
              <a:gdLst/>
              <a:ahLst/>
              <a:cxnLst>
                <a:cxn ang="0">
                  <a:pos x="401" y="3"/>
                </a:cxn>
                <a:cxn ang="0">
                  <a:pos x="439" y="0"/>
                </a:cxn>
                <a:cxn ang="0">
                  <a:pos x="42" y="1488"/>
                </a:cxn>
                <a:cxn ang="0">
                  <a:pos x="0" y="1507"/>
                </a:cxn>
                <a:cxn ang="0">
                  <a:pos x="401" y="3"/>
                </a:cxn>
              </a:cxnLst>
              <a:rect l="0" t="0" r="r" b="b"/>
              <a:pathLst>
                <a:path w="439" h="1507">
                  <a:moveTo>
                    <a:pt x="401" y="3"/>
                  </a:moveTo>
                  <a:lnTo>
                    <a:pt x="439" y="0"/>
                  </a:lnTo>
                  <a:lnTo>
                    <a:pt x="42" y="1488"/>
                  </a:lnTo>
                  <a:lnTo>
                    <a:pt x="0" y="1507"/>
                  </a:lnTo>
                  <a:lnTo>
                    <a:pt x="401" y="3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6" name="Freeform 23"/>
            <p:cNvSpPr>
              <a:spLocks/>
            </p:cNvSpPr>
            <p:nvPr/>
          </p:nvSpPr>
          <p:spPr bwMode="auto">
            <a:xfrm>
              <a:off x="2405063" y="3246438"/>
              <a:ext cx="127000" cy="30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2" y="19"/>
                </a:cxn>
                <a:cxn ang="0">
                  <a:pos x="80" y="16"/>
                </a:cxn>
                <a:cxn ang="0">
                  <a:pos x="38" y="4"/>
                </a:cxn>
                <a:cxn ang="0">
                  <a:pos x="0" y="0"/>
                </a:cxn>
              </a:cxnLst>
              <a:rect l="0" t="0" r="r" b="b"/>
              <a:pathLst>
                <a:path w="80" h="19">
                  <a:moveTo>
                    <a:pt x="0" y="0"/>
                  </a:moveTo>
                  <a:lnTo>
                    <a:pt x="42" y="19"/>
                  </a:lnTo>
                  <a:lnTo>
                    <a:pt x="80" y="16"/>
                  </a:lnTo>
                  <a:lnTo>
                    <a:pt x="38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86" name="Group 85"/>
          <p:cNvGrpSpPr/>
          <p:nvPr/>
        </p:nvGrpSpPr>
        <p:grpSpPr>
          <a:xfrm rot="21486044">
            <a:off x="3222374" y="4800752"/>
            <a:ext cx="580980" cy="1335678"/>
            <a:chOff x="1406525" y="3076575"/>
            <a:chExt cx="1125538" cy="2587626"/>
          </a:xfrm>
        </p:grpSpPr>
        <p:sp>
          <p:nvSpPr>
            <p:cNvPr id="87" name="Freeform 6"/>
            <p:cNvSpPr>
              <a:spLocks/>
            </p:cNvSpPr>
            <p:nvPr/>
          </p:nvSpPr>
          <p:spPr bwMode="auto">
            <a:xfrm>
              <a:off x="1406525" y="3076575"/>
              <a:ext cx="706438" cy="2317750"/>
            </a:xfrm>
            <a:custGeom>
              <a:avLst/>
              <a:gdLst/>
              <a:ahLst/>
              <a:cxnLst>
                <a:cxn ang="0">
                  <a:pos x="400" y="0"/>
                </a:cxn>
                <a:cxn ang="0">
                  <a:pos x="445" y="17"/>
                </a:cxn>
                <a:cxn ang="0">
                  <a:pos x="48" y="1460"/>
                </a:cxn>
                <a:cxn ang="0">
                  <a:pos x="0" y="1425"/>
                </a:cxn>
                <a:cxn ang="0">
                  <a:pos x="400" y="0"/>
                </a:cxn>
              </a:cxnLst>
              <a:rect l="0" t="0" r="r" b="b"/>
              <a:pathLst>
                <a:path w="445" h="1460">
                  <a:moveTo>
                    <a:pt x="400" y="0"/>
                  </a:moveTo>
                  <a:lnTo>
                    <a:pt x="445" y="17"/>
                  </a:lnTo>
                  <a:lnTo>
                    <a:pt x="48" y="1460"/>
                  </a:lnTo>
                  <a:lnTo>
                    <a:pt x="0" y="1425"/>
                  </a:lnTo>
                  <a:lnTo>
                    <a:pt x="40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3B3B3">
                    <a:shade val="30000"/>
                    <a:satMod val="115000"/>
                  </a:srgbClr>
                </a:gs>
                <a:gs pos="50000">
                  <a:srgbClr val="B3B3B3">
                    <a:shade val="67500"/>
                    <a:satMod val="115000"/>
                  </a:srgbClr>
                </a:gs>
                <a:gs pos="100000">
                  <a:srgbClr val="B3B3B3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8" name="Freeform 7"/>
            <p:cNvSpPr>
              <a:spLocks/>
            </p:cNvSpPr>
            <p:nvPr/>
          </p:nvSpPr>
          <p:spPr bwMode="auto">
            <a:xfrm>
              <a:off x="1482725" y="3103563"/>
              <a:ext cx="688975" cy="2290763"/>
            </a:xfrm>
            <a:custGeom>
              <a:avLst/>
              <a:gdLst/>
              <a:ahLst/>
              <a:cxnLst>
                <a:cxn ang="0">
                  <a:pos x="0" y="1443"/>
                </a:cxn>
                <a:cxn ang="0">
                  <a:pos x="38" y="1424"/>
                </a:cxn>
                <a:cxn ang="0">
                  <a:pos x="434" y="0"/>
                </a:cxn>
                <a:cxn ang="0">
                  <a:pos x="397" y="0"/>
                </a:cxn>
                <a:cxn ang="0">
                  <a:pos x="0" y="1443"/>
                </a:cxn>
              </a:cxnLst>
              <a:rect l="0" t="0" r="r" b="b"/>
              <a:pathLst>
                <a:path w="434" h="1443">
                  <a:moveTo>
                    <a:pt x="0" y="1443"/>
                  </a:moveTo>
                  <a:lnTo>
                    <a:pt x="38" y="1424"/>
                  </a:lnTo>
                  <a:lnTo>
                    <a:pt x="434" y="0"/>
                  </a:lnTo>
                  <a:lnTo>
                    <a:pt x="397" y="0"/>
                  </a:lnTo>
                  <a:lnTo>
                    <a:pt x="0" y="1443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9" name="Freeform 8"/>
            <p:cNvSpPr>
              <a:spLocks/>
            </p:cNvSpPr>
            <p:nvPr/>
          </p:nvSpPr>
          <p:spPr bwMode="auto">
            <a:xfrm>
              <a:off x="2041525" y="3076575"/>
              <a:ext cx="130175" cy="30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7" y="19"/>
                </a:cxn>
                <a:cxn ang="0">
                  <a:pos x="82" y="17"/>
                </a:cxn>
                <a:cxn ang="0">
                  <a:pos x="40" y="0"/>
                </a:cxn>
                <a:cxn ang="0">
                  <a:pos x="0" y="0"/>
                </a:cxn>
              </a:cxnLst>
              <a:rect l="0" t="0" r="r" b="b"/>
              <a:pathLst>
                <a:path w="82" h="19">
                  <a:moveTo>
                    <a:pt x="0" y="0"/>
                  </a:moveTo>
                  <a:lnTo>
                    <a:pt x="47" y="19"/>
                  </a:lnTo>
                  <a:lnTo>
                    <a:pt x="82" y="17"/>
                  </a:lnTo>
                  <a:lnTo>
                    <a:pt x="4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8" name="Freeform 9"/>
            <p:cNvSpPr>
              <a:spLocks/>
            </p:cNvSpPr>
            <p:nvPr/>
          </p:nvSpPr>
          <p:spPr bwMode="auto">
            <a:xfrm>
              <a:off x="2025650" y="3411538"/>
              <a:ext cx="296863" cy="201613"/>
            </a:xfrm>
            <a:custGeom>
              <a:avLst/>
              <a:gdLst/>
              <a:ahLst/>
              <a:cxnLst>
                <a:cxn ang="0">
                  <a:pos x="187" y="92"/>
                </a:cxn>
                <a:cxn ang="0">
                  <a:pos x="10" y="0"/>
                </a:cxn>
                <a:cxn ang="0">
                  <a:pos x="0" y="33"/>
                </a:cxn>
                <a:cxn ang="0">
                  <a:pos x="175" y="127"/>
                </a:cxn>
                <a:cxn ang="0">
                  <a:pos x="187" y="92"/>
                </a:cxn>
              </a:cxnLst>
              <a:rect l="0" t="0" r="r" b="b"/>
              <a:pathLst>
                <a:path w="187" h="127">
                  <a:moveTo>
                    <a:pt x="187" y="92"/>
                  </a:moveTo>
                  <a:lnTo>
                    <a:pt x="10" y="0"/>
                  </a:lnTo>
                  <a:lnTo>
                    <a:pt x="0" y="33"/>
                  </a:lnTo>
                  <a:lnTo>
                    <a:pt x="175" y="127"/>
                  </a:lnTo>
                  <a:lnTo>
                    <a:pt x="187" y="9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9" name="Freeform 10"/>
            <p:cNvSpPr>
              <a:spLocks/>
            </p:cNvSpPr>
            <p:nvPr/>
          </p:nvSpPr>
          <p:spPr bwMode="auto">
            <a:xfrm>
              <a:off x="1951038" y="3703638"/>
              <a:ext cx="288925" cy="206375"/>
            </a:xfrm>
            <a:custGeom>
              <a:avLst/>
              <a:gdLst/>
              <a:ahLst/>
              <a:cxnLst>
                <a:cxn ang="0">
                  <a:pos x="172" y="130"/>
                </a:cxn>
                <a:cxn ang="0">
                  <a:pos x="0" y="35"/>
                </a:cxn>
                <a:cxn ang="0">
                  <a:pos x="7" y="0"/>
                </a:cxn>
                <a:cxn ang="0">
                  <a:pos x="182" y="90"/>
                </a:cxn>
                <a:cxn ang="0">
                  <a:pos x="172" y="130"/>
                </a:cxn>
              </a:cxnLst>
              <a:rect l="0" t="0" r="r" b="b"/>
              <a:pathLst>
                <a:path w="182" h="130">
                  <a:moveTo>
                    <a:pt x="172" y="130"/>
                  </a:moveTo>
                  <a:lnTo>
                    <a:pt x="0" y="35"/>
                  </a:lnTo>
                  <a:lnTo>
                    <a:pt x="7" y="0"/>
                  </a:lnTo>
                  <a:lnTo>
                    <a:pt x="182" y="90"/>
                  </a:lnTo>
                  <a:lnTo>
                    <a:pt x="172" y="13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0" name="Freeform 11"/>
            <p:cNvSpPr>
              <a:spLocks/>
            </p:cNvSpPr>
            <p:nvPr/>
          </p:nvSpPr>
          <p:spPr bwMode="auto">
            <a:xfrm>
              <a:off x="1865313" y="4037013"/>
              <a:ext cx="288925" cy="217488"/>
            </a:xfrm>
            <a:custGeom>
              <a:avLst/>
              <a:gdLst/>
              <a:ahLst/>
              <a:cxnLst>
                <a:cxn ang="0">
                  <a:pos x="170" y="137"/>
                </a:cxn>
                <a:cxn ang="0">
                  <a:pos x="0" y="35"/>
                </a:cxn>
                <a:cxn ang="0">
                  <a:pos x="9" y="0"/>
                </a:cxn>
                <a:cxn ang="0">
                  <a:pos x="182" y="97"/>
                </a:cxn>
                <a:cxn ang="0">
                  <a:pos x="170" y="137"/>
                </a:cxn>
              </a:cxnLst>
              <a:rect l="0" t="0" r="r" b="b"/>
              <a:pathLst>
                <a:path w="182" h="137">
                  <a:moveTo>
                    <a:pt x="170" y="137"/>
                  </a:moveTo>
                  <a:lnTo>
                    <a:pt x="0" y="35"/>
                  </a:lnTo>
                  <a:lnTo>
                    <a:pt x="9" y="0"/>
                  </a:lnTo>
                  <a:lnTo>
                    <a:pt x="182" y="97"/>
                  </a:lnTo>
                  <a:lnTo>
                    <a:pt x="170" y="13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1" name="Freeform 12"/>
            <p:cNvSpPr>
              <a:spLocks/>
            </p:cNvSpPr>
            <p:nvPr/>
          </p:nvSpPr>
          <p:spPr bwMode="auto">
            <a:xfrm>
              <a:off x="1752600" y="4408488"/>
              <a:ext cx="295275" cy="225425"/>
            </a:xfrm>
            <a:custGeom>
              <a:avLst/>
              <a:gdLst/>
              <a:ahLst/>
              <a:cxnLst>
                <a:cxn ang="0">
                  <a:pos x="177" y="142"/>
                </a:cxn>
                <a:cxn ang="0">
                  <a:pos x="0" y="35"/>
                </a:cxn>
                <a:cxn ang="0">
                  <a:pos x="9" y="0"/>
                </a:cxn>
                <a:cxn ang="0">
                  <a:pos x="186" y="101"/>
                </a:cxn>
                <a:cxn ang="0">
                  <a:pos x="177" y="142"/>
                </a:cxn>
              </a:cxnLst>
              <a:rect l="0" t="0" r="r" b="b"/>
              <a:pathLst>
                <a:path w="186" h="142">
                  <a:moveTo>
                    <a:pt x="177" y="142"/>
                  </a:moveTo>
                  <a:lnTo>
                    <a:pt x="0" y="35"/>
                  </a:lnTo>
                  <a:lnTo>
                    <a:pt x="9" y="0"/>
                  </a:lnTo>
                  <a:lnTo>
                    <a:pt x="186" y="101"/>
                  </a:lnTo>
                  <a:lnTo>
                    <a:pt x="177" y="14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2" name="Freeform 13"/>
            <p:cNvSpPr>
              <a:spLocks/>
            </p:cNvSpPr>
            <p:nvPr/>
          </p:nvSpPr>
          <p:spPr bwMode="auto">
            <a:xfrm>
              <a:off x="1654175" y="4764088"/>
              <a:ext cx="296863" cy="222250"/>
            </a:xfrm>
            <a:custGeom>
              <a:avLst/>
              <a:gdLst/>
              <a:ahLst/>
              <a:cxnLst>
                <a:cxn ang="0">
                  <a:pos x="178" y="140"/>
                </a:cxn>
                <a:cxn ang="0">
                  <a:pos x="0" y="33"/>
                </a:cxn>
                <a:cxn ang="0">
                  <a:pos x="10" y="0"/>
                </a:cxn>
                <a:cxn ang="0">
                  <a:pos x="187" y="99"/>
                </a:cxn>
                <a:cxn ang="0">
                  <a:pos x="178" y="140"/>
                </a:cxn>
              </a:cxnLst>
              <a:rect l="0" t="0" r="r" b="b"/>
              <a:pathLst>
                <a:path w="187" h="140">
                  <a:moveTo>
                    <a:pt x="178" y="140"/>
                  </a:moveTo>
                  <a:lnTo>
                    <a:pt x="0" y="33"/>
                  </a:lnTo>
                  <a:lnTo>
                    <a:pt x="10" y="0"/>
                  </a:lnTo>
                  <a:lnTo>
                    <a:pt x="187" y="99"/>
                  </a:lnTo>
                  <a:lnTo>
                    <a:pt x="178" y="14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3" name="Freeform 14"/>
            <p:cNvSpPr>
              <a:spLocks/>
            </p:cNvSpPr>
            <p:nvPr/>
          </p:nvSpPr>
          <p:spPr bwMode="auto">
            <a:xfrm>
              <a:off x="1554163" y="5121275"/>
              <a:ext cx="300038" cy="223838"/>
            </a:xfrm>
            <a:custGeom>
              <a:avLst/>
              <a:gdLst/>
              <a:ahLst/>
              <a:cxnLst>
                <a:cxn ang="0">
                  <a:pos x="179" y="141"/>
                </a:cxn>
                <a:cxn ang="0">
                  <a:pos x="0" y="35"/>
                </a:cxn>
                <a:cxn ang="0">
                  <a:pos x="9" y="0"/>
                </a:cxn>
                <a:cxn ang="0">
                  <a:pos x="189" y="101"/>
                </a:cxn>
                <a:cxn ang="0">
                  <a:pos x="179" y="141"/>
                </a:cxn>
              </a:cxnLst>
              <a:rect l="0" t="0" r="r" b="b"/>
              <a:pathLst>
                <a:path w="189" h="141">
                  <a:moveTo>
                    <a:pt x="179" y="141"/>
                  </a:moveTo>
                  <a:lnTo>
                    <a:pt x="0" y="35"/>
                  </a:lnTo>
                  <a:lnTo>
                    <a:pt x="9" y="0"/>
                  </a:lnTo>
                  <a:lnTo>
                    <a:pt x="189" y="101"/>
                  </a:lnTo>
                  <a:lnTo>
                    <a:pt x="179" y="14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4" name="Freeform 15"/>
            <p:cNvSpPr>
              <a:spLocks/>
            </p:cNvSpPr>
            <p:nvPr/>
          </p:nvSpPr>
          <p:spPr bwMode="auto">
            <a:xfrm>
              <a:off x="1568450" y="5121275"/>
              <a:ext cx="292100" cy="160338"/>
            </a:xfrm>
            <a:custGeom>
              <a:avLst/>
              <a:gdLst/>
              <a:ahLst/>
              <a:cxnLst>
                <a:cxn ang="0">
                  <a:pos x="180" y="101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184" y="87"/>
                </a:cxn>
                <a:cxn ang="0">
                  <a:pos x="180" y="101"/>
                </a:cxn>
              </a:cxnLst>
              <a:rect l="0" t="0" r="r" b="b"/>
              <a:pathLst>
                <a:path w="184" h="101">
                  <a:moveTo>
                    <a:pt x="180" y="101"/>
                  </a:moveTo>
                  <a:lnTo>
                    <a:pt x="0" y="0"/>
                  </a:lnTo>
                  <a:lnTo>
                    <a:pt x="28" y="0"/>
                  </a:lnTo>
                  <a:lnTo>
                    <a:pt x="184" y="87"/>
                  </a:lnTo>
                  <a:lnTo>
                    <a:pt x="180" y="1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5" name="Freeform 16"/>
            <p:cNvSpPr>
              <a:spLocks/>
            </p:cNvSpPr>
            <p:nvPr/>
          </p:nvSpPr>
          <p:spPr bwMode="auto">
            <a:xfrm>
              <a:off x="1670050" y="4764088"/>
              <a:ext cx="292100" cy="157163"/>
            </a:xfrm>
            <a:custGeom>
              <a:avLst/>
              <a:gdLst/>
              <a:ahLst/>
              <a:cxnLst>
                <a:cxn ang="0">
                  <a:pos x="177" y="99"/>
                </a:cxn>
                <a:cxn ang="0">
                  <a:pos x="0" y="0"/>
                </a:cxn>
                <a:cxn ang="0">
                  <a:pos x="26" y="0"/>
                </a:cxn>
                <a:cxn ang="0">
                  <a:pos x="184" y="85"/>
                </a:cxn>
                <a:cxn ang="0">
                  <a:pos x="177" y="99"/>
                </a:cxn>
              </a:cxnLst>
              <a:rect l="0" t="0" r="r" b="b"/>
              <a:pathLst>
                <a:path w="184" h="99">
                  <a:moveTo>
                    <a:pt x="177" y="99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184" y="85"/>
                  </a:lnTo>
                  <a:lnTo>
                    <a:pt x="177" y="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6" name="Freeform 17"/>
            <p:cNvSpPr>
              <a:spLocks/>
            </p:cNvSpPr>
            <p:nvPr/>
          </p:nvSpPr>
          <p:spPr bwMode="auto">
            <a:xfrm>
              <a:off x="1766888" y="4408488"/>
              <a:ext cx="288925" cy="160338"/>
            </a:xfrm>
            <a:custGeom>
              <a:avLst/>
              <a:gdLst/>
              <a:ahLst/>
              <a:cxnLst>
                <a:cxn ang="0">
                  <a:pos x="177" y="101"/>
                </a:cxn>
                <a:cxn ang="0">
                  <a:pos x="0" y="0"/>
                </a:cxn>
                <a:cxn ang="0">
                  <a:pos x="26" y="0"/>
                </a:cxn>
                <a:cxn ang="0">
                  <a:pos x="182" y="85"/>
                </a:cxn>
                <a:cxn ang="0">
                  <a:pos x="177" y="101"/>
                </a:cxn>
              </a:cxnLst>
              <a:rect l="0" t="0" r="r" b="b"/>
              <a:pathLst>
                <a:path w="182" h="101">
                  <a:moveTo>
                    <a:pt x="177" y="101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182" y="85"/>
                  </a:lnTo>
                  <a:lnTo>
                    <a:pt x="177" y="1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7" name="Freeform 18"/>
            <p:cNvSpPr>
              <a:spLocks/>
            </p:cNvSpPr>
            <p:nvPr/>
          </p:nvSpPr>
          <p:spPr bwMode="auto">
            <a:xfrm>
              <a:off x="1879600" y="4037013"/>
              <a:ext cx="277813" cy="153988"/>
            </a:xfrm>
            <a:custGeom>
              <a:avLst/>
              <a:gdLst/>
              <a:ahLst/>
              <a:cxnLst>
                <a:cxn ang="0">
                  <a:pos x="173" y="97"/>
                </a:cxn>
                <a:cxn ang="0">
                  <a:pos x="0" y="0"/>
                </a:cxn>
                <a:cxn ang="0">
                  <a:pos x="21" y="0"/>
                </a:cxn>
                <a:cxn ang="0">
                  <a:pos x="175" y="83"/>
                </a:cxn>
                <a:cxn ang="0">
                  <a:pos x="173" y="97"/>
                </a:cxn>
              </a:cxnLst>
              <a:rect l="0" t="0" r="r" b="b"/>
              <a:pathLst>
                <a:path w="175" h="97">
                  <a:moveTo>
                    <a:pt x="173" y="97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175" y="83"/>
                  </a:lnTo>
                  <a:lnTo>
                    <a:pt x="173" y="9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8" name="Freeform 19"/>
            <p:cNvSpPr>
              <a:spLocks/>
            </p:cNvSpPr>
            <p:nvPr/>
          </p:nvSpPr>
          <p:spPr bwMode="auto">
            <a:xfrm>
              <a:off x="1962150" y="3698875"/>
              <a:ext cx="288925" cy="147638"/>
            </a:xfrm>
            <a:custGeom>
              <a:avLst/>
              <a:gdLst/>
              <a:ahLst/>
              <a:cxnLst>
                <a:cxn ang="0">
                  <a:pos x="175" y="93"/>
                </a:cxn>
                <a:cxn ang="0">
                  <a:pos x="0" y="3"/>
                </a:cxn>
                <a:cxn ang="0">
                  <a:pos x="28" y="0"/>
                </a:cxn>
                <a:cxn ang="0">
                  <a:pos x="182" y="78"/>
                </a:cxn>
                <a:cxn ang="0">
                  <a:pos x="175" y="93"/>
                </a:cxn>
              </a:cxnLst>
              <a:rect l="0" t="0" r="r" b="b"/>
              <a:pathLst>
                <a:path w="182" h="93">
                  <a:moveTo>
                    <a:pt x="175" y="93"/>
                  </a:moveTo>
                  <a:lnTo>
                    <a:pt x="0" y="3"/>
                  </a:lnTo>
                  <a:lnTo>
                    <a:pt x="28" y="0"/>
                  </a:lnTo>
                  <a:lnTo>
                    <a:pt x="182" y="78"/>
                  </a:lnTo>
                  <a:lnTo>
                    <a:pt x="175" y="9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9" name="Freeform 20"/>
            <p:cNvSpPr>
              <a:spLocks/>
            </p:cNvSpPr>
            <p:nvPr/>
          </p:nvSpPr>
          <p:spPr bwMode="auto">
            <a:xfrm>
              <a:off x="2041525" y="3411538"/>
              <a:ext cx="292100" cy="146050"/>
            </a:xfrm>
            <a:custGeom>
              <a:avLst/>
              <a:gdLst/>
              <a:ahLst/>
              <a:cxnLst>
                <a:cxn ang="0">
                  <a:pos x="177" y="92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184" y="73"/>
                </a:cxn>
                <a:cxn ang="0">
                  <a:pos x="177" y="92"/>
                </a:cxn>
              </a:cxnLst>
              <a:rect l="0" t="0" r="r" b="b"/>
              <a:pathLst>
                <a:path w="184" h="92">
                  <a:moveTo>
                    <a:pt x="177" y="92"/>
                  </a:moveTo>
                  <a:lnTo>
                    <a:pt x="0" y="0"/>
                  </a:lnTo>
                  <a:lnTo>
                    <a:pt x="28" y="0"/>
                  </a:lnTo>
                  <a:lnTo>
                    <a:pt x="184" y="73"/>
                  </a:lnTo>
                  <a:lnTo>
                    <a:pt x="177" y="9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0" name="Freeform 21"/>
            <p:cNvSpPr>
              <a:spLocks/>
            </p:cNvSpPr>
            <p:nvPr/>
          </p:nvSpPr>
          <p:spPr bwMode="auto">
            <a:xfrm>
              <a:off x="1766888" y="3246438"/>
              <a:ext cx="704850" cy="2417763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444" y="19"/>
                </a:cxn>
                <a:cxn ang="0">
                  <a:pos x="43" y="1523"/>
                </a:cxn>
                <a:cxn ang="0">
                  <a:pos x="0" y="1490"/>
                </a:cxn>
                <a:cxn ang="0">
                  <a:pos x="402" y="0"/>
                </a:cxn>
              </a:cxnLst>
              <a:rect l="0" t="0" r="r" b="b"/>
              <a:pathLst>
                <a:path w="444" h="1523">
                  <a:moveTo>
                    <a:pt x="402" y="0"/>
                  </a:moveTo>
                  <a:lnTo>
                    <a:pt x="444" y="19"/>
                  </a:lnTo>
                  <a:lnTo>
                    <a:pt x="43" y="1523"/>
                  </a:lnTo>
                  <a:lnTo>
                    <a:pt x="0" y="1490"/>
                  </a:lnTo>
                  <a:lnTo>
                    <a:pt x="402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3B3B3">
                    <a:shade val="30000"/>
                    <a:satMod val="115000"/>
                  </a:srgbClr>
                </a:gs>
                <a:gs pos="50000">
                  <a:srgbClr val="B3B3B3">
                    <a:shade val="67500"/>
                    <a:satMod val="115000"/>
                  </a:srgbClr>
                </a:gs>
                <a:gs pos="100000">
                  <a:srgbClr val="B3B3B3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1" name="Freeform 22"/>
            <p:cNvSpPr>
              <a:spLocks/>
            </p:cNvSpPr>
            <p:nvPr/>
          </p:nvSpPr>
          <p:spPr bwMode="auto">
            <a:xfrm>
              <a:off x="1835150" y="3271838"/>
              <a:ext cx="696913" cy="2392363"/>
            </a:xfrm>
            <a:custGeom>
              <a:avLst/>
              <a:gdLst/>
              <a:ahLst/>
              <a:cxnLst>
                <a:cxn ang="0">
                  <a:pos x="401" y="3"/>
                </a:cxn>
                <a:cxn ang="0">
                  <a:pos x="439" y="0"/>
                </a:cxn>
                <a:cxn ang="0">
                  <a:pos x="42" y="1488"/>
                </a:cxn>
                <a:cxn ang="0">
                  <a:pos x="0" y="1507"/>
                </a:cxn>
                <a:cxn ang="0">
                  <a:pos x="401" y="3"/>
                </a:cxn>
              </a:cxnLst>
              <a:rect l="0" t="0" r="r" b="b"/>
              <a:pathLst>
                <a:path w="439" h="1507">
                  <a:moveTo>
                    <a:pt x="401" y="3"/>
                  </a:moveTo>
                  <a:lnTo>
                    <a:pt x="439" y="0"/>
                  </a:lnTo>
                  <a:lnTo>
                    <a:pt x="42" y="1488"/>
                  </a:lnTo>
                  <a:lnTo>
                    <a:pt x="0" y="1507"/>
                  </a:lnTo>
                  <a:lnTo>
                    <a:pt x="401" y="3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2" name="Freeform 23"/>
            <p:cNvSpPr>
              <a:spLocks/>
            </p:cNvSpPr>
            <p:nvPr/>
          </p:nvSpPr>
          <p:spPr bwMode="auto">
            <a:xfrm>
              <a:off x="2405063" y="3246438"/>
              <a:ext cx="127000" cy="30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2" y="19"/>
                </a:cxn>
                <a:cxn ang="0">
                  <a:pos x="80" y="16"/>
                </a:cxn>
                <a:cxn ang="0">
                  <a:pos x="38" y="4"/>
                </a:cxn>
                <a:cxn ang="0">
                  <a:pos x="0" y="0"/>
                </a:cxn>
              </a:cxnLst>
              <a:rect l="0" t="0" r="r" b="b"/>
              <a:pathLst>
                <a:path w="80" h="19">
                  <a:moveTo>
                    <a:pt x="0" y="0"/>
                  </a:moveTo>
                  <a:lnTo>
                    <a:pt x="42" y="19"/>
                  </a:lnTo>
                  <a:lnTo>
                    <a:pt x="80" y="16"/>
                  </a:lnTo>
                  <a:lnTo>
                    <a:pt x="38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36" name="Group 235"/>
          <p:cNvGrpSpPr/>
          <p:nvPr/>
        </p:nvGrpSpPr>
        <p:grpSpPr>
          <a:xfrm>
            <a:off x="5082876" y="2276892"/>
            <a:ext cx="1470324" cy="3815995"/>
            <a:chOff x="5181764" y="2032644"/>
            <a:chExt cx="1470324" cy="3815995"/>
          </a:xfrm>
        </p:grpSpPr>
        <p:sp>
          <p:nvSpPr>
            <p:cNvPr id="226" name="Rectangle 225"/>
            <p:cNvSpPr/>
            <p:nvPr/>
          </p:nvSpPr>
          <p:spPr>
            <a:xfrm rot="20438687">
              <a:off x="5636412" y="2203538"/>
              <a:ext cx="67702" cy="364510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</a:schemeClr>
                </a:gs>
                <a:gs pos="100000">
                  <a:schemeClr val="tx1">
                    <a:lumMod val="5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7" name="Rectangle 226"/>
            <p:cNvSpPr/>
            <p:nvPr/>
          </p:nvSpPr>
          <p:spPr>
            <a:xfrm rot="20221761">
              <a:off x="6039588" y="2032644"/>
              <a:ext cx="67702" cy="3645101"/>
            </a:xfrm>
            <a:prstGeom prst="rect">
              <a:avLst/>
            </a:prstGeom>
            <a:gradFill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</a:schemeClr>
                </a:gs>
                <a:gs pos="100000">
                  <a:schemeClr val="tx1">
                    <a:lumMod val="50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8" name="Rectangle 227"/>
            <p:cNvSpPr/>
            <p:nvPr/>
          </p:nvSpPr>
          <p:spPr>
            <a:xfrm rot="20221761">
              <a:off x="5181764" y="2550950"/>
              <a:ext cx="334507" cy="64154"/>
            </a:xfrm>
            <a:prstGeom prst="rect">
              <a:avLst/>
            </a:prstGeom>
            <a:gradFill>
              <a:gsLst>
                <a:gs pos="38000">
                  <a:schemeClr val="bg1">
                    <a:lumMod val="75000"/>
                  </a:schemeClr>
                </a:gs>
                <a:gs pos="100000">
                  <a:schemeClr val="tx1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9" name="Rectangle 228"/>
            <p:cNvSpPr/>
            <p:nvPr/>
          </p:nvSpPr>
          <p:spPr>
            <a:xfrm rot="20221761">
              <a:off x="5313093" y="2900217"/>
              <a:ext cx="350532" cy="64154"/>
            </a:xfrm>
            <a:prstGeom prst="rect">
              <a:avLst/>
            </a:prstGeom>
            <a:gradFill>
              <a:gsLst>
                <a:gs pos="38000">
                  <a:schemeClr val="bg1">
                    <a:lumMod val="75000"/>
                  </a:schemeClr>
                </a:gs>
                <a:gs pos="100000">
                  <a:schemeClr val="tx1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0" name="Rectangle 229"/>
            <p:cNvSpPr/>
            <p:nvPr/>
          </p:nvSpPr>
          <p:spPr>
            <a:xfrm rot="20221761">
              <a:off x="5444431" y="3295241"/>
              <a:ext cx="385142" cy="64154"/>
            </a:xfrm>
            <a:prstGeom prst="rect">
              <a:avLst/>
            </a:prstGeom>
            <a:gradFill>
              <a:gsLst>
                <a:gs pos="38000">
                  <a:schemeClr val="bg1">
                    <a:lumMod val="75000"/>
                  </a:schemeClr>
                </a:gs>
                <a:gs pos="100000">
                  <a:schemeClr val="tx1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1" name="Rectangle 230"/>
            <p:cNvSpPr/>
            <p:nvPr/>
          </p:nvSpPr>
          <p:spPr>
            <a:xfrm rot="20221761">
              <a:off x="5583234" y="3692337"/>
              <a:ext cx="413437" cy="64154"/>
            </a:xfrm>
            <a:prstGeom prst="rect">
              <a:avLst/>
            </a:prstGeom>
            <a:gradFill>
              <a:gsLst>
                <a:gs pos="38000">
                  <a:schemeClr val="bg1">
                    <a:lumMod val="75000"/>
                  </a:schemeClr>
                </a:gs>
                <a:gs pos="100000">
                  <a:schemeClr val="tx1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2" name="Rectangle 231"/>
            <p:cNvSpPr/>
            <p:nvPr/>
          </p:nvSpPr>
          <p:spPr>
            <a:xfrm rot="20221761">
              <a:off x="5723938" y="4076486"/>
              <a:ext cx="434650" cy="64154"/>
            </a:xfrm>
            <a:prstGeom prst="rect">
              <a:avLst/>
            </a:prstGeom>
            <a:gradFill>
              <a:gsLst>
                <a:gs pos="38000">
                  <a:schemeClr val="bg1">
                    <a:lumMod val="75000"/>
                  </a:schemeClr>
                </a:gs>
                <a:gs pos="100000">
                  <a:schemeClr val="tx1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3" name="Rectangle 232"/>
            <p:cNvSpPr/>
            <p:nvPr/>
          </p:nvSpPr>
          <p:spPr>
            <a:xfrm rot="20221761">
              <a:off x="5876290" y="4484736"/>
              <a:ext cx="454490" cy="64154"/>
            </a:xfrm>
            <a:prstGeom prst="rect">
              <a:avLst/>
            </a:prstGeom>
            <a:gradFill>
              <a:gsLst>
                <a:gs pos="38000">
                  <a:schemeClr val="bg1">
                    <a:lumMod val="75000"/>
                  </a:schemeClr>
                </a:gs>
                <a:gs pos="100000">
                  <a:schemeClr val="tx1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4" name="Rectangle 233"/>
            <p:cNvSpPr/>
            <p:nvPr/>
          </p:nvSpPr>
          <p:spPr>
            <a:xfrm rot="20221761">
              <a:off x="6007148" y="4877165"/>
              <a:ext cx="488505" cy="64154"/>
            </a:xfrm>
            <a:prstGeom prst="rect">
              <a:avLst/>
            </a:prstGeom>
            <a:gradFill>
              <a:gsLst>
                <a:gs pos="38000">
                  <a:schemeClr val="bg1">
                    <a:lumMod val="75000"/>
                  </a:schemeClr>
                </a:gs>
                <a:gs pos="100000">
                  <a:schemeClr val="tx1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5" name="Rectangle 234"/>
            <p:cNvSpPr/>
            <p:nvPr/>
          </p:nvSpPr>
          <p:spPr>
            <a:xfrm rot="20221761">
              <a:off x="6134882" y="5249145"/>
              <a:ext cx="517206" cy="64154"/>
            </a:xfrm>
            <a:prstGeom prst="rect">
              <a:avLst/>
            </a:prstGeom>
            <a:gradFill>
              <a:gsLst>
                <a:gs pos="38000">
                  <a:schemeClr val="bg1">
                    <a:lumMod val="75000"/>
                  </a:schemeClr>
                </a:gs>
                <a:gs pos="100000">
                  <a:schemeClr val="tx1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37" name="Group 27"/>
          <p:cNvGrpSpPr/>
          <p:nvPr/>
        </p:nvGrpSpPr>
        <p:grpSpPr>
          <a:xfrm>
            <a:off x="4748784" y="1437086"/>
            <a:ext cx="284074" cy="925533"/>
            <a:chOff x="5556250" y="1862138"/>
            <a:chExt cx="787400" cy="2565400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238" name="Freeform 13"/>
            <p:cNvSpPr>
              <a:spLocks noEditPoints="1"/>
            </p:cNvSpPr>
            <p:nvPr/>
          </p:nvSpPr>
          <p:spPr bwMode="auto">
            <a:xfrm>
              <a:off x="5556250" y="1862138"/>
              <a:ext cx="787400" cy="2565400"/>
            </a:xfrm>
            <a:custGeom>
              <a:avLst/>
              <a:gdLst/>
              <a:ahLst/>
              <a:cxnLst>
                <a:cxn ang="0">
                  <a:pos x="19" y="360"/>
                </a:cxn>
                <a:cxn ang="0">
                  <a:pos x="42" y="447"/>
                </a:cxn>
                <a:cxn ang="0">
                  <a:pos x="55" y="498"/>
                </a:cxn>
                <a:cxn ang="0">
                  <a:pos x="57" y="550"/>
                </a:cxn>
                <a:cxn ang="0">
                  <a:pos x="66" y="601"/>
                </a:cxn>
                <a:cxn ang="0">
                  <a:pos x="45" y="650"/>
                </a:cxn>
                <a:cxn ang="0">
                  <a:pos x="10" y="662"/>
                </a:cxn>
                <a:cxn ang="0">
                  <a:pos x="28" y="675"/>
                </a:cxn>
                <a:cxn ang="0">
                  <a:pos x="100" y="675"/>
                </a:cxn>
                <a:cxn ang="0">
                  <a:pos x="114" y="683"/>
                </a:cxn>
                <a:cxn ang="0">
                  <a:pos x="179" y="681"/>
                </a:cxn>
                <a:cxn ang="0">
                  <a:pos x="192" y="659"/>
                </a:cxn>
                <a:cxn ang="0">
                  <a:pos x="186" y="620"/>
                </a:cxn>
                <a:cxn ang="0">
                  <a:pos x="190" y="557"/>
                </a:cxn>
                <a:cxn ang="0">
                  <a:pos x="183" y="521"/>
                </a:cxn>
                <a:cxn ang="0">
                  <a:pos x="182" y="508"/>
                </a:cxn>
                <a:cxn ang="0">
                  <a:pos x="178" y="485"/>
                </a:cxn>
                <a:cxn ang="0">
                  <a:pos x="174" y="396"/>
                </a:cxn>
                <a:cxn ang="0">
                  <a:pos x="194" y="352"/>
                </a:cxn>
                <a:cxn ang="0">
                  <a:pos x="187" y="290"/>
                </a:cxn>
                <a:cxn ang="0">
                  <a:pos x="202" y="262"/>
                </a:cxn>
                <a:cxn ang="0">
                  <a:pos x="203" y="215"/>
                </a:cxn>
                <a:cxn ang="0">
                  <a:pos x="184" y="137"/>
                </a:cxn>
                <a:cxn ang="0">
                  <a:pos x="159" y="108"/>
                </a:cxn>
                <a:cxn ang="0">
                  <a:pos x="124" y="95"/>
                </a:cxn>
                <a:cxn ang="0">
                  <a:pos x="107" y="83"/>
                </a:cxn>
                <a:cxn ang="0">
                  <a:pos x="117" y="61"/>
                </a:cxn>
                <a:cxn ang="0">
                  <a:pos x="117" y="41"/>
                </a:cxn>
                <a:cxn ang="0">
                  <a:pos x="116" y="21"/>
                </a:cxn>
                <a:cxn ang="0">
                  <a:pos x="101" y="5"/>
                </a:cxn>
                <a:cxn ang="0">
                  <a:pos x="92" y="3"/>
                </a:cxn>
                <a:cxn ang="0">
                  <a:pos x="56" y="10"/>
                </a:cxn>
                <a:cxn ang="0">
                  <a:pos x="50" y="20"/>
                </a:cxn>
                <a:cxn ang="0">
                  <a:pos x="49" y="45"/>
                </a:cxn>
                <a:cxn ang="0">
                  <a:pos x="64" y="84"/>
                </a:cxn>
                <a:cxn ang="0">
                  <a:pos x="64" y="95"/>
                </a:cxn>
                <a:cxn ang="0">
                  <a:pos x="52" y="106"/>
                </a:cxn>
                <a:cxn ang="0">
                  <a:pos x="12" y="132"/>
                </a:cxn>
                <a:cxn ang="0">
                  <a:pos x="7" y="187"/>
                </a:cxn>
                <a:cxn ang="0">
                  <a:pos x="4" y="216"/>
                </a:cxn>
                <a:cxn ang="0">
                  <a:pos x="4" y="244"/>
                </a:cxn>
                <a:cxn ang="0">
                  <a:pos x="7" y="289"/>
                </a:cxn>
                <a:cxn ang="0">
                  <a:pos x="7" y="319"/>
                </a:cxn>
                <a:cxn ang="0">
                  <a:pos x="105" y="494"/>
                </a:cxn>
                <a:cxn ang="0">
                  <a:pos x="105" y="463"/>
                </a:cxn>
                <a:cxn ang="0">
                  <a:pos x="113" y="446"/>
                </a:cxn>
                <a:cxn ang="0">
                  <a:pos x="132" y="519"/>
                </a:cxn>
                <a:cxn ang="0">
                  <a:pos x="142" y="616"/>
                </a:cxn>
                <a:cxn ang="0">
                  <a:pos x="138" y="655"/>
                </a:cxn>
                <a:cxn ang="0">
                  <a:pos x="123" y="669"/>
                </a:cxn>
                <a:cxn ang="0">
                  <a:pos x="111" y="657"/>
                </a:cxn>
                <a:cxn ang="0">
                  <a:pos x="115" y="580"/>
                </a:cxn>
                <a:cxn ang="0">
                  <a:pos x="106" y="508"/>
                </a:cxn>
              </a:cxnLst>
              <a:rect l="0" t="0" r="r" b="b"/>
              <a:pathLst>
                <a:path w="210" h="684">
                  <a:moveTo>
                    <a:pt x="13" y="330"/>
                  </a:moveTo>
                  <a:cubicBezTo>
                    <a:pt x="14" y="334"/>
                    <a:pt x="13" y="338"/>
                    <a:pt x="13" y="342"/>
                  </a:cubicBezTo>
                  <a:cubicBezTo>
                    <a:pt x="14" y="345"/>
                    <a:pt x="15" y="347"/>
                    <a:pt x="16" y="349"/>
                  </a:cubicBezTo>
                  <a:cubicBezTo>
                    <a:pt x="17" y="350"/>
                    <a:pt x="18" y="352"/>
                    <a:pt x="18" y="353"/>
                  </a:cubicBezTo>
                  <a:cubicBezTo>
                    <a:pt x="19" y="355"/>
                    <a:pt x="18" y="358"/>
                    <a:pt x="19" y="360"/>
                  </a:cubicBezTo>
                  <a:cubicBezTo>
                    <a:pt x="20" y="362"/>
                    <a:pt x="20" y="364"/>
                    <a:pt x="21" y="366"/>
                  </a:cubicBezTo>
                  <a:cubicBezTo>
                    <a:pt x="22" y="369"/>
                    <a:pt x="22" y="371"/>
                    <a:pt x="22" y="374"/>
                  </a:cubicBezTo>
                  <a:cubicBezTo>
                    <a:pt x="22" y="381"/>
                    <a:pt x="24" y="389"/>
                    <a:pt x="27" y="395"/>
                  </a:cubicBezTo>
                  <a:cubicBezTo>
                    <a:pt x="27" y="396"/>
                    <a:pt x="27" y="396"/>
                    <a:pt x="28" y="397"/>
                  </a:cubicBezTo>
                  <a:cubicBezTo>
                    <a:pt x="31" y="414"/>
                    <a:pt x="42" y="430"/>
                    <a:pt x="42" y="447"/>
                  </a:cubicBezTo>
                  <a:cubicBezTo>
                    <a:pt x="42" y="452"/>
                    <a:pt x="47" y="455"/>
                    <a:pt x="48" y="460"/>
                  </a:cubicBezTo>
                  <a:cubicBezTo>
                    <a:pt x="49" y="463"/>
                    <a:pt x="49" y="467"/>
                    <a:pt x="50" y="470"/>
                  </a:cubicBezTo>
                  <a:cubicBezTo>
                    <a:pt x="51" y="474"/>
                    <a:pt x="52" y="478"/>
                    <a:pt x="52" y="482"/>
                  </a:cubicBezTo>
                  <a:cubicBezTo>
                    <a:pt x="52" y="485"/>
                    <a:pt x="52" y="488"/>
                    <a:pt x="52" y="490"/>
                  </a:cubicBezTo>
                  <a:cubicBezTo>
                    <a:pt x="53" y="493"/>
                    <a:pt x="55" y="495"/>
                    <a:pt x="55" y="498"/>
                  </a:cubicBezTo>
                  <a:cubicBezTo>
                    <a:pt x="57" y="503"/>
                    <a:pt x="54" y="508"/>
                    <a:pt x="56" y="513"/>
                  </a:cubicBezTo>
                  <a:cubicBezTo>
                    <a:pt x="56" y="513"/>
                    <a:pt x="57" y="514"/>
                    <a:pt x="57" y="514"/>
                  </a:cubicBezTo>
                  <a:cubicBezTo>
                    <a:pt x="57" y="515"/>
                    <a:pt x="57" y="517"/>
                    <a:pt x="58" y="518"/>
                  </a:cubicBezTo>
                  <a:cubicBezTo>
                    <a:pt x="58" y="523"/>
                    <a:pt x="58" y="528"/>
                    <a:pt x="57" y="532"/>
                  </a:cubicBezTo>
                  <a:cubicBezTo>
                    <a:pt x="57" y="538"/>
                    <a:pt x="57" y="544"/>
                    <a:pt x="57" y="550"/>
                  </a:cubicBezTo>
                  <a:cubicBezTo>
                    <a:pt x="56" y="556"/>
                    <a:pt x="57" y="561"/>
                    <a:pt x="57" y="567"/>
                  </a:cubicBezTo>
                  <a:cubicBezTo>
                    <a:pt x="58" y="576"/>
                    <a:pt x="60" y="585"/>
                    <a:pt x="64" y="593"/>
                  </a:cubicBezTo>
                  <a:cubicBezTo>
                    <a:pt x="64" y="593"/>
                    <a:pt x="64" y="593"/>
                    <a:pt x="64" y="593"/>
                  </a:cubicBezTo>
                  <a:cubicBezTo>
                    <a:pt x="64" y="594"/>
                    <a:pt x="65" y="595"/>
                    <a:pt x="65" y="596"/>
                  </a:cubicBezTo>
                  <a:cubicBezTo>
                    <a:pt x="65" y="597"/>
                    <a:pt x="66" y="599"/>
                    <a:pt x="66" y="601"/>
                  </a:cubicBezTo>
                  <a:cubicBezTo>
                    <a:pt x="65" y="604"/>
                    <a:pt x="63" y="608"/>
                    <a:pt x="63" y="611"/>
                  </a:cubicBezTo>
                  <a:cubicBezTo>
                    <a:pt x="62" y="615"/>
                    <a:pt x="61" y="618"/>
                    <a:pt x="61" y="622"/>
                  </a:cubicBezTo>
                  <a:cubicBezTo>
                    <a:pt x="61" y="625"/>
                    <a:pt x="61" y="628"/>
                    <a:pt x="59" y="630"/>
                  </a:cubicBezTo>
                  <a:cubicBezTo>
                    <a:pt x="56" y="635"/>
                    <a:pt x="53" y="641"/>
                    <a:pt x="50" y="645"/>
                  </a:cubicBezTo>
                  <a:cubicBezTo>
                    <a:pt x="48" y="647"/>
                    <a:pt x="47" y="648"/>
                    <a:pt x="45" y="650"/>
                  </a:cubicBezTo>
                  <a:cubicBezTo>
                    <a:pt x="44" y="651"/>
                    <a:pt x="44" y="652"/>
                    <a:pt x="44" y="654"/>
                  </a:cubicBezTo>
                  <a:cubicBezTo>
                    <a:pt x="42" y="655"/>
                    <a:pt x="40" y="657"/>
                    <a:pt x="37" y="658"/>
                  </a:cubicBezTo>
                  <a:cubicBezTo>
                    <a:pt x="34" y="659"/>
                    <a:pt x="33" y="660"/>
                    <a:pt x="29" y="660"/>
                  </a:cubicBezTo>
                  <a:cubicBezTo>
                    <a:pt x="26" y="660"/>
                    <a:pt x="22" y="660"/>
                    <a:pt x="19" y="660"/>
                  </a:cubicBezTo>
                  <a:cubicBezTo>
                    <a:pt x="16" y="661"/>
                    <a:pt x="13" y="661"/>
                    <a:pt x="10" y="662"/>
                  </a:cubicBezTo>
                  <a:cubicBezTo>
                    <a:pt x="8" y="662"/>
                    <a:pt x="6" y="665"/>
                    <a:pt x="6" y="667"/>
                  </a:cubicBezTo>
                  <a:cubicBezTo>
                    <a:pt x="6" y="667"/>
                    <a:pt x="6" y="667"/>
                    <a:pt x="6" y="668"/>
                  </a:cubicBezTo>
                  <a:cubicBezTo>
                    <a:pt x="6" y="669"/>
                    <a:pt x="7" y="670"/>
                    <a:pt x="7" y="671"/>
                  </a:cubicBezTo>
                  <a:cubicBezTo>
                    <a:pt x="10" y="672"/>
                    <a:pt x="14" y="674"/>
                    <a:pt x="17" y="674"/>
                  </a:cubicBezTo>
                  <a:cubicBezTo>
                    <a:pt x="21" y="675"/>
                    <a:pt x="24" y="675"/>
                    <a:pt x="28" y="675"/>
                  </a:cubicBezTo>
                  <a:cubicBezTo>
                    <a:pt x="37" y="675"/>
                    <a:pt x="45" y="675"/>
                    <a:pt x="54" y="675"/>
                  </a:cubicBezTo>
                  <a:cubicBezTo>
                    <a:pt x="58" y="675"/>
                    <a:pt x="62" y="675"/>
                    <a:pt x="66" y="674"/>
                  </a:cubicBezTo>
                  <a:cubicBezTo>
                    <a:pt x="67" y="674"/>
                    <a:pt x="74" y="672"/>
                    <a:pt x="74" y="675"/>
                  </a:cubicBezTo>
                  <a:cubicBezTo>
                    <a:pt x="78" y="675"/>
                    <a:pt x="82" y="675"/>
                    <a:pt x="86" y="675"/>
                  </a:cubicBezTo>
                  <a:cubicBezTo>
                    <a:pt x="91" y="675"/>
                    <a:pt x="95" y="676"/>
                    <a:pt x="100" y="675"/>
                  </a:cubicBezTo>
                  <a:cubicBezTo>
                    <a:pt x="101" y="675"/>
                    <a:pt x="103" y="675"/>
                    <a:pt x="104" y="675"/>
                  </a:cubicBezTo>
                  <a:cubicBezTo>
                    <a:pt x="104" y="675"/>
                    <a:pt x="104" y="675"/>
                    <a:pt x="104" y="675"/>
                  </a:cubicBezTo>
                  <a:cubicBezTo>
                    <a:pt x="104" y="676"/>
                    <a:pt x="104" y="678"/>
                    <a:pt x="104" y="679"/>
                  </a:cubicBezTo>
                  <a:cubicBezTo>
                    <a:pt x="104" y="681"/>
                    <a:pt x="105" y="681"/>
                    <a:pt x="107" y="682"/>
                  </a:cubicBezTo>
                  <a:cubicBezTo>
                    <a:pt x="109" y="682"/>
                    <a:pt x="112" y="683"/>
                    <a:pt x="114" y="683"/>
                  </a:cubicBezTo>
                  <a:cubicBezTo>
                    <a:pt x="121" y="683"/>
                    <a:pt x="127" y="683"/>
                    <a:pt x="133" y="683"/>
                  </a:cubicBezTo>
                  <a:cubicBezTo>
                    <a:pt x="140" y="684"/>
                    <a:pt x="148" y="682"/>
                    <a:pt x="156" y="681"/>
                  </a:cubicBezTo>
                  <a:cubicBezTo>
                    <a:pt x="156" y="682"/>
                    <a:pt x="156" y="682"/>
                    <a:pt x="156" y="682"/>
                  </a:cubicBezTo>
                  <a:cubicBezTo>
                    <a:pt x="161" y="683"/>
                    <a:pt x="166" y="682"/>
                    <a:pt x="170" y="682"/>
                  </a:cubicBezTo>
                  <a:cubicBezTo>
                    <a:pt x="173" y="682"/>
                    <a:pt x="176" y="681"/>
                    <a:pt x="179" y="681"/>
                  </a:cubicBezTo>
                  <a:cubicBezTo>
                    <a:pt x="181" y="682"/>
                    <a:pt x="183" y="682"/>
                    <a:pt x="184" y="681"/>
                  </a:cubicBezTo>
                  <a:cubicBezTo>
                    <a:pt x="187" y="680"/>
                    <a:pt x="187" y="674"/>
                    <a:pt x="188" y="671"/>
                  </a:cubicBezTo>
                  <a:cubicBezTo>
                    <a:pt x="188" y="671"/>
                    <a:pt x="188" y="670"/>
                    <a:pt x="188" y="669"/>
                  </a:cubicBezTo>
                  <a:cubicBezTo>
                    <a:pt x="188" y="669"/>
                    <a:pt x="189" y="669"/>
                    <a:pt x="190" y="669"/>
                  </a:cubicBezTo>
                  <a:cubicBezTo>
                    <a:pt x="190" y="666"/>
                    <a:pt x="191" y="663"/>
                    <a:pt x="192" y="659"/>
                  </a:cubicBezTo>
                  <a:cubicBezTo>
                    <a:pt x="192" y="655"/>
                    <a:pt x="191" y="651"/>
                    <a:pt x="191" y="646"/>
                  </a:cubicBezTo>
                  <a:cubicBezTo>
                    <a:pt x="190" y="640"/>
                    <a:pt x="190" y="632"/>
                    <a:pt x="188" y="626"/>
                  </a:cubicBezTo>
                  <a:cubicBezTo>
                    <a:pt x="188" y="625"/>
                    <a:pt x="188" y="624"/>
                    <a:pt x="187" y="623"/>
                  </a:cubicBezTo>
                  <a:cubicBezTo>
                    <a:pt x="187" y="623"/>
                    <a:pt x="187" y="622"/>
                    <a:pt x="186" y="622"/>
                  </a:cubicBezTo>
                  <a:cubicBezTo>
                    <a:pt x="186" y="621"/>
                    <a:pt x="186" y="621"/>
                    <a:pt x="186" y="620"/>
                  </a:cubicBezTo>
                  <a:cubicBezTo>
                    <a:pt x="187" y="619"/>
                    <a:pt x="187" y="618"/>
                    <a:pt x="187" y="617"/>
                  </a:cubicBezTo>
                  <a:cubicBezTo>
                    <a:pt x="188" y="614"/>
                    <a:pt x="189" y="612"/>
                    <a:pt x="190" y="610"/>
                  </a:cubicBezTo>
                  <a:cubicBezTo>
                    <a:pt x="191" y="605"/>
                    <a:pt x="192" y="599"/>
                    <a:pt x="192" y="594"/>
                  </a:cubicBezTo>
                  <a:cubicBezTo>
                    <a:pt x="192" y="586"/>
                    <a:pt x="192" y="579"/>
                    <a:pt x="191" y="572"/>
                  </a:cubicBezTo>
                  <a:cubicBezTo>
                    <a:pt x="191" y="567"/>
                    <a:pt x="191" y="562"/>
                    <a:pt x="190" y="557"/>
                  </a:cubicBezTo>
                  <a:cubicBezTo>
                    <a:pt x="188" y="549"/>
                    <a:pt x="187" y="541"/>
                    <a:pt x="184" y="533"/>
                  </a:cubicBezTo>
                  <a:cubicBezTo>
                    <a:pt x="184" y="531"/>
                    <a:pt x="183" y="529"/>
                    <a:pt x="183" y="528"/>
                  </a:cubicBezTo>
                  <a:cubicBezTo>
                    <a:pt x="183" y="527"/>
                    <a:pt x="184" y="527"/>
                    <a:pt x="184" y="526"/>
                  </a:cubicBezTo>
                  <a:cubicBezTo>
                    <a:pt x="184" y="526"/>
                    <a:pt x="183" y="525"/>
                    <a:pt x="183" y="525"/>
                  </a:cubicBezTo>
                  <a:cubicBezTo>
                    <a:pt x="183" y="523"/>
                    <a:pt x="183" y="523"/>
                    <a:pt x="183" y="521"/>
                  </a:cubicBezTo>
                  <a:cubicBezTo>
                    <a:pt x="184" y="520"/>
                    <a:pt x="184" y="518"/>
                    <a:pt x="183" y="517"/>
                  </a:cubicBezTo>
                  <a:cubicBezTo>
                    <a:pt x="182" y="516"/>
                    <a:pt x="181" y="515"/>
                    <a:pt x="181" y="514"/>
                  </a:cubicBezTo>
                  <a:cubicBezTo>
                    <a:pt x="181" y="512"/>
                    <a:pt x="183" y="512"/>
                    <a:pt x="184" y="511"/>
                  </a:cubicBezTo>
                  <a:cubicBezTo>
                    <a:pt x="184" y="509"/>
                    <a:pt x="183" y="509"/>
                    <a:pt x="182" y="509"/>
                  </a:cubicBezTo>
                  <a:cubicBezTo>
                    <a:pt x="182" y="508"/>
                    <a:pt x="182" y="508"/>
                    <a:pt x="182" y="508"/>
                  </a:cubicBezTo>
                  <a:cubicBezTo>
                    <a:pt x="183" y="506"/>
                    <a:pt x="182" y="505"/>
                    <a:pt x="181" y="504"/>
                  </a:cubicBezTo>
                  <a:cubicBezTo>
                    <a:pt x="180" y="502"/>
                    <a:pt x="180" y="502"/>
                    <a:pt x="181" y="500"/>
                  </a:cubicBezTo>
                  <a:cubicBezTo>
                    <a:pt x="181" y="498"/>
                    <a:pt x="183" y="497"/>
                    <a:pt x="182" y="495"/>
                  </a:cubicBezTo>
                  <a:cubicBezTo>
                    <a:pt x="182" y="494"/>
                    <a:pt x="181" y="492"/>
                    <a:pt x="180" y="490"/>
                  </a:cubicBezTo>
                  <a:cubicBezTo>
                    <a:pt x="179" y="489"/>
                    <a:pt x="179" y="487"/>
                    <a:pt x="178" y="485"/>
                  </a:cubicBezTo>
                  <a:cubicBezTo>
                    <a:pt x="178" y="484"/>
                    <a:pt x="179" y="483"/>
                    <a:pt x="179" y="481"/>
                  </a:cubicBezTo>
                  <a:cubicBezTo>
                    <a:pt x="180" y="477"/>
                    <a:pt x="179" y="474"/>
                    <a:pt x="178" y="470"/>
                  </a:cubicBezTo>
                  <a:cubicBezTo>
                    <a:pt x="177" y="465"/>
                    <a:pt x="176" y="459"/>
                    <a:pt x="176" y="454"/>
                  </a:cubicBezTo>
                  <a:cubicBezTo>
                    <a:pt x="174" y="441"/>
                    <a:pt x="175" y="428"/>
                    <a:pt x="174" y="415"/>
                  </a:cubicBezTo>
                  <a:cubicBezTo>
                    <a:pt x="173" y="409"/>
                    <a:pt x="174" y="403"/>
                    <a:pt x="174" y="396"/>
                  </a:cubicBezTo>
                  <a:cubicBezTo>
                    <a:pt x="174" y="394"/>
                    <a:pt x="174" y="392"/>
                    <a:pt x="174" y="389"/>
                  </a:cubicBezTo>
                  <a:cubicBezTo>
                    <a:pt x="175" y="389"/>
                    <a:pt x="177" y="389"/>
                    <a:pt x="178" y="389"/>
                  </a:cubicBezTo>
                  <a:cubicBezTo>
                    <a:pt x="187" y="389"/>
                    <a:pt x="193" y="385"/>
                    <a:pt x="200" y="379"/>
                  </a:cubicBezTo>
                  <a:cubicBezTo>
                    <a:pt x="203" y="376"/>
                    <a:pt x="202" y="374"/>
                    <a:pt x="201" y="370"/>
                  </a:cubicBezTo>
                  <a:cubicBezTo>
                    <a:pt x="198" y="364"/>
                    <a:pt x="196" y="358"/>
                    <a:pt x="194" y="352"/>
                  </a:cubicBezTo>
                  <a:cubicBezTo>
                    <a:pt x="191" y="342"/>
                    <a:pt x="188" y="331"/>
                    <a:pt x="185" y="320"/>
                  </a:cubicBezTo>
                  <a:cubicBezTo>
                    <a:pt x="184" y="313"/>
                    <a:pt x="183" y="307"/>
                    <a:pt x="182" y="300"/>
                  </a:cubicBezTo>
                  <a:cubicBezTo>
                    <a:pt x="183" y="299"/>
                    <a:pt x="184" y="299"/>
                    <a:pt x="185" y="298"/>
                  </a:cubicBezTo>
                  <a:cubicBezTo>
                    <a:pt x="186" y="298"/>
                    <a:pt x="187" y="297"/>
                    <a:pt x="187" y="296"/>
                  </a:cubicBezTo>
                  <a:cubicBezTo>
                    <a:pt x="188" y="294"/>
                    <a:pt x="187" y="292"/>
                    <a:pt x="187" y="290"/>
                  </a:cubicBezTo>
                  <a:cubicBezTo>
                    <a:pt x="187" y="289"/>
                    <a:pt x="188" y="288"/>
                    <a:pt x="190" y="288"/>
                  </a:cubicBezTo>
                  <a:cubicBezTo>
                    <a:pt x="192" y="287"/>
                    <a:pt x="192" y="285"/>
                    <a:pt x="194" y="283"/>
                  </a:cubicBezTo>
                  <a:cubicBezTo>
                    <a:pt x="195" y="280"/>
                    <a:pt x="199" y="276"/>
                    <a:pt x="199" y="272"/>
                  </a:cubicBezTo>
                  <a:cubicBezTo>
                    <a:pt x="199" y="270"/>
                    <a:pt x="198" y="267"/>
                    <a:pt x="200" y="265"/>
                  </a:cubicBezTo>
                  <a:cubicBezTo>
                    <a:pt x="201" y="264"/>
                    <a:pt x="202" y="264"/>
                    <a:pt x="202" y="262"/>
                  </a:cubicBezTo>
                  <a:cubicBezTo>
                    <a:pt x="203" y="261"/>
                    <a:pt x="204" y="260"/>
                    <a:pt x="205" y="259"/>
                  </a:cubicBezTo>
                  <a:cubicBezTo>
                    <a:pt x="207" y="257"/>
                    <a:pt x="208" y="253"/>
                    <a:pt x="209" y="250"/>
                  </a:cubicBezTo>
                  <a:cubicBezTo>
                    <a:pt x="210" y="246"/>
                    <a:pt x="209" y="243"/>
                    <a:pt x="208" y="240"/>
                  </a:cubicBezTo>
                  <a:cubicBezTo>
                    <a:pt x="207" y="236"/>
                    <a:pt x="208" y="232"/>
                    <a:pt x="207" y="229"/>
                  </a:cubicBezTo>
                  <a:cubicBezTo>
                    <a:pt x="206" y="224"/>
                    <a:pt x="204" y="220"/>
                    <a:pt x="203" y="215"/>
                  </a:cubicBezTo>
                  <a:cubicBezTo>
                    <a:pt x="202" y="210"/>
                    <a:pt x="201" y="204"/>
                    <a:pt x="200" y="199"/>
                  </a:cubicBezTo>
                  <a:cubicBezTo>
                    <a:pt x="199" y="195"/>
                    <a:pt x="198" y="192"/>
                    <a:pt x="197" y="188"/>
                  </a:cubicBezTo>
                  <a:cubicBezTo>
                    <a:pt x="196" y="186"/>
                    <a:pt x="196" y="184"/>
                    <a:pt x="195" y="183"/>
                  </a:cubicBezTo>
                  <a:cubicBezTo>
                    <a:pt x="194" y="175"/>
                    <a:pt x="191" y="168"/>
                    <a:pt x="188" y="160"/>
                  </a:cubicBezTo>
                  <a:cubicBezTo>
                    <a:pt x="185" y="152"/>
                    <a:pt x="184" y="145"/>
                    <a:pt x="184" y="137"/>
                  </a:cubicBezTo>
                  <a:cubicBezTo>
                    <a:pt x="183" y="131"/>
                    <a:pt x="182" y="125"/>
                    <a:pt x="179" y="119"/>
                  </a:cubicBezTo>
                  <a:cubicBezTo>
                    <a:pt x="177" y="116"/>
                    <a:pt x="175" y="114"/>
                    <a:pt x="172" y="114"/>
                  </a:cubicBezTo>
                  <a:cubicBezTo>
                    <a:pt x="172" y="114"/>
                    <a:pt x="172" y="114"/>
                    <a:pt x="172" y="114"/>
                  </a:cubicBezTo>
                  <a:cubicBezTo>
                    <a:pt x="171" y="113"/>
                    <a:pt x="169" y="111"/>
                    <a:pt x="167" y="110"/>
                  </a:cubicBezTo>
                  <a:cubicBezTo>
                    <a:pt x="165" y="109"/>
                    <a:pt x="162" y="109"/>
                    <a:pt x="159" y="108"/>
                  </a:cubicBezTo>
                  <a:cubicBezTo>
                    <a:pt x="156" y="108"/>
                    <a:pt x="153" y="107"/>
                    <a:pt x="151" y="106"/>
                  </a:cubicBezTo>
                  <a:cubicBezTo>
                    <a:pt x="148" y="105"/>
                    <a:pt x="145" y="105"/>
                    <a:pt x="142" y="103"/>
                  </a:cubicBezTo>
                  <a:cubicBezTo>
                    <a:pt x="139" y="101"/>
                    <a:pt x="136" y="99"/>
                    <a:pt x="132" y="98"/>
                  </a:cubicBezTo>
                  <a:cubicBezTo>
                    <a:pt x="130" y="97"/>
                    <a:pt x="127" y="96"/>
                    <a:pt x="125" y="96"/>
                  </a:cubicBezTo>
                  <a:cubicBezTo>
                    <a:pt x="125" y="96"/>
                    <a:pt x="124" y="95"/>
                    <a:pt x="124" y="95"/>
                  </a:cubicBezTo>
                  <a:cubicBezTo>
                    <a:pt x="123" y="94"/>
                    <a:pt x="121" y="92"/>
                    <a:pt x="120" y="92"/>
                  </a:cubicBezTo>
                  <a:cubicBezTo>
                    <a:pt x="118" y="90"/>
                    <a:pt x="116" y="88"/>
                    <a:pt x="114" y="86"/>
                  </a:cubicBezTo>
                  <a:cubicBezTo>
                    <a:pt x="113" y="85"/>
                    <a:pt x="113" y="84"/>
                    <a:pt x="111" y="84"/>
                  </a:cubicBezTo>
                  <a:cubicBezTo>
                    <a:pt x="110" y="84"/>
                    <a:pt x="109" y="84"/>
                    <a:pt x="109" y="84"/>
                  </a:cubicBezTo>
                  <a:cubicBezTo>
                    <a:pt x="108" y="84"/>
                    <a:pt x="108" y="83"/>
                    <a:pt x="107" y="83"/>
                  </a:cubicBezTo>
                  <a:cubicBezTo>
                    <a:pt x="107" y="80"/>
                    <a:pt x="107" y="77"/>
                    <a:pt x="108" y="74"/>
                  </a:cubicBezTo>
                  <a:cubicBezTo>
                    <a:pt x="108" y="71"/>
                    <a:pt x="109" y="68"/>
                    <a:pt x="110" y="66"/>
                  </a:cubicBezTo>
                  <a:cubicBezTo>
                    <a:pt x="110" y="65"/>
                    <a:pt x="110" y="65"/>
                    <a:pt x="110" y="64"/>
                  </a:cubicBezTo>
                  <a:cubicBezTo>
                    <a:pt x="110" y="64"/>
                    <a:pt x="111" y="64"/>
                    <a:pt x="111" y="64"/>
                  </a:cubicBezTo>
                  <a:cubicBezTo>
                    <a:pt x="114" y="65"/>
                    <a:pt x="116" y="63"/>
                    <a:pt x="117" y="61"/>
                  </a:cubicBezTo>
                  <a:cubicBezTo>
                    <a:pt x="118" y="60"/>
                    <a:pt x="118" y="59"/>
                    <a:pt x="118" y="57"/>
                  </a:cubicBezTo>
                  <a:cubicBezTo>
                    <a:pt x="119" y="56"/>
                    <a:pt x="119" y="55"/>
                    <a:pt x="120" y="54"/>
                  </a:cubicBezTo>
                  <a:cubicBezTo>
                    <a:pt x="120" y="51"/>
                    <a:pt x="121" y="49"/>
                    <a:pt x="122" y="46"/>
                  </a:cubicBezTo>
                  <a:cubicBezTo>
                    <a:pt x="122" y="43"/>
                    <a:pt x="122" y="40"/>
                    <a:pt x="118" y="41"/>
                  </a:cubicBezTo>
                  <a:cubicBezTo>
                    <a:pt x="118" y="41"/>
                    <a:pt x="118" y="41"/>
                    <a:pt x="117" y="41"/>
                  </a:cubicBezTo>
                  <a:cubicBezTo>
                    <a:pt x="118" y="38"/>
                    <a:pt x="118" y="36"/>
                    <a:pt x="117" y="33"/>
                  </a:cubicBezTo>
                  <a:cubicBezTo>
                    <a:pt x="118" y="33"/>
                    <a:pt x="118" y="33"/>
                    <a:pt x="118" y="33"/>
                  </a:cubicBezTo>
                  <a:cubicBezTo>
                    <a:pt x="118" y="32"/>
                    <a:pt x="118" y="31"/>
                    <a:pt x="117" y="30"/>
                  </a:cubicBezTo>
                  <a:cubicBezTo>
                    <a:pt x="117" y="29"/>
                    <a:pt x="117" y="28"/>
                    <a:pt x="117" y="27"/>
                  </a:cubicBezTo>
                  <a:cubicBezTo>
                    <a:pt x="117" y="25"/>
                    <a:pt x="116" y="23"/>
                    <a:pt x="116" y="21"/>
                  </a:cubicBezTo>
                  <a:cubicBezTo>
                    <a:pt x="116" y="18"/>
                    <a:pt x="115" y="17"/>
                    <a:pt x="113" y="15"/>
                  </a:cubicBezTo>
                  <a:cubicBezTo>
                    <a:pt x="111" y="14"/>
                    <a:pt x="110" y="11"/>
                    <a:pt x="109" y="10"/>
                  </a:cubicBezTo>
                  <a:cubicBezTo>
                    <a:pt x="110" y="10"/>
                    <a:pt x="111" y="10"/>
                    <a:pt x="112" y="11"/>
                  </a:cubicBezTo>
                  <a:cubicBezTo>
                    <a:pt x="110" y="9"/>
                    <a:pt x="109" y="7"/>
                    <a:pt x="106" y="6"/>
                  </a:cubicBezTo>
                  <a:cubicBezTo>
                    <a:pt x="105" y="6"/>
                    <a:pt x="103" y="5"/>
                    <a:pt x="101" y="5"/>
                  </a:cubicBezTo>
                  <a:cubicBezTo>
                    <a:pt x="101" y="4"/>
                    <a:pt x="100" y="4"/>
                    <a:pt x="100" y="4"/>
                  </a:cubicBezTo>
                  <a:cubicBezTo>
                    <a:pt x="98" y="3"/>
                    <a:pt x="96" y="2"/>
                    <a:pt x="95" y="2"/>
                  </a:cubicBezTo>
                  <a:cubicBezTo>
                    <a:pt x="95" y="2"/>
                    <a:pt x="95" y="3"/>
                    <a:pt x="95" y="3"/>
                  </a:cubicBezTo>
                  <a:cubicBezTo>
                    <a:pt x="94" y="3"/>
                    <a:pt x="93" y="1"/>
                    <a:pt x="92" y="1"/>
                  </a:cubicBezTo>
                  <a:cubicBezTo>
                    <a:pt x="92" y="2"/>
                    <a:pt x="92" y="2"/>
                    <a:pt x="92" y="3"/>
                  </a:cubicBezTo>
                  <a:cubicBezTo>
                    <a:pt x="91" y="1"/>
                    <a:pt x="88" y="1"/>
                    <a:pt x="86" y="1"/>
                  </a:cubicBezTo>
                  <a:cubicBezTo>
                    <a:pt x="85" y="1"/>
                    <a:pt x="84" y="1"/>
                    <a:pt x="83" y="1"/>
                  </a:cubicBezTo>
                  <a:cubicBezTo>
                    <a:pt x="82" y="1"/>
                    <a:pt x="81" y="1"/>
                    <a:pt x="80" y="1"/>
                  </a:cubicBezTo>
                  <a:cubicBezTo>
                    <a:pt x="73" y="0"/>
                    <a:pt x="64" y="5"/>
                    <a:pt x="58" y="9"/>
                  </a:cubicBezTo>
                  <a:cubicBezTo>
                    <a:pt x="57" y="10"/>
                    <a:pt x="57" y="10"/>
                    <a:pt x="56" y="10"/>
                  </a:cubicBezTo>
                  <a:cubicBezTo>
                    <a:pt x="56" y="11"/>
                    <a:pt x="57" y="11"/>
                    <a:pt x="56" y="12"/>
                  </a:cubicBezTo>
                  <a:cubicBezTo>
                    <a:pt x="55" y="12"/>
                    <a:pt x="55" y="12"/>
                    <a:pt x="54" y="13"/>
                  </a:cubicBezTo>
                  <a:cubicBezTo>
                    <a:pt x="54" y="13"/>
                    <a:pt x="54" y="14"/>
                    <a:pt x="53" y="14"/>
                  </a:cubicBezTo>
                  <a:cubicBezTo>
                    <a:pt x="52" y="16"/>
                    <a:pt x="50" y="18"/>
                    <a:pt x="49" y="20"/>
                  </a:cubicBezTo>
                  <a:cubicBezTo>
                    <a:pt x="49" y="20"/>
                    <a:pt x="49" y="20"/>
                    <a:pt x="50" y="20"/>
                  </a:cubicBezTo>
                  <a:cubicBezTo>
                    <a:pt x="49" y="20"/>
                    <a:pt x="49" y="21"/>
                    <a:pt x="48" y="22"/>
                  </a:cubicBezTo>
                  <a:cubicBezTo>
                    <a:pt x="48" y="23"/>
                    <a:pt x="48" y="22"/>
                    <a:pt x="48" y="23"/>
                  </a:cubicBezTo>
                  <a:cubicBezTo>
                    <a:pt x="48" y="25"/>
                    <a:pt x="48" y="26"/>
                    <a:pt x="48" y="28"/>
                  </a:cubicBezTo>
                  <a:cubicBezTo>
                    <a:pt x="48" y="31"/>
                    <a:pt x="48" y="34"/>
                    <a:pt x="48" y="36"/>
                  </a:cubicBezTo>
                  <a:cubicBezTo>
                    <a:pt x="48" y="39"/>
                    <a:pt x="48" y="42"/>
                    <a:pt x="49" y="45"/>
                  </a:cubicBezTo>
                  <a:cubicBezTo>
                    <a:pt x="49" y="45"/>
                    <a:pt x="50" y="46"/>
                    <a:pt x="50" y="47"/>
                  </a:cubicBezTo>
                  <a:cubicBezTo>
                    <a:pt x="51" y="47"/>
                    <a:pt x="51" y="48"/>
                    <a:pt x="52" y="49"/>
                  </a:cubicBezTo>
                  <a:cubicBezTo>
                    <a:pt x="52" y="51"/>
                    <a:pt x="52" y="53"/>
                    <a:pt x="52" y="55"/>
                  </a:cubicBezTo>
                  <a:cubicBezTo>
                    <a:pt x="53" y="60"/>
                    <a:pt x="56" y="65"/>
                    <a:pt x="56" y="70"/>
                  </a:cubicBezTo>
                  <a:cubicBezTo>
                    <a:pt x="57" y="75"/>
                    <a:pt x="61" y="80"/>
                    <a:pt x="64" y="84"/>
                  </a:cubicBezTo>
                  <a:cubicBezTo>
                    <a:pt x="65" y="85"/>
                    <a:pt x="66" y="86"/>
                    <a:pt x="68" y="87"/>
                  </a:cubicBezTo>
                  <a:cubicBezTo>
                    <a:pt x="68" y="87"/>
                    <a:pt x="68" y="87"/>
                    <a:pt x="68" y="87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90"/>
                    <a:pt x="66" y="92"/>
                    <a:pt x="65" y="94"/>
                  </a:cubicBezTo>
                  <a:cubicBezTo>
                    <a:pt x="65" y="94"/>
                    <a:pt x="64" y="94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2" y="96"/>
                    <a:pt x="62" y="99"/>
                    <a:pt x="61" y="101"/>
                  </a:cubicBezTo>
                  <a:cubicBezTo>
                    <a:pt x="61" y="101"/>
                    <a:pt x="61" y="102"/>
                    <a:pt x="60" y="103"/>
                  </a:cubicBezTo>
                  <a:cubicBezTo>
                    <a:pt x="60" y="103"/>
                    <a:pt x="59" y="103"/>
                    <a:pt x="59" y="103"/>
                  </a:cubicBezTo>
                  <a:cubicBezTo>
                    <a:pt x="56" y="104"/>
                    <a:pt x="54" y="105"/>
                    <a:pt x="52" y="106"/>
                  </a:cubicBezTo>
                  <a:cubicBezTo>
                    <a:pt x="49" y="108"/>
                    <a:pt x="46" y="109"/>
                    <a:pt x="43" y="110"/>
                  </a:cubicBezTo>
                  <a:cubicBezTo>
                    <a:pt x="38" y="112"/>
                    <a:pt x="33" y="114"/>
                    <a:pt x="28" y="116"/>
                  </a:cubicBezTo>
                  <a:cubicBezTo>
                    <a:pt x="24" y="118"/>
                    <a:pt x="20" y="120"/>
                    <a:pt x="18" y="123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14" y="123"/>
                    <a:pt x="13" y="130"/>
                    <a:pt x="12" y="132"/>
                  </a:cubicBezTo>
                  <a:cubicBezTo>
                    <a:pt x="12" y="135"/>
                    <a:pt x="11" y="137"/>
                    <a:pt x="10" y="140"/>
                  </a:cubicBezTo>
                  <a:cubicBezTo>
                    <a:pt x="9" y="144"/>
                    <a:pt x="9" y="149"/>
                    <a:pt x="9" y="153"/>
                  </a:cubicBezTo>
                  <a:cubicBezTo>
                    <a:pt x="9" y="157"/>
                    <a:pt x="9" y="161"/>
                    <a:pt x="8" y="165"/>
                  </a:cubicBezTo>
                  <a:cubicBezTo>
                    <a:pt x="7" y="169"/>
                    <a:pt x="8" y="172"/>
                    <a:pt x="8" y="175"/>
                  </a:cubicBezTo>
                  <a:cubicBezTo>
                    <a:pt x="8" y="179"/>
                    <a:pt x="7" y="183"/>
                    <a:pt x="7" y="187"/>
                  </a:cubicBezTo>
                  <a:cubicBezTo>
                    <a:pt x="6" y="189"/>
                    <a:pt x="7" y="190"/>
                    <a:pt x="7" y="192"/>
                  </a:cubicBezTo>
                  <a:cubicBezTo>
                    <a:pt x="6" y="194"/>
                    <a:pt x="6" y="196"/>
                    <a:pt x="6" y="198"/>
                  </a:cubicBezTo>
                  <a:cubicBezTo>
                    <a:pt x="5" y="201"/>
                    <a:pt x="4" y="205"/>
                    <a:pt x="4" y="208"/>
                  </a:cubicBezTo>
                  <a:cubicBezTo>
                    <a:pt x="5" y="210"/>
                    <a:pt x="5" y="211"/>
                    <a:pt x="6" y="212"/>
                  </a:cubicBezTo>
                  <a:cubicBezTo>
                    <a:pt x="6" y="214"/>
                    <a:pt x="5" y="215"/>
                    <a:pt x="4" y="216"/>
                  </a:cubicBezTo>
                  <a:cubicBezTo>
                    <a:pt x="3" y="219"/>
                    <a:pt x="3" y="221"/>
                    <a:pt x="3" y="224"/>
                  </a:cubicBezTo>
                  <a:cubicBezTo>
                    <a:pt x="3" y="226"/>
                    <a:pt x="3" y="227"/>
                    <a:pt x="2" y="229"/>
                  </a:cubicBezTo>
                  <a:cubicBezTo>
                    <a:pt x="2" y="230"/>
                    <a:pt x="2" y="230"/>
                    <a:pt x="2" y="231"/>
                  </a:cubicBezTo>
                  <a:cubicBezTo>
                    <a:pt x="1" y="232"/>
                    <a:pt x="0" y="234"/>
                    <a:pt x="0" y="236"/>
                  </a:cubicBezTo>
                  <a:cubicBezTo>
                    <a:pt x="0" y="239"/>
                    <a:pt x="3" y="242"/>
                    <a:pt x="4" y="244"/>
                  </a:cubicBezTo>
                  <a:cubicBezTo>
                    <a:pt x="5" y="249"/>
                    <a:pt x="5" y="254"/>
                    <a:pt x="4" y="260"/>
                  </a:cubicBezTo>
                  <a:cubicBezTo>
                    <a:pt x="4" y="263"/>
                    <a:pt x="5" y="265"/>
                    <a:pt x="5" y="268"/>
                  </a:cubicBezTo>
                  <a:cubicBezTo>
                    <a:pt x="5" y="271"/>
                    <a:pt x="4" y="273"/>
                    <a:pt x="6" y="276"/>
                  </a:cubicBezTo>
                  <a:cubicBezTo>
                    <a:pt x="7" y="279"/>
                    <a:pt x="6" y="281"/>
                    <a:pt x="6" y="284"/>
                  </a:cubicBezTo>
                  <a:cubicBezTo>
                    <a:pt x="7" y="286"/>
                    <a:pt x="6" y="287"/>
                    <a:pt x="7" y="289"/>
                  </a:cubicBezTo>
                  <a:cubicBezTo>
                    <a:pt x="7" y="290"/>
                    <a:pt x="7" y="292"/>
                    <a:pt x="7" y="293"/>
                  </a:cubicBezTo>
                  <a:cubicBezTo>
                    <a:pt x="7" y="294"/>
                    <a:pt x="6" y="295"/>
                    <a:pt x="6" y="296"/>
                  </a:cubicBezTo>
                  <a:cubicBezTo>
                    <a:pt x="5" y="298"/>
                    <a:pt x="5" y="300"/>
                    <a:pt x="5" y="302"/>
                  </a:cubicBezTo>
                  <a:cubicBezTo>
                    <a:pt x="5" y="303"/>
                    <a:pt x="4" y="305"/>
                    <a:pt x="4" y="306"/>
                  </a:cubicBezTo>
                  <a:cubicBezTo>
                    <a:pt x="3" y="310"/>
                    <a:pt x="5" y="315"/>
                    <a:pt x="7" y="319"/>
                  </a:cubicBezTo>
                  <a:cubicBezTo>
                    <a:pt x="9" y="323"/>
                    <a:pt x="11" y="326"/>
                    <a:pt x="13" y="330"/>
                  </a:cubicBezTo>
                  <a:close/>
                  <a:moveTo>
                    <a:pt x="104" y="504"/>
                  </a:moveTo>
                  <a:cubicBezTo>
                    <a:pt x="104" y="503"/>
                    <a:pt x="105" y="502"/>
                    <a:pt x="106" y="501"/>
                  </a:cubicBezTo>
                  <a:cubicBezTo>
                    <a:pt x="107" y="498"/>
                    <a:pt x="106" y="496"/>
                    <a:pt x="105" y="494"/>
                  </a:cubicBezTo>
                  <a:cubicBezTo>
                    <a:pt x="105" y="494"/>
                    <a:pt x="105" y="494"/>
                    <a:pt x="105" y="494"/>
                  </a:cubicBezTo>
                  <a:cubicBezTo>
                    <a:pt x="106" y="493"/>
                    <a:pt x="105" y="492"/>
                    <a:pt x="105" y="490"/>
                  </a:cubicBezTo>
                  <a:cubicBezTo>
                    <a:pt x="105" y="489"/>
                    <a:pt x="107" y="488"/>
                    <a:pt x="107" y="487"/>
                  </a:cubicBezTo>
                  <a:cubicBezTo>
                    <a:pt x="108" y="486"/>
                    <a:pt x="107" y="484"/>
                    <a:pt x="107" y="482"/>
                  </a:cubicBezTo>
                  <a:cubicBezTo>
                    <a:pt x="107" y="479"/>
                    <a:pt x="106" y="476"/>
                    <a:pt x="106" y="472"/>
                  </a:cubicBezTo>
                  <a:cubicBezTo>
                    <a:pt x="105" y="469"/>
                    <a:pt x="105" y="466"/>
                    <a:pt x="105" y="463"/>
                  </a:cubicBezTo>
                  <a:cubicBezTo>
                    <a:pt x="105" y="461"/>
                    <a:pt x="104" y="459"/>
                    <a:pt x="104" y="457"/>
                  </a:cubicBezTo>
                  <a:cubicBezTo>
                    <a:pt x="104" y="451"/>
                    <a:pt x="105" y="446"/>
                    <a:pt x="105" y="440"/>
                  </a:cubicBezTo>
                  <a:cubicBezTo>
                    <a:pt x="105" y="437"/>
                    <a:pt x="105" y="433"/>
                    <a:pt x="106" y="430"/>
                  </a:cubicBezTo>
                  <a:cubicBezTo>
                    <a:pt x="107" y="432"/>
                    <a:pt x="108" y="434"/>
                    <a:pt x="108" y="436"/>
                  </a:cubicBezTo>
                  <a:cubicBezTo>
                    <a:pt x="110" y="439"/>
                    <a:pt x="111" y="443"/>
                    <a:pt x="113" y="446"/>
                  </a:cubicBezTo>
                  <a:cubicBezTo>
                    <a:pt x="114" y="449"/>
                    <a:pt x="115" y="452"/>
                    <a:pt x="116" y="455"/>
                  </a:cubicBezTo>
                  <a:cubicBezTo>
                    <a:pt x="118" y="460"/>
                    <a:pt x="119" y="465"/>
                    <a:pt x="121" y="470"/>
                  </a:cubicBezTo>
                  <a:cubicBezTo>
                    <a:pt x="123" y="479"/>
                    <a:pt x="125" y="487"/>
                    <a:pt x="128" y="496"/>
                  </a:cubicBezTo>
                  <a:cubicBezTo>
                    <a:pt x="128" y="500"/>
                    <a:pt x="128" y="504"/>
                    <a:pt x="129" y="507"/>
                  </a:cubicBezTo>
                  <a:cubicBezTo>
                    <a:pt x="131" y="511"/>
                    <a:pt x="132" y="515"/>
                    <a:pt x="132" y="519"/>
                  </a:cubicBezTo>
                  <a:cubicBezTo>
                    <a:pt x="133" y="522"/>
                    <a:pt x="133" y="525"/>
                    <a:pt x="134" y="527"/>
                  </a:cubicBezTo>
                  <a:cubicBezTo>
                    <a:pt x="135" y="529"/>
                    <a:pt x="136" y="530"/>
                    <a:pt x="136" y="532"/>
                  </a:cubicBezTo>
                  <a:cubicBezTo>
                    <a:pt x="137" y="545"/>
                    <a:pt x="139" y="557"/>
                    <a:pt x="141" y="570"/>
                  </a:cubicBezTo>
                  <a:cubicBezTo>
                    <a:pt x="144" y="582"/>
                    <a:pt x="145" y="594"/>
                    <a:pt x="143" y="606"/>
                  </a:cubicBezTo>
                  <a:cubicBezTo>
                    <a:pt x="143" y="609"/>
                    <a:pt x="143" y="613"/>
                    <a:pt x="142" y="616"/>
                  </a:cubicBezTo>
                  <a:cubicBezTo>
                    <a:pt x="141" y="620"/>
                    <a:pt x="139" y="625"/>
                    <a:pt x="138" y="629"/>
                  </a:cubicBezTo>
                  <a:cubicBezTo>
                    <a:pt x="137" y="630"/>
                    <a:pt x="136" y="632"/>
                    <a:pt x="137" y="633"/>
                  </a:cubicBezTo>
                  <a:cubicBezTo>
                    <a:pt x="137" y="635"/>
                    <a:pt x="138" y="636"/>
                    <a:pt x="138" y="638"/>
                  </a:cubicBezTo>
                  <a:cubicBezTo>
                    <a:pt x="139" y="641"/>
                    <a:pt x="138" y="644"/>
                    <a:pt x="138" y="647"/>
                  </a:cubicBezTo>
                  <a:cubicBezTo>
                    <a:pt x="138" y="649"/>
                    <a:pt x="139" y="653"/>
                    <a:pt x="138" y="655"/>
                  </a:cubicBezTo>
                  <a:cubicBezTo>
                    <a:pt x="137" y="657"/>
                    <a:pt x="135" y="658"/>
                    <a:pt x="134" y="659"/>
                  </a:cubicBezTo>
                  <a:cubicBezTo>
                    <a:pt x="133" y="660"/>
                    <a:pt x="132" y="662"/>
                    <a:pt x="132" y="662"/>
                  </a:cubicBezTo>
                  <a:cubicBezTo>
                    <a:pt x="132" y="663"/>
                    <a:pt x="132" y="663"/>
                    <a:pt x="132" y="663"/>
                  </a:cubicBezTo>
                  <a:cubicBezTo>
                    <a:pt x="131" y="663"/>
                    <a:pt x="131" y="664"/>
                    <a:pt x="131" y="664"/>
                  </a:cubicBezTo>
                  <a:cubicBezTo>
                    <a:pt x="128" y="666"/>
                    <a:pt x="126" y="668"/>
                    <a:pt x="123" y="669"/>
                  </a:cubicBezTo>
                  <a:cubicBezTo>
                    <a:pt x="120" y="670"/>
                    <a:pt x="116" y="671"/>
                    <a:pt x="114" y="671"/>
                  </a:cubicBezTo>
                  <a:cubicBezTo>
                    <a:pt x="111" y="672"/>
                    <a:pt x="109" y="671"/>
                    <a:pt x="108" y="672"/>
                  </a:cubicBezTo>
                  <a:cubicBezTo>
                    <a:pt x="109" y="669"/>
                    <a:pt x="110" y="667"/>
                    <a:pt x="110" y="664"/>
                  </a:cubicBezTo>
                  <a:cubicBezTo>
                    <a:pt x="110" y="663"/>
                    <a:pt x="110" y="661"/>
                    <a:pt x="110" y="660"/>
                  </a:cubicBezTo>
                  <a:cubicBezTo>
                    <a:pt x="111" y="660"/>
                    <a:pt x="111" y="659"/>
                    <a:pt x="111" y="657"/>
                  </a:cubicBezTo>
                  <a:cubicBezTo>
                    <a:pt x="110" y="650"/>
                    <a:pt x="108" y="643"/>
                    <a:pt x="108" y="636"/>
                  </a:cubicBezTo>
                  <a:cubicBezTo>
                    <a:pt x="107" y="630"/>
                    <a:pt x="107" y="624"/>
                    <a:pt x="108" y="618"/>
                  </a:cubicBezTo>
                  <a:cubicBezTo>
                    <a:pt x="108" y="613"/>
                    <a:pt x="108" y="609"/>
                    <a:pt x="110" y="605"/>
                  </a:cubicBezTo>
                  <a:cubicBezTo>
                    <a:pt x="111" y="600"/>
                    <a:pt x="113" y="595"/>
                    <a:pt x="114" y="589"/>
                  </a:cubicBezTo>
                  <a:cubicBezTo>
                    <a:pt x="115" y="586"/>
                    <a:pt x="115" y="584"/>
                    <a:pt x="115" y="580"/>
                  </a:cubicBezTo>
                  <a:cubicBezTo>
                    <a:pt x="114" y="573"/>
                    <a:pt x="114" y="566"/>
                    <a:pt x="113" y="560"/>
                  </a:cubicBezTo>
                  <a:cubicBezTo>
                    <a:pt x="112" y="552"/>
                    <a:pt x="111" y="545"/>
                    <a:pt x="110" y="538"/>
                  </a:cubicBezTo>
                  <a:cubicBezTo>
                    <a:pt x="109" y="531"/>
                    <a:pt x="109" y="523"/>
                    <a:pt x="107" y="516"/>
                  </a:cubicBezTo>
                  <a:cubicBezTo>
                    <a:pt x="106" y="515"/>
                    <a:pt x="106" y="514"/>
                    <a:pt x="106" y="513"/>
                  </a:cubicBezTo>
                  <a:cubicBezTo>
                    <a:pt x="106" y="511"/>
                    <a:pt x="106" y="509"/>
                    <a:pt x="106" y="508"/>
                  </a:cubicBezTo>
                  <a:cubicBezTo>
                    <a:pt x="106" y="507"/>
                    <a:pt x="104" y="505"/>
                    <a:pt x="104" y="504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9" name="Freeform 14"/>
            <p:cNvSpPr>
              <a:spLocks/>
            </p:cNvSpPr>
            <p:nvPr/>
          </p:nvSpPr>
          <p:spPr bwMode="auto">
            <a:xfrm>
              <a:off x="5630863" y="2173288"/>
              <a:ext cx="415925" cy="833438"/>
            </a:xfrm>
            <a:custGeom>
              <a:avLst/>
              <a:gdLst/>
              <a:ahLst/>
              <a:cxnLst>
                <a:cxn ang="0">
                  <a:pos x="4" y="202"/>
                </a:cxn>
                <a:cxn ang="0">
                  <a:pos x="10" y="195"/>
                </a:cxn>
                <a:cxn ang="0">
                  <a:pos x="10" y="179"/>
                </a:cxn>
                <a:cxn ang="0">
                  <a:pos x="14" y="154"/>
                </a:cxn>
                <a:cxn ang="0">
                  <a:pos x="14" y="129"/>
                </a:cxn>
                <a:cxn ang="0">
                  <a:pos x="19" y="99"/>
                </a:cxn>
                <a:cxn ang="0">
                  <a:pos x="29" y="66"/>
                </a:cxn>
                <a:cxn ang="0">
                  <a:pos x="34" y="46"/>
                </a:cxn>
                <a:cxn ang="0">
                  <a:pos x="41" y="29"/>
                </a:cxn>
                <a:cxn ang="0">
                  <a:pos x="43" y="10"/>
                </a:cxn>
                <a:cxn ang="0">
                  <a:pos x="47" y="6"/>
                </a:cxn>
                <a:cxn ang="0">
                  <a:pos x="46" y="11"/>
                </a:cxn>
                <a:cxn ang="0">
                  <a:pos x="53" y="23"/>
                </a:cxn>
                <a:cxn ang="0">
                  <a:pos x="58" y="28"/>
                </a:cxn>
                <a:cxn ang="0">
                  <a:pos x="67" y="21"/>
                </a:cxn>
                <a:cxn ang="0">
                  <a:pos x="83" y="8"/>
                </a:cxn>
                <a:cxn ang="0">
                  <a:pos x="87" y="0"/>
                </a:cxn>
                <a:cxn ang="0">
                  <a:pos x="88" y="0"/>
                </a:cxn>
                <a:cxn ang="0">
                  <a:pos x="85" y="17"/>
                </a:cxn>
                <a:cxn ang="0">
                  <a:pos x="76" y="50"/>
                </a:cxn>
                <a:cxn ang="0">
                  <a:pos x="66" y="103"/>
                </a:cxn>
                <a:cxn ang="0">
                  <a:pos x="84" y="173"/>
                </a:cxn>
                <a:cxn ang="0">
                  <a:pos x="111" y="219"/>
                </a:cxn>
                <a:cxn ang="0">
                  <a:pos x="98" y="220"/>
                </a:cxn>
                <a:cxn ang="0">
                  <a:pos x="70" y="221"/>
                </a:cxn>
                <a:cxn ang="0">
                  <a:pos x="43" y="221"/>
                </a:cxn>
                <a:cxn ang="0">
                  <a:pos x="37" y="221"/>
                </a:cxn>
                <a:cxn ang="0">
                  <a:pos x="28" y="222"/>
                </a:cxn>
                <a:cxn ang="0">
                  <a:pos x="16" y="216"/>
                </a:cxn>
                <a:cxn ang="0">
                  <a:pos x="11" y="213"/>
                </a:cxn>
                <a:cxn ang="0">
                  <a:pos x="3" y="209"/>
                </a:cxn>
                <a:cxn ang="0">
                  <a:pos x="4" y="202"/>
                </a:cxn>
              </a:cxnLst>
              <a:rect l="0" t="0" r="r" b="b"/>
              <a:pathLst>
                <a:path w="111" h="222">
                  <a:moveTo>
                    <a:pt x="4" y="202"/>
                  </a:moveTo>
                  <a:cubicBezTo>
                    <a:pt x="7" y="200"/>
                    <a:pt x="10" y="195"/>
                    <a:pt x="10" y="195"/>
                  </a:cubicBezTo>
                  <a:cubicBezTo>
                    <a:pt x="10" y="195"/>
                    <a:pt x="10" y="189"/>
                    <a:pt x="10" y="179"/>
                  </a:cubicBezTo>
                  <a:cubicBezTo>
                    <a:pt x="10" y="168"/>
                    <a:pt x="11" y="163"/>
                    <a:pt x="14" y="154"/>
                  </a:cubicBezTo>
                  <a:cubicBezTo>
                    <a:pt x="16" y="145"/>
                    <a:pt x="15" y="140"/>
                    <a:pt x="14" y="129"/>
                  </a:cubicBezTo>
                  <a:cubicBezTo>
                    <a:pt x="14" y="119"/>
                    <a:pt x="17" y="109"/>
                    <a:pt x="19" y="99"/>
                  </a:cubicBezTo>
                  <a:cubicBezTo>
                    <a:pt x="21" y="88"/>
                    <a:pt x="26" y="74"/>
                    <a:pt x="29" y="66"/>
                  </a:cubicBezTo>
                  <a:cubicBezTo>
                    <a:pt x="32" y="59"/>
                    <a:pt x="31" y="53"/>
                    <a:pt x="34" y="46"/>
                  </a:cubicBezTo>
                  <a:cubicBezTo>
                    <a:pt x="38" y="39"/>
                    <a:pt x="41" y="31"/>
                    <a:pt x="41" y="29"/>
                  </a:cubicBezTo>
                  <a:cubicBezTo>
                    <a:pt x="42" y="27"/>
                    <a:pt x="43" y="15"/>
                    <a:pt x="43" y="10"/>
                  </a:cubicBezTo>
                  <a:cubicBezTo>
                    <a:pt x="43" y="7"/>
                    <a:pt x="44" y="6"/>
                    <a:pt x="47" y="6"/>
                  </a:cubicBezTo>
                  <a:cubicBezTo>
                    <a:pt x="47" y="8"/>
                    <a:pt x="46" y="10"/>
                    <a:pt x="46" y="11"/>
                  </a:cubicBezTo>
                  <a:cubicBezTo>
                    <a:pt x="45" y="15"/>
                    <a:pt x="51" y="20"/>
                    <a:pt x="53" y="23"/>
                  </a:cubicBezTo>
                  <a:cubicBezTo>
                    <a:pt x="55" y="25"/>
                    <a:pt x="56" y="28"/>
                    <a:pt x="58" y="28"/>
                  </a:cubicBezTo>
                  <a:cubicBezTo>
                    <a:pt x="59" y="27"/>
                    <a:pt x="64" y="24"/>
                    <a:pt x="67" y="21"/>
                  </a:cubicBezTo>
                  <a:cubicBezTo>
                    <a:pt x="70" y="18"/>
                    <a:pt x="75" y="16"/>
                    <a:pt x="83" y="8"/>
                  </a:cubicBezTo>
                  <a:cubicBezTo>
                    <a:pt x="87" y="3"/>
                    <a:pt x="87" y="1"/>
                    <a:pt x="87" y="0"/>
                  </a:cubicBezTo>
                  <a:cubicBezTo>
                    <a:pt x="87" y="0"/>
                    <a:pt x="88" y="0"/>
                    <a:pt x="88" y="0"/>
                  </a:cubicBezTo>
                  <a:cubicBezTo>
                    <a:pt x="95" y="2"/>
                    <a:pt x="88" y="11"/>
                    <a:pt x="85" y="17"/>
                  </a:cubicBezTo>
                  <a:cubicBezTo>
                    <a:pt x="81" y="23"/>
                    <a:pt x="80" y="33"/>
                    <a:pt x="76" y="50"/>
                  </a:cubicBezTo>
                  <a:cubicBezTo>
                    <a:pt x="71" y="68"/>
                    <a:pt x="67" y="80"/>
                    <a:pt x="66" y="103"/>
                  </a:cubicBezTo>
                  <a:cubicBezTo>
                    <a:pt x="65" y="126"/>
                    <a:pt x="76" y="155"/>
                    <a:pt x="84" y="173"/>
                  </a:cubicBezTo>
                  <a:cubicBezTo>
                    <a:pt x="91" y="191"/>
                    <a:pt x="111" y="219"/>
                    <a:pt x="111" y="219"/>
                  </a:cubicBezTo>
                  <a:cubicBezTo>
                    <a:pt x="111" y="219"/>
                    <a:pt x="104" y="220"/>
                    <a:pt x="98" y="220"/>
                  </a:cubicBezTo>
                  <a:cubicBezTo>
                    <a:pt x="92" y="220"/>
                    <a:pt x="77" y="220"/>
                    <a:pt x="70" y="221"/>
                  </a:cubicBezTo>
                  <a:cubicBezTo>
                    <a:pt x="62" y="221"/>
                    <a:pt x="46" y="221"/>
                    <a:pt x="43" y="221"/>
                  </a:cubicBezTo>
                  <a:cubicBezTo>
                    <a:pt x="39" y="220"/>
                    <a:pt x="39" y="221"/>
                    <a:pt x="37" y="221"/>
                  </a:cubicBezTo>
                  <a:cubicBezTo>
                    <a:pt x="35" y="222"/>
                    <a:pt x="33" y="222"/>
                    <a:pt x="28" y="222"/>
                  </a:cubicBezTo>
                  <a:cubicBezTo>
                    <a:pt x="23" y="222"/>
                    <a:pt x="18" y="218"/>
                    <a:pt x="16" y="216"/>
                  </a:cubicBezTo>
                  <a:cubicBezTo>
                    <a:pt x="14" y="214"/>
                    <a:pt x="13" y="214"/>
                    <a:pt x="11" y="213"/>
                  </a:cubicBezTo>
                  <a:cubicBezTo>
                    <a:pt x="8" y="212"/>
                    <a:pt x="6" y="211"/>
                    <a:pt x="3" y="209"/>
                  </a:cubicBezTo>
                  <a:cubicBezTo>
                    <a:pt x="0" y="207"/>
                    <a:pt x="2" y="205"/>
                    <a:pt x="4" y="20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0" name="Freeform 15"/>
            <p:cNvSpPr>
              <a:spLocks/>
            </p:cNvSpPr>
            <p:nvPr/>
          </p:nvSpPr>
          <p:spPr bwMode="auto">
            <a:xfrm>
              <a:off x="5724525" y="2286000"/>
              <a:ext cx="146050" cy="698500"/>
            </a:xfrm>
            <a:custGeom>
              <a:avLst/>
              <a:gdLst/>
              <a:ahLst/>
              <a:cxnLst>
                <a:cxn ang="0">
                  <a:pos x="2" y="121"/>
                </a:cxn>
                <a:cxn ang="0">
                  <a:pos x="8" y="88"/>
                </a:cxn>
                <a:cxn ang="0">
                  <a:pos x="14" y="65"/>
                </a:cxn>
                <a:cxn ang="0">
                  <a:pos x="19" y="46"/>
                </a:cxn>
                <a:cxn ang="0">
                  <a:pos x="22" y="23"/>
                </a:cxn>
                <a:cxn ang="0">
                  <a:pos x="22" y="14"/>
                </a:cxn>
                <a:cxn ang="0">
                  <a:pos x="20" y="13"/>
                </a:cxn>
                <a:cxn ang="0">
                  <a:pos x="31" y="0"/>
                </a:cxn>
                <a:cxn ang="0">
                  <a:pos x="33" y="0"/>
                </a:cxn>
                <a:cxn ang="0">
                  <a:pos x="39" y="11"/>
                </a:cxn>
                <a:cxn ang="0">
                  <a:pos x="35" y="16"/>
                </a:cxn>
                <a:cxn ang="0">
                  <a:pos x="34" y="16"/>
                </a:cxn>
                <a:cxn ang="0">
                  <a:pos x="34" y="23"/>
                </a:cxn>
                <a:cxn ang="0">
                  <a:pos x="37" y="47"/>
                </a:cxn>
                <a:cxn ang="0">
                  <a:pos x="32" y="79"/>
                </a:cxn>
                <a:cxn ang="0">
                  <a:pos x="29" y="106"/>
                </a:cxn>
                <a:cxn ang="0">
                  <a:pos x="27" y="144"/>
                </a:cxn>
                <a:cxn ang="0">
                  <a:pos x="27" y="169"/>
                </a:cxn>
                <a:cxn ang="0">
                  <a:pos x="21" y="178"/>
                </a:cxn>
                <a:cxn ang="0">
                  <a:pos x="13" y="186"/>
                </a:cxn>
                <a:cxn ang="0">
                  <a:pos x="6" y="178"/>
                </a:cxn>
                <a:cxn ang="0">
                  <a:pos x="0" y="171"/>
                </a:cxn>
                <a:cxn ang="0">
                  <a:pos x="2" y="121"/>
                </a:cxn>
              </a:cxnLst>
              <a:rect l="0" t="0" r="r" b="b"/>
              <a:pathLst>
                <a:path w="39" h="186">
                  <a:moveTo>
                    <a:pt x="2" y="121"/>
                  </a:moveTo>
                  <a:cubicBezTo>
                    <a:pt x="4" y="103"/>
                    <a:pt x="5" y="97"/>
                    <a:pt x="8" y="88"/>
                  </a:cubicBezTo>
                  <a:cubicBezTo>
                    <a:pt x="11" y="78"/>
                    <a:pt x="12" y="71"/>
                    <a:pt x="14" y="65"/>
                  </a:cubicBezTo>
                  <a:cubicBezTo>
                    <a:pt x="15" y="58"/>
                    <a:pt x="18" y="55"/>
                    <a:pt x="19" y="46"/>
                  </a:cubicBezTo>
                  <a:cubicBezTo>
                    <a:pt x="21" y="36"/>
                    <a:pt x="24" y="29"/>
                    <a:pt x="22" y="23"/>
                  </a:cubicBezTo>
                  <a:cubicBezTo>
                    <a:pt x="22" y="20"/>
                    <a:pt x="21" y="17"/>
                    <a:pt x="22" y="14"/>
                  </a:cubicBezTo>
                  <a:cubicBezTo>
                    <a:pt x="21" y="14"/>
                    <a:pt x="20" y="14"/>
                    <a:pt x="20" y="13"/>
                  </a:cubicBezTo>
                  <a:cubicBezTo>
                    <a:pt x="20" y="13"/>
                    <a:pt x="25" y="4"/>
                    <a:pt x="3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7" y="3"/>
                    <a:pt x="39" y="11"/>
                  </a:cubicBezTo>
                  <a:cubicBezTo>
                    <a:pt x="39" y="11"/>
                    <a:pt x="35" y="13"/>
                    <a:pt x="35" y="16"/>
                  </a:cubicBezTo>
                  <a:cubicBezTo>
                    <a:pt x="35" y="16"/>
                    <a:pt x="34" y="16"/>
                    <a:pt x="34" y="16"/>
                  </a:cubicBezTo>
                  <a:cubicBezTo>
                    <a:pt x="34" y="19"/>
                    <a:pt x="34" y="21"/>
                    <a:pt x="34" y="23"/>
                  </a:cubicBezTo>
                  <a:cubicBezTo>
                    <a:pt x="35" y="26"/>
                    <a:pt x="39" y="35"/>
                    <a:pt x="37" y="47"/>
                  </a:cubicBezTo>
                  <a:cubicBezTo>
                    <a:pt x="35" y="58"/>
                    <a:pt x="32" y="71"/>
                    <a:pt x="32" y="79"/>
                  </a:cubicBezTo>
                  <a:cubicBezTo>
                    <a:pt x="32" y="88"/>
                    <a:pt x="30" y="99"/>
                    <a:pt x="29" y="106"/>
                  </a:cubicBezTo>
                  <a:cubicBezTo>
                    <a:pt x="28" y="114"/>
                    <a:pt x="27" y="136"/>
                    <a:pt x="27" y="144"/>
                  </a:cubicBezTo>
                  <a:cubicBezTo>
                    <a:pt x="27" y="153"/>
                    <a:pt x="27" y="169"/>
                    <a:pt x="27" y="169"/>
                  </a:cubicBezTo>
                  <a:cubicBezTo>
                    <a:pt x="27" y="169"/>
                    <a:pt x="24" y="173"/>
                    <a:pt x="21" y="178"/>
                  </a:cubicBezTo>
                  <a:cubicBezTo>
                    <a:pt x="17" y="182"/>
                    <a:pt x="14" y="186"/>
                    <a:pt x="13" y="186"/>
                  </a:cubicBezTo>
                  <a:cubicBezTo>
                    <a:pt x="12" y="186"/>
                    <a:pt x="9" y="182"/>
                    <a:pt x="6" y="178"/>
                  </a:cubicBezTo>
                  <a:cubicBezTo>
                    <a:pt x="3" y="174"/>
                    <a:pt x="0" y="171"/>
                    <a:pt x="0" y="171"/>
                  </a:cubicBezTo>
                  <a:cubicBezTo>
                    <a:pt x="0" y="171"/>
                    <a:pt x="1" y="139"/>
                    <a:pt x="2" y="12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1" name="Freeform 16"/>
            <p:cNvSpPr>
              <a:spLocks/>
            </p:cNvSpPr>
            <p:nvPr/>
          </p:nvSpPr>
          <p:spPr bwMode="auto">
            <a:xfrm>
              <a:off x="6032500" y="3059113"/>
              <a:ext cx="104775" cy="93663"/>
            </a:xfrm>
            <a:custGeom>
              <a:avLst/>
              <a:gdLst/>
              <a:ahLst/>
              <a:cxnLst>
                <a:cxn ang="0">
                  <a:pos x="28" y="22"/>
                </a:cxn>
                <a:cxn ang="0">
                  <a:pos x="15" y="11"/>
                </a:cxn>
                <a:cxn ang="0">
                  <a:pos x="5" y="0"/>
                </a:cxn>
                <a:cxn ang="0">
                  <a:pos x="2" y="2"/>
                </a:cxn>
                <a:cxn ang="0">
                  <a:pos x="4" y="7"/>
                </a:cxn>
                <a:cxn ang="0">
                  <a:pos x="20" y="20"/>
                </a:cxn>
                <a:cxn ang="0">
                  <a:pos x="26" y="24"/>
                </a:cxn>
                <a:cxn ang="0">
                  <a:pos x="28" y="22"/>
                </a:cxn>
              </a:cxnLst>
              <a:rect l="0" t="0" r="r" b="b"/>
              <a:pathLst>
                <a:path w="28" h="25">
                  <a:moveTo>
                    <a:pt x="28" y="22"/>
                  </a:moveTo>
                  <a:cubicBezTo>
                    <a:pt x="28" y="22"/>
                    <a:pt x="22" y="17"/>
                    <a:pt x="15" y="11"/>
                  </a:cubicBezTo>
                  <a:cubicBezTo>
                    <a:pt x="9" y="4"/>
                    <a:pt x="5" y="0"/>
                    <a:pt x="5" y="0"/>
                  </a:cubicBezTo>
                  <a:cubicBezTo>
                    <a:pt x="5" y="0"/>
                    <a:pt x="4" y="1"/>
                    <a:pt x="2" y="2"/>
                  </a:cubicBezTo>
                  <a:cubicBezTo>
                    <a:pt x="1" y="4"/>
                    <a:pt x="0" y="5"/>
                    <a:pt x="4" y="7"/>
                  </a:cubicBezTo>
                  <a:cubicBezTo>
                    <a:pt x="7" y="10"/>
                    <a:pt x="17" y="17"/>
                    <a:pt x="20" y="20"/>
                  </a:cubicBezTo>
                  <a:cubicBezTo>
                    <a:pt x="23" y="23"/>
                    <a:pt x="25" y="25"/>
                    <a:pt x="26" y="24"/>
                  </a:cubicBezTo>
                  <a:cubicBezTo>
                    <a:pt x="27" y="23"/>
                    <a:pt x="28" y="22"/>
                    <a:pt x="28" y="2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cxnSp>
        <p:nvCxnSpPr>
          <p:cNvPr id="147" name="Straight Connector 146"/>
          <p:cNvCxnSpPr/>
          <p:nvPr/>
        </p:nvCxnSpPr>
        <p:spPr>
          <a:xfrm rot="10800000">
            <a:off x="3048000" y="2209800"/>
            <a:ext cx="1447800" cy="609600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Straight Connector 162"/>
          <p:cNvCxnSpPr/>
          <p:nvPr/>
        </p:nvCxnSpPr>
        <p:spPr>
          <a:xfrm rot="10800000">
            <a:off x="304800" y="2209800"/>
            <a:ext cx="2743200" cy="1588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Straight Connector 163"/>
          <p:cNvCxnSpPr/>
          <p:nvPr/>
        </p:nvCxnSpPr>
        <p:spPr>
          <a:xfrm rot="10800000">
            <a:off x="2743810" y="2919984"/>
            <a:ext cx="1447800" cy="609600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Connector 164"/>
          <p:cNvCxnSpPr/>
          <p:nvPr/>
        </p:nvCxnSpPr>
        <p:spPr>
          <a:xfrm rot="10800000">
            <a:off x="2441448" y="3687470"/>
            <a:ext cx="1447800" cy="609600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Straight Connector 165"/>
          <p:cNvCxnSpPr/>
          <p:nvPr/>
        </p:nvCxnSpPr>
        <p:spPr>
          <a:xfrm rot="10800000">
            <a:off x="1986077" y="4765243"/>
            <a:ext cx="1447800" cy="609600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Straight Connector 166"/>
          <p:cNvCxnSpPr/>
          <p:nvPr/>
        </p:nvCxnSpPr>
        <p:spPr>
          <a:xfrm rot="10800000" flipH="1">
            <a:off x="5671718" y="2817571"/>
            <a:ext cx="1447800" cy="609600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Straight Connector 170"/>
          <p:cNvCxnSpPr/>
          <p:nvPr/>
        </p:nvCxnSpPr>
        <p:spPr>
          <a:xfrm rot="10800000">
            <a:off x="320650" y="2917176"/>
            <a:ext cx="2438400" cy="1588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Straight Connector 172"/>
          <p:cNvCxnSpPr/>
          <p:nvPr/>
        </p:nvCxnSpPr>
        <p:spPr>
          <a:xfrm rot="10800000">
            <a:off x="326136" y="3694176"/>
            <a:ext cx="2133600" cy="1588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Straight Connector 176"/>
          <p:cNvCxnSpPr/>
          <p:nvPr/>
        </p:nvCxnSpPr>
        <p:spPr>
          <a:xfrm rot="10800000">
            <a:off x="308457" y="4763414"/>
            <a:ext cx="1676400" cy="1588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Straight Connector 177"/>
          <p:cNvCxnSpPr/>
          <p:nvPr/>
        </p:nvCxnSpPr>
        <p:spPr>
          <a:xfrm rot="10800000">
            <a:off x="7119518" y="2815742"/>
            <a:ext cx="1676400" cy="1588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9" name="Rectangle 178"/>
          <p:cNvSpPr/>
          <p:nvPr/>
        </p:nvSpPr>
        <p:spPr>
          <a:xfrm>
            <a:off x="7239000" y="2438400"/>
            <a:ext cx="14270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400" b="1" kern="0" dirty="0" smtClean="0">
                <a:solidFill>
                  <a:schemeClr val="tx1">
                    <a:lumMod val="50000"/>
                  </a:schemeClr>
                </a:solidFill>
                <a:ea typeface="굴림" charset="-127"/>
                <a:cs typeface="Arial" pitchFamily="34" charset="0"/>
              </a:rPr>
              <a:t>Example</a:t>
            </a:r>
            <a:r>
              <a:rPr lang="uk-UA" sz="1400" b="1" kern="0" dirty="0" smtClean="0">
                <a:solidFill>
                  <a:schemeClr val="tx1">
                    <a:lumMod val="50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en-US" sz="1400" b="1" kern="0" dirty="0" smtClean="0">
                <a:solidFill>
                  <a:schemeClr val="tx1">
                    <a:lumMod val="50000"/>
                  </a:schemeClr>
                </a:solidFill>
                <a:ea typeface="굴림" charset="-127"/>
                <a:cs typeface="Arial" pitchFamily="34" charset="0"/>
              </a:rPr>
              <a:t>Text</a:t>
            </a:r>
            <a:endParaRPr lang="en-US" sz="14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80" name="Rectangle 179"/>
          <p:cNvSpPr/>
          <p:nvPr/>
        </p:nvSpPr>
        <p:spPr>
          <a:xfrm>
            <a:off x="457810" y="1887322"/>
            <a:ext cx="14270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400" b="1" kern="0" dirty="0" smtClean="0">
                <a:solidFill>
                  <a:schemeClr val="tx1">
                    <a:lumMod val="50000"/>
                  </a:schemeClr>
                </a:solidFill>
                <a:ea typeface="굴림" charset="-127"/>
                <a:cs typeface="Arial" pitchFamily="34" charset="0"/>
              </a:rPr>
              <a:t>Example</a:t>
            </a:r>
            <a:r>
              <a:rPr lang="uk-UA" sz="1400" b="1" kern="0" dirty="0" smtClean="0">
                <a:solidFill>
                  <a:schemeClr val="tx1">
                    <a:lumMod val="50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en-US" sz="1400" b="1" kern="0" dirty="0" smtClean="0">
                <a:solidFill>
                  <a:schemeClr val="tx1">
                    <a:lumMod val="50000"/>
                  </a:schemeClr>
                </a:solidFill>
                <a:ea typeface="굴림" charset="-127"/>
                <a:cs typeface="Arial" pitchFamily="34" charset="0"/>
              </a:rPr>
              <a:t>Text</a:t>
            </a:r>
            <a:endParaRPr lang="en-US" sz="14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81" name="Rectangle 180"/>
          <p:cNvSpPr/>
          <p:nvPr/>
        </p:nvSpPr>
        <p:spPr>
          <a:xfrm>
            <a:off x="457810" y="2586533"/>
            <a:ext cx="14270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400" b="1" kern="0" dirty="0" smtClean="0">
                <a:solidFill>
                  <a:schemeClr val="tx1">
                    <a:lumMod val="50000"/>
                  </a:schemeClr>
                </a:solidFill>
                <a:ea typeface="굴림" charset="-127"/>
                <a:cs typeface="Arial" pitchFamily="34" charset="0"/>
              </a:rPr>
              <a:t>Example</a:t>
            </a:r>
            <a:r>
              <a:rPr lang="uk-UA" sz="1400" b="1" kern="0" dirty="0" smtClean="0">
                <a:solidFill>
                  <a:schemeClr val="tx1">
                    <a:lumMod val="50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en-US" sz="1400" b="1" kern="0" dirty="0" smtClean="0">
                <a:solidFill>
                  <a:schemeClr val="tx1">
                    <a:lumMod val="50000"/>
                  </a:schemeClr>
                </a:solidFill>
                <a:ea typeface="굴림" charset="-127"/>
                <a:cs typeface="Arial" pitchFamily="34" charset="0"/>
              </a:rPr>
              <a:t>Text</a:t>
            </a:r>
            <a:endParaRPr lang="en-US" sz="14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82" name="Rectangle 181"/>
          <p:cNvSpPr/>
          <p:nvPr/>
        </p:nvSpPr>
        <p:spPr>
          <a:xfrm>
            <a:off x="457810" y="3369259"/>
            <a:ext cx="14270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400" b="1" kern="0" dirty="0" smtClean="0">
                <a:solidFill>
                  <a:schemeClr val="tx1">
                    <a:lumMod val="50000"/>
                  </a:schemeClr>
                </a:solidFill>
                <a:ea typeface="굴림" charset="-127"/>
                <a:cs typeface="Arial" pitchFamily="34" charset="0"/>
              </a:rPr>
              <a:t>Example</a:t>
            </a:r>
            <a:r>
              <a:rPr lang="uk-UA" sz="1400" b="1" kern="0" dirty="0" smtClean="0">
                <a:solidFill>
                  <a:schemeClr val="tx1">
                    <a:lumMod val="50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en-US" sz="1400" b="1" kern="0" dirty="0" smtClean="0">
                <a:solidFill>
                  <a:schemeClr val="tx1">
                    <a:lumMod val="50000"/>
                  </a:schemeClr>
                </a:solidFill>
                <a:ea typeface="굴림" charset="-127"/>
                <a:cs typeface="Arial" pitchFamily="34" charset="0"/>
              </a:rPr>
              <a:t>Text</a:t>
            </a:r>
            <a:endParaRPr lang="en-US" sz="14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83" name="Rectangle 182"/>
          <p:cNvSpPr/>
          <p:nvPr/>
        </p:nvSpPr>
        <p:spPr>
          <a:xfrm>
            <a:off x="457810" y="4415333"/>
            <a:ext cx="14270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400" b="1" kern="0" dirty="0" smtClean="0">
                <a:solidFill>
                  <a:schemeClr val="tx1">
                    <a:lumMod val="50000"/>
                  </a:schemeClr>
                </a:solidFill>
                <a:ea typeface="굴림" charset="-127"/>
                <a:cs typeface="Arial" pitchFamily="34" charset="0"/>
              </a:rPr>
              <a:t>Example</a:t>
            </a:r>
            <a:r>
              <a:rPr lang="uk-UA" sz="1400" b="1" kern="0" dirty="0" smtClean="0">
                <a:solidFill>
                  <a:schemeClr val="tx1">
                    <a:lumMod val="50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en-US" sz="1400" b="1" kern="0" dirty="0" smtClean="0">
                <a:solidFill>
                  <a:schemeClr val="tx1">
                    <a:lumMod val="50000"/>
                  </a:schemeClr>
                </a:solidFill>
                <a:ea typeface="굴림" charset="-127"/>
                <a:cs typeface="Arial" pitchFamily="34" charset="0"/>
              </a:rPr>
              <a:t>Text</a:t>
            </a:r>
            <a:endParaRPr lang="en-US" sz="1400" b="1" dirty="0">
              <a:solidFill>
                <a:schemeClr val="tx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2896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88358" y="3330054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1858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crum Process">
  <a:themeElements>
    <a:clrScheme name="Custom 1">
      <a:dk1>
        <a:srgbClr val="383838"/>
      </a:dk1>
      <a:lt1>
        <a:sysClr val="window" lastClr="FFFFFF"/>
      </a:lt1>
      <a:dk2>
        <a:srgbClr val="CCCC00"/>
      </a:dk2>
      <a:lt2>
        <a:srgbClr val="FFFF00"/>
      </a:lt2>
      <a:accent1>
        <a:srgbClr val="00B0F0"/>
      </a:accent1>
      <a:accent2>
        <a:srgbClr val="0070C0"/>
      </a:accent2>
      <a:accent3>
        <a:srgbClr val="00EA1C"/>
      </a:accent3>
      <a:accent4>
        <a:srgbClr val="00B050"/>
      </a:accent4>
      <a:accent5>
        <a:srgbClr val="C00000"/>
      </a:accent5>
      <a:accent6>
        <a:srgbClr val="FF0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Scrum Process</Template>
  <TotalTime>4555391</TotalTime>
  <Words>25</Words>
  <Application>Microsoft Office PowerPoint</Application>
  <PresentationFormat>全屏显示(4:3)</PresentationFormat>
  <Paragraphs>7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굴림</vt:lpstr>
      <vt:lpstr>宋体</vt:lpstr>
      <vt:lpstr>Arial</vt:lpstr>
      <vt:lpstr>Calibri</vt:lpstr>
      <vt:lpstr>Scrum Process</vt:lpstr>
      <vt:lpstr>PowerPoint 演示文稿</vt:lpstr>
      <vt:lpstr>PowerPoint 演示文稿</vt:lpstr>
    </vt:vector>
  </TitlesOfParts>
  <Company>Design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Designer</dc:creator>
  <dc:description/>
  <cp:lastModifiedBy>YANGS</cp:lastModifiedBy>
  <cp:revision>1009</cp:revision>
  <dcterms:created xsi:type="dcterms:W3CDTF">2010-07-23T09:33:49Z</dcterms:created>
  <dcterms:modified xsi:type="dcterms:W3CDTF">2018-04-12T14:40:10Z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Slide 1</vt:lpwstr>
  </property>
  <property fmtid="{D5CDD505-2E9C-101B-9397-08002B2CF9AE}" pid="3" name="SlideDescription">
    <vt:lpwstr/>
  </property>
</Properties>
</file>