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2" r:id="rId3"/>
    <p:sldMasterId id="2147483653" r:id="rId4"/>
    <p:sldMasterId id="2147483654" r:id="rId5"/>
    <p:sldMasterId id="2147483655" r:id="rId6"/>
    <p:sldMasterId id="2147483656" r:id="rId7"/>
    <p:sldMasterId id="2147483657" r:id="rId8"/>
    <p:sldMasterId id="2147483658" r:id="rId9"/>
  </p:sldMasterIdLst>
  <p:sldIdLst>
    <p:sldId id="257" r:id="rId10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7BBA"/>
    <a:srgbClr val="4F8AC5"/>
    <a:srgbClr val="4B88C5"/>
    <a:srgbClr val="6297CC"/>
    <a:srgbClr val="33689D"/>
    <a:srgbClr val="4886C4"/>
    <a:srgbClr val="2E5E8E"/>
    <a:srgbClr val="4E8A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3" autoAdjust="0"/>
    <p:restoredTop sz="97968" autoAdjust="0"/>
  </p:normalViewPr>
  <p:slideViewPr>
    <p:cSldViewPr>
      <p:cViewPr>
        <p:scale>
          <a:sx n="50" d="100"/>
          <a:sy n="50" d="100"/>
        </p:scale>
        <p:origin x="-3408" y="-13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307D7-981B-4CB0-903D-B4AB0F6D09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175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632E9-0078-46B5-8336-0AB2BDA7E5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15118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6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37B281-2A97-46E7-9237-CA902786E5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4798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139570-0050-4256-8AE5-5C3B83AC4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4982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72270-38C3-40FB-A8AF-875AABDA5F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5894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83321-8EB6-400B-8D22-00EC12361E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562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D23C1-C2A5-4E85-A452-38F3F75F01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6862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F72AA-103B-4690-9072-BB10275DD4E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330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A4155-54CC-4A73-920E-1E83F4FD07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883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6518D-4EBF-4936-B939-DED648913E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3617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DCC1D-80C3-439E-815C-1B2DE51374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4102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16774-DAFA-4718-880E-ECF5654A1F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8974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B9C6D-8D32-4AF3-A762-245EF5A8C3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0186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24E6-E35A-4428-9088-B3CDD10C68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3775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05C0-155F-4DBE-90ED-7FC9153980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55662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AC7AEC-BB23-4E6E-87AE-2422EF3813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59858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80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244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947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55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6677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3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1681C-1B76-4738-99DF-82BAF3B6A3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2670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969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1687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62176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029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0459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57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578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76198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410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64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00ECB-4498-4414-9874-77D732D249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9593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81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4360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32496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495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322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448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91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7755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11972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4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D1AA2-8407-44EB-949D-E3A77BC97B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07627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5979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508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4669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20257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644905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15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4842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052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344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097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3610D-062A-4A0C-9FFC-03AC65B758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8455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6310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83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4813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61214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31355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041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957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716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7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55D27-EEE4-41CB-8A17-F1B34BBFC1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072920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26092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150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712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171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8243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8813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48268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753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226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63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622CD-7ED1-4CAB-A5FC-31E37C8758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84502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1493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09935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9964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89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347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24954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68519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66571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1491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2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4B7643-3B90-48C7-B7E3-35DF10B6E7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174706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22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3086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679173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966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6439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302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0398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80666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47335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D1D1D1">
                  <a:alpha val="0"/>
                </a:srgbClr>
              </a:gs>
              <a:gs pos="100000">
                <a:srgbClr val="2A2A2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858C432D-8C84-4F93-BEBC-0A02986030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D775A8F-B6CC-450C-B210-E6CE843111B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970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306896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758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6023" name="Rectangle 7"/>
          <p:cNvSpPr>
            <a:spLocks noChangeArrowheads="1"/>
          </p:cNvSpPr>
          <p:nvPr userDrawn="1"/>
        </p:nvSpPr>
        <p:spPr bwMode="auto">
          <a:xfrm>
            <a:off x="0" y="1416050"/>
            <a:ext cx="9144000" cy="5441950"/>
          </a:xfrm>
          <a:prstGeom prst="rect">
            <a:avLst/>
          </a:prstGeom>
          <a:gradFill rotWithShape="1">
            <a:gsLst>
              <a:gs pos="0">
                <a:srgbClr val="1E3064"/>
              </a:gs>
              <a:gs pos="100000">
                <a:srgbClr val="7697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  <p:sp>
        <p:nvSpPr>
          <p:cNvPr id="86024" name="Rectangle 8"/>
          <p:cNvSpPr>
            <a:spLocks noChangeArrowheads="1"/>
          </p:cNvSpPr>
          <p:nvPr userDrawn="1"/>
        </p:nvSpPr>
        <p:spPr bwMode="auto">
          <a:xfrm>
            <a:off x="6327775" y="1416050"/>
            <a:ext cx="2816225" cy="5441950"/>
          </a:xfrm>
          <a:prstGeom prst="rect">
            <a:avLst/>
          </a:prstGeom>
          <a:gradFill rotWithShape="1">
            <a:gsLst>
              <a:gs pos="0">
                <a:srgbClr val="171F35"/>
              </a:gs>
              <a:gs pos="100000">
                <a:srgbClr val="344B6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8311" name="Rectangle 7"/>
          <p:cNvSpPr>
            <a:spLocks noChangeArrowheads="1"/>
          </p:cNvSpPr>
          <p:nvPr userDrawn="1"/>
        </p:nvSpPr>
        <p:spPr bwMode="auto">
          <a:xfrm>
            <a:off x="0" y="1416050"/>
            <a:ext cx="9144000" cy="5441950"/>
          </a:xfrm>
          <a:prstGeom prst="rect">
            <a:avLst/>
          </a:prstGeom>
          <a:gradFill rotWithShape="1">
            <a:gsLst>
              <a:gs pos="0">
                <a:srgbClr val="434343">
                  <a:alpha val="78000"/>
                </a:srgbClr>
              </a:gs>
              <a:gs pos="100000">
                <a:srgbClr val="A1A1A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887" name="Rectangle 7"/>
          <p:cNvSpPr>
            <a:spLocks noChangeArrowheads="1"/>
          </p:cNvSpPr>
          <p:nvPr userDrawn="1"/>
        </p:nvSpPr>
        <p:spPr bwMode="auto">
          <a:xfrm>
            <a:off x="0" y="1403350"/>
            <a:ext cx="9144000" cy="5454650"/>
          </a:xfrm>
          <a:prstGeom prst="rect">
            <a:avLst/>
          </a:prstGeom>
          <a:solidFill>
            <a:srgbClr val="3B3B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6983" name="Rectangle 7"/>
          <p:cNvSpPr>
            <a:spLocks noChangeArrowheads="1"/>
          </p:cNvSpPr>
          <p:nvPr userDrawn="1"/>
        </p:nvSpPr>
        <p:spPr bwMode="auto">
          <a:xfrm>
            <a:off x="0" y="1403350"/>
            <a:ext cx="9144000" cy="5454650"/>
          </a:xfrm>
          <a:prstGeom prst="rect">
            <a:avLst/>
          </a:prstGeom>
          <a:solidFill>
            <a:srgbClr val="5F5F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4" name="Rectangle 8"/>
          <p:cNvSpPr>
            <a:spLocks noChangeArrowheads="1"/>
          </p:cNvSpPr>
          <p:nvPr userDrawn="1"/>
        </p:nvSpPr>
        <p:spPr bwMode="auto">
          <a:xfrm>
            <a:off x="-6350" y="6372225"/>
            <a:ext cx="9144000" cy="5222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5" name="Rectangle 9"/>
          <p:cNvSpPr>
            <a:spLocks noChangeArrowheads="1"/>
          </p:cNvSpPr>
          <p:nvPr userDrawn="1"/>
        </p:nvSpPr>
        <p:spPr bwMode="auto">
          <a:xfrm>
            <a:off x="-6350" y="1289050"/>
            <a:ext cx="9144000" cy="9921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48" name="Rectangle 8"/>
          <p:cNvSpPr>
            <a:spLocks noChangeArrowheads="1"/>
          </p:cNvSpPr>
          <p:nvPr userDrawn="1"/>
        </p:nvSpPr>
        <p:spPr bwMode="auto">
          <a:xfrm>
            <a:off x="-6350" y="6372225"/>
            <a:ext cx="9144000" cy="522288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49" name="Rectangle 9"/>
          <p:cNvSpPr>
            <a:spLocks noChangeArrowheads="1"/>
          </p:cNvSpPr>
          <p:nvPr userDrawn="1"/>
        </p:nvSpPr>
        <p:spPr bwMode="auto">
          <a:xfrm>
            <a:off x="-6350" y="1289050"/>
            <a:ext cx="9144000" cy="992188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8423" name="Rectangle 7"/>
          <p:cNvSpPr>
            <a:spLocks noChangeArrowheads="1"/>
          </p:cNvSpPr>
          <p:nvPr userDrawn="1"/>
        </p:nvSpPr>
        <p:spPr bwMode="auto">
          <a:xfrm>
            <a:off x="0" y="1416050"/>
            <a:ext cx="9144000" cy="5441950"/>
          </a:xfrm>
          <a:prstGeom prst="rect">
            <a:avLst/>
          </a:prstGeom>
          <a:gradFill rotWithShape="1">
            <a:gsLst>
              <a:gs pos="0">
                <a:srgbClr val="1E3064"/>
              </a:gs>
              <a:gs pos="100000">
                <a:srgbClr val="7697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b="0" baseline="-25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386535" y="413665"/>
            <a:ext cx="84159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递进图示</a:t>
            </a:r>
            <a:endParaRPr lang="en-US" altLang="zh-CN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Line 240"/>
          <p:cNvSpPr>
            <a:spLocks noChangeShapeType="1"/>
          </p:cNvSpPr>
          <p:nvPr/>
        </p:nvSpPr>
        <p:spPr bwMode="auto">
          <a:xfrm>
            <a:off x="8128000" y="2515990"/>
            <a:ext cx="0" cy="2660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Text Box 241"/>
          <p:cNvSpPr txBox="1">
            <a:spLocks noChangeArrowheads="1"/>
          </p:cNvSpPr>
          <p:nvPr/>
        </p:nvSpPr>
        <p:spPr bwMode="auto">
          <a:xfrm>
            <a:off x="8081963" y="2336602"/>
            <a:ext cx="458787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Add text in here</a:t>
            </a:r>
          </a:p>
        </p:txBody>
      </p:sp>
      <p:grpSp>
        <p:nvGrpSpPr>
          <p:cNvPr id="49" name="Group 312"/>
          <p:cNvGrpSpPr>
            <a:grpSpLocks/>
          </p:cNvGrpSpPr>
          <p:nvPr/>
        </p:nvGrpSpPr>
        <p:grpSpPr bwMode="auto">
          <a:xfrm>
            <a:off x="419100" y="1766690"/>
            <a:ext cx="2601913" cy="1481137"/>
            <a:chOff x="264" y="1603"/>
            <a:chExt cx="1639" cy="933"/>
          </a:xfrm>
        </p:grpSpPr>
        <p:sp>
          <p:nvSpPr>
            <p:cNvPr id="50" name="Rectangle 285"/>
            <p:cNvSpPr>
              <a:spLocks noChangeArrowheads="1"/>
            </p:cNvSpPr>
            <p:nvPr/>
          </p:nvSpPr>
          <p:spPr bwMode="auto">
            <a:xfrm>
              <a:off x="264" y="1603"/>
              <a:ext cx="1639" cy="933"/>
            </a:xfrm>
            <a:prstGeom prst="rect">
              <a:avLst/>
            </a:prstGeom>
            <a:solidFill>
              <a:srgbClr val="828282">
                <a:alpha val="66000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" name="Group 295"/>
            <p:cNvGrpSpPr>
              <a:grpSpLocks/>
            </p:cNvGrpSpPr>
            <p:nvPr/>
          </p:nvGrpSpPr>
          <p:grpSpPr bwMode="auto">
            <a:xfrm>
              <a:off x="338" y="1609"/>
              <a:ext cx="1210" cy="154"/>
              <a:chOff x="338" y="1510"/>
              <a:chExt cx="1210" cy="154"/>
            </a:xfrm>
          </p:grpSpPr>
          <p:grpSp>
            <p:nvGrpSpPr>
              <p:cNvPr id="132" name="Group 279"/>
              <p:cNvGrpSpPr>
                <a:grpSpLocks/>
              </p:cNvGrpSpPr>
              <p:nvPr/>
            </p:nvGrpSpPr>
            <p:grpSpPr bwMode="auto">
              <a:xfrm>
                <a:off x="338" y="1574"/>
                <a:ext cx="380" cy="47"/>
                <a:chOff x="3300" y="1980"/>
                <a:chExt cx="1706" cy="406"/>
              </a:xfrm>
            </p:grpSpPr>
            <p:sp>
              <p:nvSpPr>
                <p:cNvPr id="134" name="Freeform 280"/>
                <p:cNvSpPr>
                  <a:spLocks/>
                </p:cNvSpPr>
                <p:nvPr/>
              </p:nvSpPr>
              <p:spPr bwMode="auto">
                <a:xfrm>
                  <a:off x="4109" y="2067"/>
                  <a:ext cx="897" cy="319"/>
                </a:xfrm>
                <a:custGeom>
                  <a:avLst/>
                  <a:gdLst>
                    <a:gd name="T0" fmla="*/ 0 w 1004"/>
                    <a:gd name="T1" fmla="*/ 87 h 357"/>
                    <a:gd name="T2" fmla="*/ 0 w 1004"/>
                    <a:gd name="T3" fmla="*/ 357 h 357"/>
                    <a:gd name="T4" fmla="*/ 1004 w 1004"/>
                    <a:gd name="T5" fmla="*/ 269 h 357"/>
                    <a:gd name="T6" fmla="*/ 1004 w 1004"/>
                    <a:gd name="T7" fmla="*/ 0 h 357"/>
                    <a:gd name="T8" fmla="*/ 0 w 1004"/>
                    <a:gd name="T9" fmla="*/ 8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4" h="357">
                      <a:moveTo>
                        <a:pt x="0" y="87"/>
                      </a:moveTo>
                      <a:lnTo>
                        <a:pt x="0" y="357"/>
                      </a:lnTo>
                      <a:lnTo>
                        <a:pt x="1004" y="269"/>
                      </a:lnTo>
                      <a:lnTo>
                        <a:pt x="1004" y="0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281"/>
                <p:cNvSpPr>
                  <a:spLocks/>
                </p:cNvSpPr>
                <p:nvPr/>
              </p:nvSpPr>
              <p:spPr bwMode="auto">
                <a:xfrm>
                  <a:off x="3300" y="2058"/>
                  <a:ext cx="809" cy="328"/>
                </a:xfrm>
                <a:custGeom>
                  <a:avLst/>
                  <a:gdLst>
                    <a:gd name="T0" fmla="*/ 0 w 905"/>
                    <a:gd name="T1" fmla="*/ 0 h 367"/>
                    <a:gd name="T2" fmla="*/ 0 w 905"/>
                    <a:gd name="T3" fmla="*/ 270 h 367"/>
                    <a:gd name="T4" fmla="*/ 905 w 905"/>
                    <a:gd name="T5" fmla="*/ 367 h 367"/>
                    <a:gd name="T6" fmla="*/ 905 w 905"/>
                    <a:gd name="T7" fmla="*/ 97 h 367"/>
                    <a:gd name="T8" fmla="*/ 0 w 905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36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905" y="367"/>
                      </a:lnTo>
                      <a:lnTo>
                        <a:pt x="905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282"/>
                <p:cNvSpPr>
                  <a:spLocks/>
                </p:cNvSpPr>
                <p:nvPr/>
              </p:nvSpPr>
              <p:spPr bwMode="auto">
                <a:xfrm>
                  <a:off x="3300" y="1980"/>
                  <a:ext cx="1706" cy="165"/>
                </a:xfrm>
                <a:custGeom>
                  <a:avLst/>
                  <a:gdLst>
                    <a:gd name="T0" fmla="*/ 1004 w 1909"/>
                    <a:gd name="T1" fmla="*/ 0 h 184"/>
                    <a:gd name="T2" fmla="*/ 0 w 1909"/>
                    <a:gd name="T3" fmla="*/ 87 h 184"/>
                    <a:gd name="T4" fmla="*/ 905 w 1909"/>
                    <a:gd name="T5" fmla="*/ 184 h 184"/>
                    <a:gd name="T6" fmla="*/ 1909 w 1909"/>
                    <a:gd name="T7" fmla="*/ 97 h 184"/>
                    <a:gd name="T8" fmla="*/ 1004 w 1909"/>
                    <a:gd name="T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9" h="184">
                      <a:moveTo>
                        <a:pt x="1004" y="0"/>
                      </a:moveTo>
                      <a:lnTo>
                        <a:pt x="0" y="87"/>
                      </a:lnTo>
                      <a:lnTo>
                        <a:pt x="905" y="184"/>
                      </a:lnTo>
                      <a:lnTo>
                        <a:pt x="1909" y="97"/>
                      </a:lnTo>
                      <a:lnTo>
                        <a:pt x="100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8E8E8">
                        <a:gamma/>
                        <a:shade val="50980"/>
                        <a:invGamma/>
                      </a:srgbClr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3" name="Text Box 286"/>
              <p:cNvSpPr txBox="1">
                <a:spLocks noChangeArrowheads="1"/>
              </p:cNvSpPr>
              <p:nvPr/>
            </p:nvSpPr>
            <p:spPr bwMode="auto">
              <a:xfrm>
                <a:off x="779" y="1510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  <p:grpSp>
          <p:nvGrpSpPr>
            <p:cNvPr id="64" name="Group 296"/>
            <p:cNvGrpSpPr>
              <a:grpSpLocks/>
            </p:cNvGrpSpPr>
            <p:nvPr/>
          </p:nvGrpSpPr>
          <p:grpSpPr bwMode="auto">
            <a:xfrm>
              <a:off x="320" y="1735"/>
              <a:ext cx="1228" cy="154"/>
              <a:chOff x="320" y="1638"/>
              <a:chExt cx="1228" cy="154"/>
            </a:xfrm>
          </p:grpSpPr>
          <p:grpSp>
            <p:nvGrpSpPr>
              <p:cNvPr id="127" name="Group 273"/>
              <p:cNvGrpSpPr>
                <a:grpSpLocks/>
              </p:cNvGrpSpPr>
              <p:nvPr/>
            </p:nvGrpSpPr>
            <p:grpSpPr bwMode="auto">
              <a:xfrm>
                <a:off x="320" y="1706"/>
                <a:ext cx="383" cy="50"/>
                <a:chOff x="2945" y="1924"/>
                <a:chExt cx="2386" cy="498"/>
              </a:xfrm>
            </p:grpSpPr>
            <p:sp>
              <p:nvSpPr>
                <p:cNvPr id="129" name="Freeform 274"/>
                <p:cNvSpPr>
                  <a:spLocks/>
                </p:cNvSpPr>
                <p:nvPr/>
              </p:nvSpPr>
              <p:spPr bwMode="auto">
                <a:xfrm>
                  <a:off x="4077" y="2044"/>
                  <a:ext cx="1254" cy="378"/>
                </a:xfrm>
                <a:custGeom>
                  <a:avLst/>
                  <a:gdLst>
                    <a:gd name="T0" fmla="*/ 0 w 1254"/>
                    <a:gd name="T1" fmla="*/ 109 h 378"/>
                    <a:gd name="T2" fmla="*/ 0 w 1254"/>
                    <a:gd name="T3" fmla="*/ 378 h 378"/>
                    <a:gd name="T4" fmla="*/ 1254 w 1254"/>
                    <a:gd name="T5" fmla="*/ 270 h 378"/>
                    <a:gd name="T6" fmla="*/ 1254 w 1254"/>
                    <a:gd name="T7" fmla="*/ 0 h 378"/>
                    <a:gd name="T8" fmla="*/ 0 w 1254"/>
                    <a:gd name="T9" fmla="*/ 109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4" h="378">
                      <a:moveTo>
                        <a:pt x="0" y="109"/>
                      </a:moveTo>
                      <a:lnTo>
                        <a:pt x="0" y="378"/>
                      </a:lnTo>
                      <a:lnTo>
                        <a:pt x="1254" y="270"/>
                      </a:lnTo>
                      <a:lnTo>
                        <a:pt x="1254" y="0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1188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275"/>
                <p:cNvSpPr>
                  <a:spLocks/>
                </p:cNvSpPr>
                <p:nvPr/>
              </p:nvSpPr>
              <p:spPr bwMode="auto">
                <a:xfrm>
                  <a:off x="2945" y="2032"/>
                  <a:ext cx="1132" cy="390"/>
                </a:xfrm>
                <a:custGeom>
                  <a:avLst/>
                  <a:gdLst>
                    <a:gd name="T0" fmla="*/ 0 w 1132"/>
                    <a:gd name="T1" fmla="*/ 0 h 390"/>
                    <a:gd name="T2" fmla="*/ 0 w 1132"/>
                    <a:gd name="T3" fmla="*/ 270 h 390"/>
                    <a:gd name="T4" fmla="*/ 1132 w 1132"/>
                    <a:gd name="T5" fmla="*/ 390 h 390"/>
                    <a:gd name="T6" fmla="*/ 1132 w 1132"/>
                    <a:gd name="T7" fmla="*/ 121 h 390"/>
                    <a:gd name="T8" fmla="*/ 0 w 1132"/>
                    <a:gd name="T9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2" h="390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132" y="390"/>
                      </a:lnTo>
                      <a:lnTo>
                        <a:pt x="113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2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276"/>
                <p:cNvSpPr>
                  <a:spLocks/>
                </p:cNvSpPr>
                <p:nvPr/>
              </p:nvSpPr>
              <p:spPr bwMode="auto">
                <a:xfrm>
                  <a:off x="2945" y="1924"/>
                  <a:ext cx="2386" cy="229"/>
                </a:xfrm>
                <a:custGeom>
                  <a:avLst/>
                  <a:gdLst>
                    <a:gd name="T0" fmla="*/ 1257 w 2386"/>
                    <a:gd name="T1" fmla="*/ 0 h 229"/>
                    <a:gd name="T2" fmla="*/ 0 w 2386"/>
                    <a:gd name="T3" fmla="*/ 108 h 229"/>
                    <a:gd name="T4" fmla="*/ 1132 w 2386"/>
                    <a:gd name="T5" fmla="*/ 229 h 229"/>
                    <a:gd name="T6" fmla="*/ 2386 w 2386"/>
                    <a:gd name="T7" fmla="*/ 120 h 229"/>
                    <a:gd name="T8" fmla="*/ 1257 w 2386"/>
                    <a:gd name="T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86" h="229">
                      <a:moveTo>
                        <a:pt x="1257" y="0"/>
                      </a:moveTo>
                      <a:lnTo>
                        <a:pt x="0" y="108"/>
                      </a:lnTo>
                      <a:lnTo>
                        <a:pt x="1132" y="229"/>
                      </a:lnTo>
                      <a:lnTo>
                        <a:pt x="2386" y="120"/>
                      </a:lnTo>
                      <a:lnTo>
                        <a:pt x="125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9FFF">
                        <a:gamma/>
                        <a:shade val="46275"/>
                        <a:invGamma/>
                      </a:srgbClr>
                    </a:gs>
                    <a:gs pos="100000">
                      <a:srgbClr val="3F9FFF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8" name="Text Box 287"/>
              <p:cNvSpPr txBox="1">
                <a:spLocks noChangeArrowheads="1"/>
              </p:cNvSpPr>
              <p:nvPr/>
            </p:nvSpPr>
            <p:spPr bwMode="auto">
              <a:xfrm>
                <a:off x="779" y="1638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  <p:grpSp>
          <p:nvGrpSpPr>
            <p:cNvPr id="65" name="Group 297"/>
            <p:cNvGrpSpPr>
              <a:grpSpLocks/>
            </p:cNvGrpSpPr>
            <p:nvPr/>
          </p:nvGrpSpPr>
          <p:grpSpPr bwMode="auto">
            <a:xfrm>
              <a:off x="321" y="1860"/>
              <a:ext cx="1227" cy="154"/>
              <a:chOff x="321" y="1769"/>
              <a:chExt cx="1227" cy="154"/>
            </a:xfrm>
          </p:grpSpPr>
          <p:grpSp>
            <p:nvGrpSpPr>
              <p:cNvPr id="122" name="Group 267"/>
              <p:cNvGrpSpPr>
                <a:grpSpLocks/>
              </p:cNvGrpSpPr>
              <p:nvPr/>
            </p:nvGrpSpPr>
            <p:grpSpPr bwMode="auto">
              <a:xfrm>
                <a:off x="321" y="1828"/>
                <a:ext cx="382" cy="56"/>
                <a:chOff x="2467" y="2169"/>
                <a:chExt cx="2864" cy="544"/>
              </a:xfrm>
            </p:grpSpPr>
            <p:sp>
              <p:nvSpPr>
                <p:cNvPr id="124" name="Freeform 268"/>
                <p:cNvSpPr>
                  <a:spLocks/>
                </p:cNvSpPr>
                <p:nvPr/>
              </p:nvSpPr>
              <p:spPr bwMode="auto">
                <a:xfrm>
                  <a:off x="3824" y="2314"/>
                  <a:ext cx="1507" cy="399"/>
                </a:xfrm>
                <a:custGeom>
                  <a:avLst/>
                  <a:gdLst>
                    <a:gd name="T0" fmla="*/ 0 w 1507"/>
                    <a:gd name="T1" fmla="*/ 129 h 399"/>
                    <a:gd name="T2" fmla="*/ 0 w 1507"/>
                    <a:gd name="T3" fmla="*/ 399 h 399"/>
                    <a:gd name="T4" fmla="*/ 1507 w 1507"/>
                    <a:gd name="T5" fmla="*/ 269 h 399"/>
                    <a:gd name="T6" fmla="*/ 1507 w 1507"/>
                    <a:gd name="T7" fmla="*/ 0 h 399"/>
                    <a:gd name="T8" fmla="*/ 0 w 1507"/>
                    <a:gd name="T9" fmla="*/ 12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7" h="399">
                      <a:moveTo>
                        <a:pt x="0" y="129"/>
                      </a:moveTo>
                      <a:lnTo>
                        <a:pt x="0" y="399"/>
                      </a:lnTo>
                      <a:lnTo>
                        <a:pt x="1507" y="269"/>
                      </a:lnTo>
                      <a:lnTo>
                        <a:pt x="1507" y="0"/>
                      </a:lnTo>
                      <a:lnTo>
                        <a:pt x="0" y="129"/>
                      </a:lnTo>
                      <a:close/>
                    </a:path>
                  </a:pathLst>
                </a:custGeom>
                <a:solidFill>
                  <a:srgbClr val="2144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69"/>
                <p:cNvSpPr>
                  <a:spLocks/>
                </p:cNvSpPr>
                <p:nvPr/>
              </p:nvSpPr>
              <p:spPr bwMode="auto">
                <a:xfrm>
                  <a:off x="2468" y="2169"/>
                  <a:ext cx="2863" cy="274"/>
                </a:xfrm>
                <a:custGeom>
                  <a:avLst/>
                  <a:gdLst>
                    <a:gd name="T0" fmla="*/ 1507 w 2863"/>
                    <a:gd name="T1" fmla="*/ 0 h 274"/>
                    <a:gd name="T2" fmla="*/ 0 w 2863"/>
                    <a:gd name="T3" fmla="*/ 130 h 274"/>
                    <a:gd name="T4" fmla="*/ 1356 w 2863"/>
                    <a:gd name="T5" fmla="*/ 274 h 274"/>
                    <a:gd name="T6" fmla="*/ 2863 w 2863"/>
                    <a:gd name="T7" fmla="*/ 145 h 274"/>
                    <a:gd name="T8" fmla="*/ 1507 w 2863"/>
                    <a:gd name="T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3" h="274">
                      <a:moveTo>
                        <a:pt x="1507" y="0"/>
                      </a:moveTo>
                      <a:lnTo>
                        <a:pt x="0" y="130"/>
                      </a:lnTo>
                      <a:lnTo>
                        <a:pt x="1356" y="274"/>
                      </a:lnTo>
                      <a:lnTo>
                        <a:pt x="2863" y="145"/>
                      </a:lnTo>
                      <a:lnTo>
                        <a:pt x="150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D5C87">
                        <a:gamma/>
                        <a:shade val="46275"/>
                        <a:invGamma/>
                      </a:srgbClr>
                    </a:gs>
                    <a:gs pos="100000">
                      <a:srgbClr val="2D5C8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70"/>
                <p:cNvSpPr>
                  <a:spLocks/>
                </p:cNvSpPr>
                <p:nvPr/>
              </p:nvSpPr>
              <p:spPr bwMode="auto">
                <a:xfrm>
                  <a:off x="2467" y="2299"/>
                  <a:ext cx="1356" cy="413"/>
                </a:xfrm>
                <a:custGeom>
                  <a:avLst/>
                  <a:gdLst>
                    <a:gd name="T0" fmla="*/ 0 w 1356"/>
                    <a:gd name="T1" fmla="*/ 0 h 413"/>
                    <a:gd name="T2" fmla="*/ 0 w 1356"/>
                    <a:gd name="T3" fmla="*/ 269 h 413"/>
                    <a:gd name="T4" fmla="*/ 1356 w 1356"/>
                    <a:gd name="T5" fmla="*/ 413 h 413"/>
                    <a:gd name="T6" fmla="*/ 1356 w 1356"/>
                    <a:gd name="T7" fmla="*/ 144 h 413"/>
                    <a:gd name="T8" fmla="*/ 0 w 1356"/>
                    <a:gd name="T9" fmla="*/ 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6" h="413">
                      <a:moveTo>
                        <a:pt x="0" y="0"/>
                      </a:moveTo>
                      <a:lnTo>
                        <a:pt x="0" y="269"/>
                      </a:lnTo>
                      <a:lnTo>
                        <a:pt x="1356" y="413"/>
                      </a:lnTo>
                      <a:lnTo>
                        <a:pt x="1356" y="1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44B6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" name="Text Box 288"/>
              <p:cNvSpPr txBox="1">
                <a:spLocks noChangeArrowheads="1"/>
              </p:cNvSpPr>
              <p:nvPr/>
            </p:nvSpPr>
            <p:spPr bwMode="auto">
              <a:xfrm>
                <a:off x="779" y="1769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  <p:grpSp>
          <p:nvGrpSpPr>
            <p:cNvPr id="66" name="Group 298"/>
            <p:cNvGrpSpPr>
              <a:grpSpLocks/>
            </p:cNvGrpSpPr>
            <p:nvPr/>
          </p:nvGrpSpPr>
          <p:grpSpPr bwMode="auto">
            <a:xfrm>
              <a:off x="320" y="1990"/>
              <a:ext cx="1228" cy="154"/>
              <a:chOff x="320" y="1930"/>
              <a:chExt cx="1228" cy="154"/>
            </a:xfrm>
          </p:grpSpPr>
          <p:grpSp>
            <p:nvGrpSpPr>
              <p:cNvPr id="117" name="Group 261"/>
              <p:cNvGrpSpPr>
                <a:grpSpLocks/>
              </p:cNvGrpSpPr>
              <p:nvPr/>
            </p:nvGrpSpPr>
            <p:grpSpPr bwMode="auto">
              <a:xfrm>
                <a:off x="320" y="1990"/>
                <a:ext cx="383" cy="58"/>
                <a:chOff x="1989" y="2415"/>
                <a:chExt cx="3342" cy="588"/>
              </a:xfrm>
            </p:grpSpPr>
            <p:sp>
              <p:nvSpPr>
                <p:cNvPr id="119" name="Freeform 262"/>
                <p:cNvSpPr>
                  <a:spLocks/>
                </p:cNvSpPr>
                <p:nvPr/>
              </p:nvSpPr>
              <p:spPr bwMode="auto">
                <a:xfrm>
                  <a:off x="3574" y="2583"/>
                  <a:ext cx="1757" cy="420"/>
                </a:xfrm>
                <a:custGeom>
                  <a:avLst/>
                  <a:gdLst>
                    <a:gd name="T0" fmla="*/ 0 w 1757"/>
                    <a:gd name="T1" fmla="*/ 151 h 420"/>
                    <a:gd name="T2" fmla="*/ 0 w 1757"/>
                    <a:gd name="T3" fmla="*/ 420 h 420"/>
                    <a:gd name="T4" fmla="*/ 1757 w 1757"/>
                    <a:gd name="T5" fmla="*/ 269 h 420"/>
                    <a:gd name="T6" fmla="*/ 1757 w 1757"/>
                    <a:gd name="T7" fmla="*/ 0 h 420"/>
                    <a:gd name="T8" fmla="*/ 0 w 1757"/>
                    <a:gd name="T9" fmla="*/ 151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7" h="420">
                      <a:moveTo>
                        <a:pt x="0" y="151"/>
                      </a:moveTo>
                      <a:lnTo>
                        <a:pt x="0" y="420"/>
                      </a:lnTo>
                      <a:lnTo>
                        <a:pt x="1757" y="269"/>
                      </a:lnTo>
                      <a:lnTo>
                        <a:pt x="1757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263"/>
                <p:cNvSpPr>
                  <a:spLocks/>
                </p:cNvSpPr>
                <p:nvPr/>
              </p:nvSpPr>
              <p:spPr bwMode="auto">
                <a:xfrm>
                  <a:off x="1989" y="2566"/>
                  <a:ext cx="1585" cy="437"/>
                </a:xfrm>
                <a:custGeom>
                  <a:avLst/>
                  <a:gdLst>
                    <a:gd name="T0" fmla="*/ 0 w 1585"/>
                    <a:gd name="T1" fmla="*/ 0 h 437"/>
                    <a:gd name="T2" fmla="*/ 0 w 1585"/>
                    <a:gd name="T3" fmla="*/ 270 h 437"/>
                    <a:gd name="T4" fmla="*/ 1585 w 1585"/>
                    <a:gd name="T5" fmla="*/ 437 h 437"/>
                    <a:gd name="T6" fmla="*/ 1585 w 1585"/>
                    <a:gd name="T7" fmla="*/ 168 h 437"/>
                    <a:gd name="T8" fmla="*/ 0 w 1585"/>
                    <a:gd name="T9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5" h="43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585" y="437"/>
                      </a:lnTo>
                      <a:lnTo>
                        <a:pt x="1585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264"/>
                <p:cNvSpPr>
                  <a:spLocks/>
                </p:cNvSpPr>
                <p:nvPr/>
              </p:nvSpPr>
              <p:spPr bwMode="auto">
                <a:xfrm>
                  <a:off x="1989" y="2415"/>
                  <a:ext cx="3342" cy="319"/>
                </a:xfrm>
                <a:custGeom>
                  <a:avLst/>
                  <a:gdLst>
                    <a:gd name="T0" fmla="*/ 1759 w 3342"/>
                    <a:gd name="T1" fmla="*/ 0 h 319"/>
                    <a:gd name="T2" fmla="*/ 0 w 3342"/>
                    <a:gd name="T3" fmla="*/ 151 h 319"/>
                    <a:gd name="T4" fmla="*/ 1585 w 3342"/>
                    <a:gd name="T5" fmla="*/ 319 h 319"/>
                    <a:gd name="T6" fmla="*/ 3342 w 3342"/>
                    <a:gd name="T7" fmla="*/ 168 h 319"/>
                    <a:gd name="T8" fmla="*/ 1759 w 3342"/>
                    <a:gd name="T9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42" h="319">
                      <a:moveTo>
                        <a:pt x="1759" y="0"/>
                      </a:moveTo>
                      <a:lnTo>
                        <a:pt x="0" y="151"/>
                      </a:lnTo>
                      <a:lnTo>
                        <a:pt x="1585" y="319"/>
                      </a:lnTo>
                      <a:lnTo>
                        <a:pt x="3342" y="168"/>
                      </a:lnTo>
                      <a:lnTo>
                        <a:pt x="175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09090">
                        <a:gamma/>
                        <a:shade val="46275"/>
                        <a:invGamma/>
                      </a:srgbClr>
                    </a:gs>
                    <a:gs pos="100000">
                      <a:srgbClr val="90909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Text Box 289"/>
              <p:cNvSpPr txBox="1">
                <a:spLocks noChangeArrowheads="1"/>
              </p:cNvSpPr>
              <p:nvPr/>
            </p:nvSpPr>
            <p:spPr bwMode="auto">
              <a:xfrm>
                <a:off x="779" y="1930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  <p:grpSp>
          <p:nvGrpSpPr>
            <p:cNvPr id="67" name="Group 299"/>
            <p:cNvGrpSpPr>
              <a:grpSpLocks/>
            </p:cNvGrpSpPr>
            <p:nvPr/>
          </p:nvGrpSpPr>
          <p:grpSpPr bwMode="auto">
            <a:xfrm>
              <a:off x="321" y="2116"/>
              <a:ext cx="1227" cy="154"/>
              <a:chOff x="321" y="2103"/>
              <a:chExt cx="1227" cy="154"/>
            </a:xfrm>
          </p:grpSpPr>
          <p:grpSp>
            <p:nvGrpSpPr>
              <p:cNvPr id="112" name="Group 255"/>
              <p:cNvGrpSpPr>
                <a:grpSpLocks/>
              </p:cNvGrpSpPr>
              <p:nvPr/>
            </p:nvGrpSpPr>
            <p:grpSpPr bwMode="auto">
              <a:xfrm>
                <a:off x="321" y="2160"/>
                <a:ext cx="382" cy="60"/>
                <a:chOff x="1512" y="2658"/>
                <a:chExt cx="3819" cy="636"/>
              </a:xfrm>
            </p:grpSpPr>
            <p:sp>
              <p:nvSpPr>
                <p:cNvPr id="114" name="Freeform 256"/>
                <p:cNvSpPr>
                  <a:spLocks/>
                </p:cNvSpPr>
                <p:nvPr/>
              </p:nvSpPr>
              <p:spPr bwMode="auto">
                <a:xfrm>
                  <a:off x="3321" y="2852"/>
                  <a:ext cx="2010" cy="442"/>
                </a:xfrm>
                <a:custGeom>
                  <a:avLst/>
                  <a:gdLst>
                    <a:gd name="T0" fmla="*/ 0 w 2010"/>
                    <a:gd name="T1" fmla="*/ 173 h 442"/>
                    <a:gd name="T2" fmla="*/ 0 w 2010"/>
                    <a:gd name="T3" fmla="*/ 442 h 442"/>
                    <a:gd name="T4" fmla="*/ 2010 w 2010"/>
                    <a:gd name="T5" fmla="*/ 270 h 442"/>
                    <a:gd name="T6" fmla="*/ 2010 w 2010"/>
                    <a:gd name="T7" fmla="*/ 0 h 442"/>
                    <a:gd name="T8" fmla="*/ 0 w 2010"/>
                    <a:gd name="T9" fmla="*/ 173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0" h="442">
                      <a:moveTo>
                        <a:pt x="0" y="173"/>
                      </a:moveTo>
                      <a:lnTo>
                        <a:pt x="0" y="442"/>
                      </a:lnTo>
                      <a:lnTo>
                        <a:pt x="2010" y="270"/>
                      </a:lnTo>
                      <a:lnTo>
                        <a:pt x="2010" y="0"/>
                      </a:lnTo>
                      <a:lnTo>
                        <a:pt x="0" y="173"/>
                      </a:ln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57"/>
                <p:cNvSpPr>
                  <a:spLocks/>
                </p:cNvSpPr>
                <p:nvPr/>
              </p:nvSpPr>
              <p:spPr bwMode="auto">
                <a:xfrm>
                  <a:off x="1512" y="2833"/>
                  <a:ext cx="1809" cy="461"/>
                </a:xfrm>
                <a:custGeom>
                  <a:avLst/>
                  <a:gdLst>
                    <a:gd name="T0" fmla="*/ 0 w 1809"/>
                    <a:gd name="T1" fmla="*/ 0 h 461"/>
                    <a:gd name="T2" fmla="*/ 0 w 1809"/>
                    <a:gd name="T3" fmla="*/ 270 h 461"/>
                    <a:gd name="T4" fmla="*/ 1809 w 1809"/>
                    <a:gd name="T5" fmla="*/ 461 h 461"/>
                    <a:gd name="T6" fmla="*/ 1809 w 1809"/>
                    <a:gd name="T7" fmla="*/ 192 h 461"/>
                    <a:gd name="T8" fmla="*/ 0 w 1809"/>
                    <a:gd name="T9" fmla="*/ 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9" h="46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809" y="461"/>
                      </a:lnTo>
                      <a:lnTo>
                        <a:pt x="1809" y="1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258"/>
                <p:cNvSpPr>
                  <a:spLocks/>
                </p:cNvSpPr>
                <p:nvPr/>
              </p:nvSpPr>
              <p:spPr bwMode="auto">
                <a:xfrm>
                  <a:off x="1512" y="2658"/>
                  <a:ext cx="3819" cy="367"/>
                </a:xfrm>
                <a:custGeom>
                  <a:avLst/>
                  <a:gdLst>
                    <a:gd name="T0" fmla="*/ 2010 w 3819"/>
                    <a:gd name="T1" fmla="*/ 0 h 367"/>
                    <a:gd name="T2" fmla="*/ 0 w 3819"/>
                    <a:gd name="T3" fmla="*/ 175 h 367"/>
                    <a:gd name="T4" fmla="*/ 1809 w 3819"/>
                    <a:gd name="T5" fmla="*/ 367 h 367"/>
                    <a:gd name="T6" fmla="*/ 3819 w 3819"/>
                    <a:gd name="T7" fmla="*/ 194 h 367"/>
                    <a:gd name="T8" fmla="*/ 2010 w 3819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9" h="367">
                      <a:moveTo>
                        <a:pt x="2010" y="0"/>
                      </a:moveTo>
                      <a:lnTo>
                        <a:pt x="0" y="175"/>
                      </a:lnTo>
                      <a:lnTo>
                        <a:pt x="1809" y="367"/>
                      </a:lnTo>
                      <a:lnTo>
                        <a:pt x="3819" y="194"/>
                      </a:lnTo>
                      <a:lnTo>
                        <a:pt x="20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F6F6F">
                        <a:gamma/>
                        <a:shade val="46275"/>
                        <a:invGamma/>
                      </a:srgbClr>
                    </a:gs>
                    <a:gs pos="100000">
                      <a:srgbClr val="6F6F6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" name="Text Box 290"/>
              <p:cNvSpPr txBox="1">
                <a:spLocks noChangeArrowheads="1"/>
              </p:cNvSpPr>
              <p:nvPr/>
            </p:nvSpPr>
            <p:spPr bwMode="auto">
              <a:xfrm>
                <a:off x="779" y="2103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  <p:grpSp>
          <p:nvGrpSpPr>
            <p:cNvPr id="68" name="Group 300"/>
            <p:cNvGrpSpPr>
              <a:grpSpLocks/>
            </p:cNvGrpSpPr>
            <p:nvPr/>
          </p:nvGrpSpPr>
          <p:grpSpPr bwMode="auto">
            <a:xfrm>
              <a:off x="321" y="2241"/>
              <a:ext cx="1227" cy="154"/>
              <a:chOff x="321" y="2296"/>
              <a:chExt cx="1227" cy="154"/>
            </a:xfrm>
          </p:grpSpPr>
          <p:grpSp>
            <p:nvGrpSpPr>
              <p:cNvPr id="75" name="Group 249"/>
              <p:cNvGrpSpPr>
                <a:grpSpLocks/>
              </p:cNvGrpSpPr>
              <p:nvPr/>
            </p:nvGrpSpPr>
            <p:grpSpPr bwMode="auto">
              <a:xfrm>
                <a:off x="321" y="2352"/>
                <a:ext cx="382" cy="65"/>
                <a:chOff x="1034" y="2904"/>
                <a:chExt cx="4297" cy="683"/>
              </a:xfrm>
            </p:grpSpPr>
            <p:sp>
              <p:nvSpPr>
                <p:cNvPr id="109" name="Freeform 250"/>
                <p:cNvSpPr>
                  <a:spLocks/>
                </p:cNvSpPr>
                <p:nvPr/>
              </p:nvSpPr>
              <p:spPr bwMode="auto">
                <a:xfrm>
                  <a:off x="3070" y="3122"/>
                  <a:ext cx="2261" cy="465"/>
                </a:xfrm>
                <a:custGeom>
                  <a:avLst/>
                  <a:gdLst>
                    <a:gd name="T0" fmla="*/ 0 w 2261"/>
                    <a:gd name="T1" fmla="*/ 196 h 465"/>
                    <a:gd name="T2" fmla="*/ 0 w 2261"/>
                    <a:gd name="T3" fmla="*/ 465 h 465"/>
                    <a:gd name="T4" fmla="*/ 2261 w 2261"/>
                    <a:gd name="T5" fmla="*/ 269 h 465"/>
                    <a:gd name="T6" fmla="*/ 2261 w 2261"/>
                    <a:gd name="T7" fmla="*/ 0 h 465"/>
                    <a:gd name="T8" fmla="*/ 0 w 2261"/>
                    <a:gd name="T9" fmla="*/ 196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1" h="465">
                      <a:moveTo>
                        <a:pt x="0" y="196"/>
                      </a:moveTo>
                      <a:lnTo>
                        <a:pt x="0" y="465"/>
                      </a:lnTo>
                      <a:lnTo>
                        <a:pt x="2261" y="269"/>
                      </a:lnTo>
                      <a:lnTo>
                        <a:pt x="2261" y="0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solidFill>
                  <a:srgbClr val="76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51"/>
                <p:cNvSpPr>
                  <a:spLocks/>
                </p:cNvSpPr>
                <p:nvPr/>
              </p:nvSpPr>
              <p:spPr bwMode="auto">
                <a:xfrm>
                  <a:off x="1034" y="3100"/>
                  <a:ext cx="2036" cy="487"/>
                </a:xfrm>
                <a:custGeom>
                  <a:avLst/>
                  <a:gdLst>
                    <a:gd name="T0" fmla="*/ 0 w 2036"/>
                    <a:gd name="T1" fmla="*/ 0 h 487"/>
                    <a:gd name="T2" fmla="*/ 0 w 2036"/>
                    <a:gd name="T3" fmla="*/ 270 h 487"/>
                    <a:gd name="T4" fmla="*/ 2036 w 2036"/>
                    <a:gd name="T5" fmla="*/ 487 h 487"/>
                    <a:gd name="T6" fmla="*/ 2036 w 2036"/>
                    <a:gd name="T7" fmla="*/ 218 h 487"/>
                    <a:gd name="T8" fmla="*/ 0 w 2036"/>
                    <a:gd name="T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6" h="48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036" y="487"/>
                      </a:lnTo>
                      <a:lnTo>
                        <a:pt x="2036" y="2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52"/>
                <p:cNvSpPr>
                  <a:spLocks/>
                </p:cNvSpPr>
                <p:nvPr/>
              </p:nvSpPr>
              <p:spPr bwMode="auto">
                <a:xfrm>
                  <a:off x="1034" y="2904"/>
                  <a:ext cx="4297" cy="414"/>
                </a:xfrm>
                <a:custGeom>
                  <a:avLst/>
                  <a:gdLst>
                    <a:gd name="T0" fmla="*/ 2261 w 4297"/>
                    <a:gd name="T1" fmla="*/ 0 h 414"/>
                    <a:gd name="T2" fmla="*/ 0 w 4297"/>
                    <a:gd name="T3" fmla="*/ 196 h 414"/>
                    <a:gd name="T4" fmla="*/ 2036 w 4297"/>
                    <a:gd name="T5" fmla="*/ 414 h 414"/>
                    <a:gd name="T6" fmla="*/ 4297 w 4297"/>
                    <a:gd name="T7" fmla="*/ 218 h 414"/>
                    <a:gd name="T8" fmla="*/ 2261 w 4297"/>
                    <a:gd name="T9" fmla="*/ 0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97" h="414">
                      <a:moveTo>
                        <a:pt x="2261" y="0"/>
                      </a:moveTo>
                      <a:lnTo>
                        <a:pt x="0" y="196"/>
                      </a:lnTo>
                      <a:lnTo>
                        <a:pt x="2036" y="414"/>
                      </a:lnTo>
                      <a:lnTo>
                        <a:pt x="4297" y="218"/>
                      </a:lnTo>
                      <a:lnTo>
                        <a:pt x="226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0000">
                        <a:gamma/>
                        <a:shade val="46275"/>
                        <a:invGamma/>
                      </a:srgbClr>
                    </a:gs>
                    <a:gs pos="100000">
                      <a:srgbClr val="96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Text Box 293"/>
              <p:cNvSpPr txBox="1">
                <a:spLocks noChangeArrowheads="1"/>
              </p:cNvSpPr>
              <p:nvPr/>
            </p:nvSpPr>
            <p:spPr bwMode="auto">
              <a:xfrm>
                <a:off x="779" y="2296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  <p:grpSp>
          <p:nvGrpSpPr>
            <p:cNvPr id="69" name="Group 301"/>
            <p:cNvGrpSpPr>
              <a:grpSpLocks/>
            </p:cNvGrpSpPr>
            <p:nvPr/>
          </p:nvGrpSpPr>
          <p:grpSpPr bwMode="auto">
            <a:xfrm>
              <a:off x="321" y="2358"/>
              <a:ext cx="1227" cy="154"/>
              <a:chOff x="321" y="2504"/>
              <a:chExt cx="1227" cy="154"/>
            </a:xfrm>
          </p:grpSpPr>
          <p:grpSp>
            <p:nvGrpSpPr>
              <p:cNvPr id="70" name="Group 243"/>
              <p:cNvGrpSpPr>
                <a:grpSpLocks/>
              </p:cNvGrpSpPr>
              <p:nvPr/>
            </p:nvGrpSpPr>
            <p:grpSpPr bwMode="auto">
              <a:xfrm>
                <a:off x="321" y="2556"/>
                <a:ext cx="382" cy="75"/>
                <a:chOff x="557" y="3150"/>
                <a:chExt cx="4774" cy="728"/>
              </a:xfrm>
            </p:grpSpPr>
            <p:sp>
              <p:nvSpPr>
                <p:cNvPr id="72" name="Freeform 244"/>
                <p:cNvSpPr>
                  <a:spLocks/>
                </p:cNvSpPr>
                <p:nvPr/>
              </p:nvSpPr>
              <p:spPr bwMode="auto">
                <a:xfrm>
                  <a:off x="2820" y="3391"/>
                  <a:ext cx="2511" cy="487"/>
                </a:xfrm>
                <a:custGeom>
                  <a:avLst/>
                  <a:gdLst>
                    <a:gd name="T0" fmla="*/ 0 w 2511"/>
                    <a:gd name="T1" fmla="*/ 217 h 487"/>
                    <a:gd name="T2" fmla="*/ 0 w 2511"/>
                    <a:gd name="T3" fmla="*/ 487 h 487"/>
                    <a:gd name="T4" fmla="*/ 2511 w 2511"/>
                    <a:gd name="T5" fmla="*/ 269 h 487"/>
                    <a:gd name="T6" fmla="*/ 2511 w 2511"/>
                    <a:gd name="T7" fmla="*/ 0 h 487"/>
                    <a:gd name="T8" fmla="*/ 0 w 2511"/>
                    <a:gd name="T9" fmla="*/ 21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1" h="487">
                      <a:moveTo>
                        <a:pt x="0" y="217"/>
                      </a:moveTo>
                      <a:lnTo>
                        <a:pt x="0" y="487"/>
                      </a:lnTo>
                      <a:lnTo>
                        <a:pt x="2511" y="269"/>
                      </a:lnTo>
                      <a:lnTo>
                        <a:pt x="2511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" name="Freeform 245"/>
                <p:cNvSpPr>
                  <a:spLocks/>
                </p:cNvSpPr>
                <p:nvPr/>
              </p:nvSpPr>
              <p:spPr bwMode="auto">
                <a:xfrm>
                  <a:off x="557" y="3367"/>
                  <a:ext cx="2263" cy="511"/>
                </a:xfrm>
                <a:custGeom>
                  <a:avLst/>
                  <a:gdLst>
                    <a:gd name="T0" fmla="*/ 0 w 2263"/>
                    <a:gd name="T1" fmla="*/ 0 h 511"/>
                    <a:gd name="T2" fmla="*/ 0 w 2263"/>
                    <a:gd name="T3" fmla="*/ 270 h 511"/>
                    <a:gd name="T4" fmla="*/ 2263 w 2263"/>
                    <a:gd name="T5" fmla="*/ 511 h 511"/>
                    <a:gd name="T6" fmla="*/ 2263 w 2263"/>
                    <a:gd name="T7" fmla="*/ 241 h 511"/>
                    <a:gd name="T8" fmla="*/ 0 w 2263"/>
                    <a:gd name="T9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3" h="51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263" y="511"/>
                      </a:lnTo>
                      <a:lnTo>
                        <a:pt x="2263" y="2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2C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4" name="Freeform 246"/>
                <p:cNvSpPr>
                  <a:spLocks/>
                </p:cNvSpPr>
                <p:nvPr/>
              </p:nvSpPr>
              <p:spPr bwMode="auto">
                <a:xfrm>
                  <a:off x="557" y="3150"/>
                  <a:ext cx="4774" cy="458"/>
                </a:xfrm>
                <a:custGeom>
                  <a:avLst/>
                  <a:gdLst>
                    <a:gd name="T0" fmla="*/ 2513 w 4774"/>
                    <a:gd name="T1" fmla="*/ 0 h 458"/>
                    <a:gd name="T2" fmla="*/ 0 w 4774"/>
                    <a:gd name="T3" fmla="*/ 217 h 458"/>
                    <a:gd name="T4" fmla="*/ 2263 w 4774"/>
                    <a:gd name="T5" fmla="*/ 458 h 458"/>
                    <a:gd name="T6" fmla="*/ 4774 w 4774"/>
                    <a:gd name="T7" fmla="*/ 241 h 458"/>
                    <a:gd name="T8" fmla="*/ 2513 w 4774"/>
                    <a:gd name="T9" fmla="*/ 0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74" h="458">
                      <a:moveTo>
                        <a:pt x="2513" y="0"/>
                      </a:moveTo>
                      <a:lnTo>
                        <a:pt x="0" y="217"/>
                      </a:lnTo>
                      <a:lnTo>
                        <a:pt x="2263" y="458"/>
                      </a:lnTo>
                      <a:lnTo>
                        <a:pt x="4774" y="241"/>
                      </a:lnTo>
                      <a:lnTo>
                        <a:pt x="251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63636">
                        <a:gamma/>
                        <a:shade val="46275"/>
                        <a:invGamma/>
                      </a:srgbClr>
                    </a:gs>
                    <a:gs pos="100000">
                      <a:srgbClr val="36363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1" name="Text Box 294"/>
              <p:cNvSpPr txBox="1">
                <a:spLocks noChangeArrowheads="1"/>
              </p:cNvSpPr>
              <p:nvPr/>
            </p:nvSpPr>
            <p:spPr bwMode="auto">
              <a:xfrm>
                <a:off x="779" y="2504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 add text in here</a:t>
                </a:r>
              </a:p>
            </p:txBody>
          </p:sp>
        </p:grpSp>
      </p:grpSp>
      <p:grpSp>
        <p:nvGrpSpPr>
          <p:cNvPr id="137" name="Group 311"/>
          <p:cNvGrpSpPr>
            <a:grpSpLocks/>
          </p:cNvGrpSpPr>
          <p:nvPr/>
        </p:nvGrpSpPr>
        <p:grpSpPr bwMode="auto">
          <a:xfrm>
            <a:off x="1165225" y="2365177"/>
            <a:ext cx="6781800" cy="3435350"/>
            <a:chOff x="734" y="1980"/>
            <a:chExt cx="4272" cy="2164"/>
          </a:xfrm>
        </p:grpSpPr>
        <p:grpSp>
          <p:nvGrpSpPr>
            <p:cNvPr id="138" name="Group 230"/>
            <p:cNvGrpSpPr>
              <a:grpSpLocks/>
            </p:cNvGrpSpPr>
            <p:nvPr/>
          </p:nvGrpSpPr>
          <p:grpSpPr bwMode="auto">
            <a:xfrm>
              <a:off x="739" y="3295"/>
              <a:ext cx="4267" cy="651"/>
              <a:chOff x="739" y="3295"/>
              <a:chExt cx="4267" cy="651"/>
            </a:xfrm>
          </p:grpSpPr>
          <p:grpSp>
            <p:nvGrpSpPr>
              <p:cNvPr id="176" name="Group 183"/>
              <p:cNvGrpSpPr>
                <a:grpSpLocks/>
              </p:cNvGrpSpPr>
              <p:nvPr/>
            </p:nvGrpSpPr>
            <p:grpSpPr bwMode="auto">
              <a:xfrm>
                <a:off x="739" y="3295"/>
                <a:ext cx="4267" cy="651"/>
                <a:chOff x="557" y="3150"/>
                <a:chExt cx="4774" cy="728"/>
              </a:xfrm>
            </p:grpSpPr>
            <p:sp>
              <p:nvSpPr>
                <p:cNvPr id="178" name="Freeform 7"/>
                <p:cNvSpPr>
                  <a:spLocks/>
                </p:cNvSpPr>
                <p:nvPr/>
              </p:nvSpPr>
              <p:spPr bwMode="auto">
                <a:xfrm>
                  <a:off x="2820" y="3391"/>
                  <a:ext cx="2511" cy="487"/>
                </a:xfrm>
                <a:custGeom>
                  <a:avLst/>
                  <a:gdLst>
                    <a:gd name="T0" fmla="*/ 0 w 2511"/>
                    <a:gd name="T1" fmla="*/ 217 h 487"/>
                    <a:gd name="T2" fmla="*/ 0 w 2511"/>
                    <a:gd name="T3" fmla="*/ 487 h 487"/>
                    <a:gd name="T4" fmla="*/ 2511 w 2511"/>
                    <a:gd name="T5" fmla="*/ 269 h 487"/>
                    <a:gd name="T6" fmla="*/ 2511 w 2511"/>
                    <a:gd name="T7" fmla="*/ 0 h 487"/>
                    <a:gd name="T8" fmla="*/ 0 w 2511"/>
                    <a:gd name="T9" fmla="*/ 21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1" h="487">
                      <a:moveTo>
                        <a:pt x="0" y="217"/>
                      </a:moveTo>
                      <a:lnTo>
                        <a:pt x="0" y="487"/>
                      </a:lnTo>
                      <a:lnTo>
                        <a:pt x="2511" y="269"/>
                      </a:lnTo>
                      <a:lnTo>
                        <a:pt x="2511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8"/>
                <p:cNvSpPr>
                  <a:spLocks/>
                </p:cNvSpPr>
                <p:nvPr/>
              </p:nvSpPr>
              <p:spPr bwMode="auto">
                <a:xfrm>
                  <a:off x="557" y="3367"/>
                  <a:ext cx="2263" cy="511"/>
                </a:xfrm>
                <a:custGeom>
                  <a:avLst/>
                  <a:gdLst>
                    <a:gd name="T0" fmla="*/ 0 w 2263"/>
                    <a:gd name="T1" fmla="*/ 0 h 511"/>
                    <a:gd name="T2" fmla="*/ 0 w 2263"/>
                    <a:gd name="T3" fmla="*/ 270 h 511"/>
                    <a:gd name="T4" fmla="*/ 2263 w 2263"/>
                    <a:gd name="T5" fmla="*/ 511 h 511"/>
                    <a:gd name="T6" fmla="*/ 2263 w 2263"/>
                    <a:gd name="T7" fmla="*/ 241 h 511"/>
                    <a:gd name="T8" fmla="*/ 0 w 2263"/>
                    <a:gd name="T9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3" h="51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263" y="511"/>
                      </a:lnTo>
                      <a:lnTo>
                        <a:pt x="2263" y="2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2C2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9"/>
                <p:cNvSpPr>
                  <a:spLocks/>
                </p:cNvSpPr>
                <p:nvPr/>
              </p:nvSpPr>
              <p:spPr bwMode="auto">
                <a:xfrm>
                  <a:off x="557" y="3150"/>
                  <a:ext cx="4774" cy="458"/>
                </a:xfrm>
                <a:custGeom>
                  <a:avLst/>
                  <a:gdLst>
                    <a:gd name="T0" fmla="*/ 2513 w 4774"/>
                    <a:gd name="T1" fmla="*/ 0 h 458"/>
                    <a:gd name="T2" fmla="*/ 0 w 4774"/>
                    <a:gd name="T3" fmla="*/ 217 h 458"/>
                    <a:gd name="T4" fmla="*/ 2263 w 4774"/>
                    <a:gd name="T5" fmla="*/ 458 h 458"/>
                    <a:gd name="T6" fmla="*/ 4774 w 4774"/>
                    <a:gd name="T7" fmla="*/ 241 h 458"/>
                    <a:gd name="T8" fmla="*/ 2513 w 4774"/>
                    <a:gd name="T9" fmla="*/ 0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74" h="458">
                      <a:moveTo>
                        <a:pt x="2513" y="0"/>
                      </a:moveTo>
                      <a:lnTo>
                        <a:pt x="0" y="217"/>
                      </a:lnTo>
                      <a:lnTo>
                        <a:pt x="2263" y="458"/>
                      </a:lnTo>
                      <a:lnTo>
                        <a:pt x="4774" y="241"/>
                      </a:lnTo>
                      <a:lnTo>
                        <a:pt x="2513" y="0"/>
                      </a:lnTo>
                      <a:close/>
                    </a:path>
                  </a:pathLst>
                </a:custGeom>
                <a:solidFill>
                  <a:srgbClr val="36363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" name="Text Box 217"/>
              <p:cNvSpPr txBox="1">
                <a:spLocks noChangeArrowheads="1"/>
              </p:cNvSpPr>
              <p:nvPr/>
            </p:nvSpPr>
            <p:spPr bwMode="auto">
              <a:xfrm rot="324532">
                <a:off x="1320" y="3601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</a:rPr>
                  <a:t>Add text</a:t>
                </a:r>
              </a:p>
            </p:txBody>
          </p:sp>
        </p:grpSp>
        <p:grpSp>
          <p:nvGrpSpPr>
            <p:cNvPr id="139" name="Group 231"/>
            <p:cNvGrpSpPr>
              <a:grpSpLocks/>
            </p:cNvGrpSpPr>
            <p:nvPr/>
          </p:nvGrpSpPr>
          <p:grpSpPr bwMode="auto">
            <a:xfrm>
              <a:off x="1165" y="3076"/>
              <a:ext cx="3841" cy="610"/>
              <a:chOff x="1165" y="3076"/>
              <a:chExt cx="3841" cy="610"/>
            </a:xfrm>
          </p:grpSpPr>
          <p:grpSp>
            <p:nvGrpSpPr>
              <p:cNvPr id="171" name="Group 182"/>
              <p:cNvGrpSpPr>
                <a:grpSpLocks/>
              </p:cNvGrpSpPr>
              <p:nvPr/>
            </p:nvGrpSpPr>
            <p:grpSpPr bwMode="auto">
              <a:xfrm>
                <a:off x="1165" y="3076"/>
                <a:ext cx="3841" cy="610"/>
                <a:chOff x="1034" y="2904"/>
                <a:chExt cx="4297" cy="683"/>
              </a:xfrm>
            </p:grpSpPr>
            <p:sp>
              <p:nvSpPr>
                <p:cNvPr id="173" name="Freeform 10"/>
                <p:cNvSpPr>
                  <a:spLocks/>
                </p:cNvSpPr>
                <p:nvPr/>
              </p:nvSpPr>
              <p:spPr bwMode="auto">
                <a:xfrm>
                  <a:off x="3070" y="3122"/>
                  <a:ext cx="2261" cy="465"/>
                </a:xfrm>
                <a:custGeom>
                  <a:avLst/>
                  <a:gdLst>
                    <a:gd name="T0" fmla="*/ 0 w 2261"/>
                    <a:gd name="T1" fmla="*/ 196 h 465"/>
                    <a:gd name="T2" fmla="*/ 0 w 2261"/>
                    <a:gd name="T3" fmla="*/ 465 h 465"/>
                    <a:gd name="T4" fmla="*/ 2261 w 2261"/>
                    <a:gd name="T5" fmla="*/ 269 h 465"/>
                    <a:gd name="T6" fmla="*/ 2261 w 2261"/>
                    <a:gd name="T7" fmla="*/ 0 h 465"/>
                    <a:gd name="T8" fmla="*/ 0 w 2261"/>
                    <a:gd name="T9" fmla="*/ 196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1" h="465">
                      <a:moveTo>
                        <a:pt x="0" y="196"/>
                      </a:moveTo>
                      <a:lnTo>
                        <a:pt x="0" y="465"/>
                      </a:lnTo>
                      <a:lnTo>
                        <a:pt x="2261" y="269"/>
                      </a:lnTo>
                      <a:lnTo>
                        <a:pt x="2261" y="0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solidFill>
                  <a:srgbClr val="76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1"/>
                <p:cNvSpPr>
                  <a:spLocks/>
                </p:cNvSpPr>
                <p:nvPr/>
              </p:nvSpPr>
              <p:spPr bwMode="auto">
                <a:xfrm>
                  <a:off x="1034" y="3100"/>
                  <a:ext cx="2036" cy="487"/>
                </a:xfrm>
                <a:custGeom>
                  <a:avLst/>
                  <a:gdLst>
                    <a:gd name="T0" fmla="*/ 0 w 2036"/>
                    <a:gd name="T1" fmla="*/ 0 h 487"/>
                    <a:gd name="T2" fmla="*/ 0 w 2036"/>
                    <a:gd name="T3" fmla="*/ 270 h 487"/>
                    <a:gd name="T4" fmla="*/ 2036 w 2036"/>
                    <a:gd name="T5" fmla="*/ 487 h 487"/>
                    <a:gd name="T6" fmla="*/ 2036 w 2036"/>
                    <a:gd name="T7" fmla="*/ 218 h 487"/>
                    <a:gd name="T8" fmla="*/ 0 w 2036"/>
                    <a:gd name="T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6" h="48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036" y="487"/>
                      </a:lnTo>
                      <a:lnTo>
                        <a:pt x="2036" y="2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12"/>
                <p:cNvSpPr>
                  <a:spLocks/>
                </p:cNvSpPr>
                <p:nvPr/>
              </p:nvSpPr>
              <p:spPr bwMode="auto">
                <a:xfrm>
                  <a:off x="1034" y="2904"/>
                  <a:ext cx="4297" cy="414"/>
                </a:xfrm>
                <a:custGeom>
                  <a:avLst/>
                  <a:gdLst>
                    <a:gd name="T0" fmla="*/ 2261 w 4297"/>
                    <a:gd name="T1" fmla="*/ 0 h 414"/>
                    <a:gd name="T2" fmla="*/ 0 w 4297"/>
                    <a:gd name="T3" fmla="*/ 196 h 414"/>
                    <a:gd name="T4" fmla="*/ 2036 w 4297"/>
                    <a:gd name="T5" fmla="*/ 414 h 414"/>
                    <a:gd name="T6" fmla="*/ 4297 w 4297"/>
                    <a:gd name="T7" fmla="*/ 218 h 414"/>
                    <a:gd name="T8" fmla="*/ 2261 w 4297"/>
                    <a:gd name="T9" fmla="*/ 0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97" h="414">
                      <a:moveTo>
                        <a:pt x="2261" y="0"/>
                      </a:moveTo>
                      <a:lnTo>
                        <a:pt x="0" y="196"/>
                      </a:lnTo>
                      <a:lnTo>
                        <a:pt x="2036" y="414"/>
                      </a:lnTo>
                      <a:lnTo>
                        <a:pt x="4297" y="218"/>
                      </a:lnTo>
                      <a:lnTo>
                        <a:pt x="2261" y="0"/>
                      </a:lnTo>
                      <a:close/>
                    </a:path>
                  </a:pathLst>
                </a:custGeom>
                <a:solidFill>
                  <a:srgbClr val="96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2" name="Text Box 218"/>
              <p:cNvSpPr txBox="1">
                <a:spLocks noChangeArrowheads="1"/>
              </p:cNvSpPr>
              <p:nvPr/>
            </p:nvSpPr>
            <p:spPr bwMode="auto">
              <a:xfrm rot="324532">
                <a:off x="1661" y="3356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Add text</a:t>
                </a:r>
              </a:p>
            </p:txBody>
          </p:sp>
        </p:grpSp>
        <p:grpSp>
          <p:nvGrpSpPr>
            <p:cNvPr id="140" name="Group 232"/>
            <p:cNvGrpSpPr>
              <a:grpSpLocks/>
            </p:cNvGrpSpPr>
            <p:nvPr/>
          </p:nvGrpSpPr>
          <p:grpSpPr bwMode="auto">
            <a:xfrm>
              <a:off x="1593" y="2856"/>
              <a:ext cx="3413" cy="568"/>
              <a:chOff x="1593" y="2856"/>
              <a:chExt cx="3413" cy="568"/>
            </a:xfrm>
          </p:grpSpPr>
          <p:grpSp>
            <p:nvGrpSpPr>
              <p:cNvPr id="166" name="Group 181"/>
              <p:cNvGrpSpPr>
                <a:grpSpLocks/>
              </p:cNvGrpSpPr>
              <p:nvPr/>
            </p:nvGrpSpPr>
            <p:grpSpPr bwMode="auto">
              <a:xfrm>
                <a:off x="1593" y="2856"/>
                <a:ext cx="3413" cy="568"/>
                <a:chOff x="1512" y="2658"/>
                <a:chExt cx="3819" cy="636"/>
              </a:xfrm>
            </p:grpSpPr>
            <p:sp>
              <p:nvSpPr>
                <p:cNvPr id="168" name="Freeform 13"/>
                <p:cNvSpPr>
                  <a:spLocks/>
                </p:cNvSpPr>
                <p:nvPr/>
              </p:nvSpPr>
              <p:spPr bwMode="auto">
                <a:xfrm>
                  <a:off x="3321" y="2852"/>
                  <a:ext cx="2010" cy="442"/>
                </a:xfrm>
                <a:custGeom>
                  <a:avLst/>
                  <a:gdLst>
                    <a:gd name="T0" fmla="*/ 0 w 2010"/>
                    <a:gd name="T1" fmla="*/ 173 h 442"/>
                    <a:gd name="T2" fmla="*/ 0 w 2010"/>
                    <a:gd name="T3" fmla="*/ 442 h 442"/>
                    <a:gd name="T4" fmla="*/ 2010 w 2010"/>
                    <a:gd name="T5" fmla="*/ 270 h 442"/>
                    <a:gd name="T6" fmla="*/ 2010 w 2010"/>
                    <a:gd name="T7" fmla="*/ 0 h 442"/>
                    <a:gd name="T8" fmla="*/ 0 w 2010"/>
                    <a:gd name="T9" fmla="*/ 173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0" h="442">
                      <a:moveTo>
                        <a:pt x="0" y="173"/>
                      </a:moveTo>
                      <a:lnTo>
                        <a:pt x="0" y="442"/>
                      </a:lnTo>
                      <a:lnTo>
                        <a:pt x="2010" y="270"/>
                      </a:lnTo>
                      <a:lnTo>
                        <a:pt x="2010" y="0"/>
                      </a:lnTo>
                      <a:lnTo>
                        <a:pt x="0" y="173"/>
                      </a:ln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14"/>
                <p:cNvSpPr>
                  <a:spLocks/>
                </p:cNvSpPr>
                <p:nvPr/>
              </p:nvSpPr>
              <p:spPr bwMode="auto">
                <a:xfrm>
                  <a:off x="1512" y="2833"/>
                  <a:ext cx="1809" cy="461"/>
                </a:xfrm>
                <a:custGeom>
                  <a:avLst/>
                  <a:gdLst>
                    <a:gd name="T0" fmla="*/ 0 w 1809"/>
                    <a:gd name="T1" fmla="*/ 0 h 461"/>
                    <a:gd name="T2" fmla="*/ 0 w 1809"/>
                    <a:gd name="T3" fmla="*/ 270 h 461"/>
                    <a:gd name="T4" fmla="*/ 1809 w 1809"/>
                    <a:gd name="T5" fmla="*/ 461 h 461"/>
                    <a:gd name="T6" fmla="*/ 1809 w 1809"/>
                    <a:gd name="T7" fmla="*/ 192 h 461"/>
                    <a:gd name="T8" fmla="*/ 0 w 1809"/>
                    <a:gd name="T9" fmla="*/ 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9" h="46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809" y="461"/>
                      </a:lnTo>
                      <a:lnTo>
                        <a:pt x="1809" y="1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5"/>
                <p:cNvSpPr>
                  <a:spLocks/>
                </p:cNvSpPr>
                <p:nvPr/>
              </p:nvSpPr>
              <p:spPr bwMode="auto">
                <a:xfrm>
                  <a:off x="1512" y="2658"/>
                  <a:ext cx="3819" cy="367"/>
                </a:xfrm>
                <a:custGeom>
                  <a:avLst/>
                  <a:gdLst>
                    <a:gd name="T0" fmla="*/ 2010 w 3819"/>
                    <a:gd name="T1" fmla="*/ 0 h 367"/>
                    <a:gd name="T2" fmla="*/ 0 w 3819"/>
                    <a:gd name="T3" fmla="*/ 175 h 367"/>
                    <a:gd name="T4" fmla="*/ 1809 w 3819"/>
                    <a:gd name="T5" fmla="*/ 367 h 367"/>
                    <a:gd name="T6" fmla="*/ 3819 w 3819"/>
                    <a:gd name="T7" fmla="*/ 194 h 367"/>
                    <a:gd name="T8" fmla="*/ 2010 w 3819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9" h="367">
                      <a:moveTo>
                        <a:pt x="2010" y="0"/>
                      </a:moveTo>
                      <a:lnTo>
                        <a:pt x="0" y="175"/>
                      </a:lnTo>
                      <a:lnTo>
                        <a:pt x="1809" y="367"/>
                      </a:lnTo>
                      <a:lnTo>
                        <a:pt x="3819" y="194"/>
                      </a:lnTo>
                      <a:lnTo>
                        <a:pt x="2010" y="0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7" name="Text Box 219"/>
              <p:cNvSpPr txBox="1">
                <a:spLocks noChangeArrowheads="1"/>
              </p:cNvSpPr>
              <p:nvPr/>
            </p:nvSpPr>
            <p:spPr bwMode="auto">
              <a:xfrm rot="324532">
                <a:off x="1973" y="3100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</a:rPr>
                  <a:t>Add text</a:t>
                </a:r>
              </a:p>
            </p:txBody>
          </p:sp>
        </p:grpSp>
        <p:grpSp>
          <p:nvGrpSpPr>
            <p:cNvPr id="141" name="Group 233"/>
            <p:cNvGrpSpPr>
              <a:grpSpLocks/>
            </p:cNvGrpSpPr>
            <p:nvPr/>
          </p:nvGrpSpPr>
          <p:grpSpPr bwMode="auto">
            <a:xfrm>
              <a:off x="2019" y="2639"/>
              <a:ext cx="2987" cy="525"/>
              <a:chOff x="2019" y="2639"/>
              <a:chExt cx="2987" cy="525"/>
            </a:xfrm>
          </p:grpSpPr>
          <p:grpSp>
            <p:nvGrpSpPr>
              <p:cNvPr id="161" name="Group 180"/>
              <p:cNvGrpSpPr>
                <a:grpSpLocks/>
              </p:cNvGrpSpPr>
              <p:nvPr/>
            </p:nvGrpSpPr>
            <p:grpSpPr bwMode="auto">
              <a:xfrm>
                <a:off x="2019" y="2639"/>
                <a:ext cx="2987" cy="525"/>
                <a:chOff x="1989" y="2415"/>
                <a:chExt cx="3342" cy="588"/>
              </a:xfrm>
            </p:grpSpPr>
            <p:sp>
              <p:nvSpPr>
                <p:cNvPr id="163" name="Freeform 16"/>
                <p:cNvSpPr>
                  <a:spLocks/>
                </p:cNvSpPr>
                <p:nvPr/>
              </p:nvSpPr>
              <p:spPr bwMode="auto">
                <a:xfrm>
                  <a:off x="3574" y="2583"/>
                  <a:ext cx="1757" cy="420"/>
                </a:xfrm>
                <a:custGeom>
                  <a:avLst/>
                  <a:gdLst>
                    <a:gd name="T0" fmla="*/ 0 w 1757"/>
                    <a:gd name="T1" fmla="*/ 151 h 420"/>
                    <a:gd name="T2" fmla="*/ 0 w 1757"/>
                    <a:gd name="T3" fmla="*/ 420 h 420"/>
                    <a:gd name="T4" fmla="*/ 1757 w 1757"/>
                    <a:gd name="T5" fmla="*/ 269 h 420"/>
                    <a:gd name="T6" fmla="*/ 1757 w 1757"/>
                    <a:gd name="T7" fmla="*/ 0 h 420"/>
                    <a:gd name="T8" fmla="*/ 0 w 1757"/>
                    <a:gd name="T9" fmla="*/ 151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7" h="420">
                      <a:moveTo>
                        <a:pt x="0" y="151"/>
                      </a:moveTo>
                      <a:lnTo>
                        <a:pt x="0" y="420"/>
                      </a:lnTo>
                      <a:lnTo>
                        <a:pt x="1757" y="269"/>
                      </a:lnTo>
                      <a:lnTo>
                        <a:pt x="1757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7"/>
                <p:cNvSpPr>
                  <a:spLocks/>
                </p:cNvSpPr>
                <p:nvPr/>
              </p:nvSpPr>
              <p:spPr bwMode="auto">
                <a:xfrm>
                  <a:off x="1989" y="2566"/>
                  <a:ext cx="1585" cy="437"/>
                </a:xfrm>
                <a:custGeom>
                  <a:avLst/>
                  <a:gdLst>
                    <a:gd name="T0" fmla="*/ 0 w 1585"/>
                    <a:gd name="T1" fmla="*/ 0 h 437"/>
                    <a:gd name="T2" fmla="*/ 0 w 1585"/>
                    <a:gd name="T3" fmla="*/ 270 h 437"/>
                    <a:gd name="T4" fmla="*/ 1585 w 1585"/>
                    <a:gd name="T5" fmla="*/ 437 h 437"/>
                    <a:gd name="T6" fmla="*/ 1585 w 1585"/>
                    <a:gd name="T7" fmla="*/ 168 h 437"/>
                    <a:gd name="T8" fmla="*/ 0 w 1585"/>
                    <a:gd name="T9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5" h="43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585" y="437"/>
                      </a:lnTo>
                      <a:lnTo>
                        <a:pt x="1585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8"/>
                <p:cNvSpPr>
                  <a:spLocks/>
                </p:cNvSpPr>
                <p:nvPr/>
              </p:nvSpPr>
              <p:spPr bwMode="auto">
                <a:xfrm>
                  <a:off x="1989" y="2415"/>
                  <a:ext cx="3342" cy="319"/>
                </a:xfrm>
                <a:custGeom>
                  <a:avLst/>
                  <a:gdLst>
                    <a:gd name="T0" fmla="*/ 1759 w 3342"/>
                    <a:gd name="T1" fmla="*/ 0 h 319"/>
                    <a:gd name="T2" fmla="*/ 0 w 3342"/>
                    <a:gd name="T3" fmla="*/ 151 h 319"/>
                    <a:gd name="T4" fmla="*/ 1585 w 3342"/>
                    <a:gd name="T5" fmla="*/ 319 h 319"/>
                    <a:gd name="T6" fmla="*/ 3342 w 3342"/>
                    <a:gd name="T7" fmla="*/ 168 h 319"/>
                    <a:gd name="T8" fmla="*/ 1759 w 3342"/>
                    <a:gd name="T9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42" h="319">
                      <a:moveTo>
                        <a:pt x="1759" y="0"/>
                      </a:moveTo>
                      <a:lnTo>
                        <a:pt x="0" y="151"/>
                      </a:lnTo>
                      <a:lnTo>
                        <a:pt x="1585" y="319"/>
                      </a:lnTo>
                      <a:lnTo>
                        <a:pt x="3342" y="168"/>
                      </a:lnTo>
                      <a:lnTo>
                        <a:pt x="1759" y="0"/>
                      </a:lnTo>
                      <a:close/>
                    </a:path>
                  </a:pathLst>
                </a:cu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2" name="Text Box 220"/>
              <p:cNvSpPr txBox="1">
                <a:spLocks noChangeArrowheads="1"/>
              </p:cNvSpPr>
              <p:nvPr/>
            </p:nvSpPr>
            <p:spPr bwMode="auto">
              <a:xfrm rot="324532">
                <a:off x="2370" y="2869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</a:rPr>
                  <a:t>Add text</a:t>
                </a:r>
              </a:p>
            </p:txBody>
          </p:sp>
        </p:grpSp>
        <p:grpSp>
          <p:nvGrpSpPr>
            <p:cNvPr id="142" name="Group 234"/>
            <p:cNvGrpSpPr>
              <a:grpSpLocks/>
            </p:cNvGrpSpPr>
            <p:nvPr/>
          </p:nvGrpSpPr>
          <p:grpSpPr bwMode="auto">
            <a:xfrm>
              <a:off x="2446" y="2419"/>
              <a:ext cx="2560" cy="486"/>
              <a:chOff x="2446" y="2419"/>
              <a:chExt cx="2560" cy="486"/>
            </a:xfrm>
          </p:grpSpPr>
          <p:grpSp>
            <p:nvGrpSpPr>
              <p:cNvPr id="156" name="Group 179"/>
              <p:cNvGrpSpPr>
                <a:grpSpLocks/>
              </p:cNvGrpSpPr>
              <p:nvPr/>
            </p:nvGrpSpPr>
            <p:grpSpPr bwMode="auto">
              <a:xfrm>
                <a:off x="2446" y="2419"/>
                <a:ext cx="2560" cy="486"/>
                <a:chOff x="2467" y="2169"/>
                <a:chExt cx="2864" cy="544"/>
              </a:xfrm>
            </p:grpSpPr>
            <p:sp>
              <p:nvSpPr>
                <p:cNvPr id="158" name="Freeform 19"/>
                <p:cNvSpPr>
                  <a:spLocks/>
                </p:cNvSpPr>
                <p:nvPr/>
              </p:nvSpPr>
              <p:spPr bwMode="auto">
                <a:xfrm>
                  <a:off x="3824" y="2314"/>
                  <a:ext cx="1507" cy="399"/>
                </a:xfrm>
                <a:custGeom>
                  <a:avLst/>
                  <a:gdLst>
                    <a:gd name="T0" fmla="*/ 0 w 1507"/>
                    <a:gd name="T1" fmla="*/ 129 h 399"/>
                    <a:gd name="T2" fmla="*/ 0 w 1507"/>
                    <a:gd name="T3" fmla="*/ 399 h 399"/>
                    <a:gd name="T4" fmla="*/ 1507 w 1507"/>
                    <a:gd name="T5" fmla="*/ 269 h 399"/>
                    <a:gd name="T6" fmla="*/ 1507 w 1507"/>
                    <a:gd name="T7" fmla="*/ 0 h 399"/>
                    <a:gd name="T8" fmla="*/ 0 w 1507"/>
                    <a:gd name="T9" fmla="*/ 12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7" h="399">
                      <a:moveTo>
                        <a:pt x="0" y="129"/>
                      </a:moveTo>
                      <a:lnTo>
                        <a:pt x="0" y="399"/>
                      </a:lnTo>
                      <a:lnTo>
                        <a:pt x="1507" y="269"/>
                      </a:lnTo>
                      <a:lnTo>
                        <a:pt x="1507" y="0"/>
                      </a:lnTo>
                      <a:lnTo>
                        <a:pt x="0" y="129"/>
                      </a:lnTo>
                      <a:close/>
                    </a:path>
                  </a:pathLst>
                </a:custGeom>
                <a:solidFill>
                  <a:srgbClr val="2144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22"/>
                <p:cNvSpPr>
                  <a:spLocks/>
                </p:cNvSpPr>
                <p:nvPr/>
              </p:nvSpPr>
              <p:spPr bwMode="auto">
                <a:xfrm>
                  <a:off x="2468" y="2169"/>
                  <a:ext cx="2863" cy="274"/>
                </a:xfrm>
                <a:custGeom>
                  <a:avLst/>
                  <a:gdLst>
                    <a:gd name="T0" fmla="*/ 1507 w 2863"/>
                    <a:gd name="T1" fmla="*/ 0 h 274"/>
                    <a:gd name="T2" fmla="*/ 0 w 2863"/>
                    <a:gd name="T3" fmla="*/ 130 h 274"/>
                    <a:gd name="T4" fmla="*/ 1356 w 2863"/>
                    <a:gd name="T5" fmla="*/ 274 h 274"/>
                    <a:gd name="T6" fmla="*/ 2863 w 2863"/>
                    <a:gd name="T7" fmla="*/ 145 h 274"/>
                    <a:gd name="T8" fmla="*/ 1507 w 2863"/>
                    <a:gd name="T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3" h="274">
                      <a:moveTo>
                        <a:pt x="1507" y="0"/>
                      </a:moveTo>
                      <a:lnTo>
                        <a:pt x="0" y="130"/>
                      </a:lnTo>
                      <a:lnTo>
                        <a:pt x="1356" y="274"/>
                      </a:lnTo>
                      <a:lnTo>
                        <a:pt x="2863" y="145"/>
                      </a:lnTo>
                      <a:lnTo>
                        <a:pt x="1507" y="0"/>
                      </a:lnTo>
                      <a:close/>
                    </a:path>
                  </a:pathLst>
                </a:custGeom>
                <a:solidFill>
                  <a:srgbClr val="2D5C8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76"/>
                <p:cNvSpPr>
                  <a:spLocks/>
                </p:cNvSpPr>
                <p:nvPr/>
              </p:nvSpPr>
              <p:spPr bwMode="auto">
                <a:xfrm>
                  <a:off x="2467" y="2299"/>
                  <a:ext cx="1356" cy="413"/>
                </a:xfrm>
                <a:custGeom>
                  <a:avLst/>
                  <a:gdLst>
                    <a:gd name="T0" fmla="*/ 0 w 1356"/>
                    <a:gd name="T1" fmla="*/ 0 h 413"/>
                    <a:gd name="T2" fmla="*/ 0 w 1356"/>
                    <a:gd name="T3" fmla="*/ 269 h 413"/>
                    <a:gd name="T4" fmla="*/ 1356 w 1356"/>
                    <a:gd name="T5" fmla="*/ 413 h 413"/>
                    <a:gd name="T6" fmla="*/ 1356 w 1356"/>
                    <a:gd name="T7" fmla="*/ 144 h 413"/>
                    <a:gd name="T8" fmla="*/ 0 w 1356"/>
                    <a:gd name="T9" fmla="*/ 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6" h="413">
                      <a:moveTo>
                        <a:pt x="0" y="0"/>
                      </a:moveTo>
                      <a:lnTo>
                        <a:pt x="0" y="269"/>
                      </a:lnTo>
                      <a:lnTo>
                        <a:pt x="1356" y="413"/>
                      </a:lnTo>
                      <a:lnTo>
                        <a:pt x="1356" y="1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44B6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7" name="Text Box 226"/>
              <p:cNvSpPr txBox="1">
                <a:spLocks noChangeArrowheads="1"/>
              </p:cNvSpPr>
              <p:nvPr/>
            </p:nvSpPr>
            <p:spPr bwMode="auto">
              <a:xfrm rot="324532">
                <a:off x="2682" y="2614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</a:rPr>
                  <a:t>Add text</a:t>
                </a:r>
              </a:p>
            </p:txBody>
          </p:sp>
        </p:grpSp>
        <p:grpSp>
          <p:nvGrpSpPr>
            <p:cNvPr id="143" name="Group 235"/>
            <p:cNvGrpSpPr>
              <a:grpSpLocks/>
            </p:cNvGrpSpPr>
            <p:nvPr/>
          </p:nvGrpSpPr>
          <p:grpSpPr bwMode="auto">
            <a:xfrm>
              <a:off x="2873" y="2200"/>
              <a:ext cx="2133" cy="445"/>
              <a:chOff x="2873" y="2200"/>
              <a:chExt cx="2133" cy="445"/>
            </a:xfrm>
          </p:grpSpPr>
          <p:grpSp>
            <p:nvGrpSpPr>
              <p:cNvPr id="151" name="Group 178"/>
              <p:cNvGrpSpPr>
                <a:grpSpLocks/>
              </p:cNvGrpSpPr>
              <p:nvPr/>
            </p:nvGrpSpPr>
            <p:grpSpPr bwMode="auto">
              <a:xfrm>
                <a:off x="2873" y="2200"/>
                <a:ext cx="2133" cy="445"/>
                <a:chOff x="2945" y="1924"/>
                <a:chExt cx="2386" cy="498"/>
              </a:xfrm>
            </p:grpSpPr>
            <p:sp>
              <p:nvSpPr>
                <p:cNvPr id="153" name="Freeform 23"/>
                <p:cNvSpPr>
                  <a:spLocks/>
                </p:cNvSpPr>
                <p:nvPr/>
              </p:nvSpPr>
              <p:spPr bwMode="auto">
                <a:xfrm>
                  <a:off x="4077" y="2044"/>
                  <a:ext cx="1254" cy="378"/>
                </a:xfrm>
                <a:custGeom>
                  <a:avLst/>
                  <a:gdLst>
                    <a:gd name="T0" fmla="*/ 0 w 1254"/>
                    <a:gd name="T1" fmla="*/ 109 h 378"/>
                    <a:gd name="T2" fmla="*/ 0 w 1254"/>
                    <a:gd name="T3" fmla="*/ 378 h 378"/>
                    <a:gd name="T4" fmla="*/ 1254 w 1254"/>
                    <a:gd name="T5" fmla="*/ 270 h 378"/>
                    <a:gd name="T6" fmla="*/ 1254 w 1254"/>
                    <a:gd name="T7" fmla="*/ 0 h 378"/>
                    <a:gd name="T8" fmla="*/ 0 w 1254"/>
                    <a:gd name="T9" fmla="*/ 109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4" h="378">
                      <a:moveTo>
                        <a:pt x="0" y="109"/>
                      </a:moveTo>
                      <a:lnTo>
                        <a:pt x="0" y="378"/>
                      </a:lnTo>
                      <a:lnTo>
                        <a:pt x="1254" y="270"/>
                      </a:lnTo>
                      <a:lnTo>
                        <a:pt x="1254" y="0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1188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24"/>
                <p:cNvSpPr>
                  <a:spLocks/>
                </p:cNvSpPr>
                <p:nvPr/>
              </p:nvSpPr>
              <p:spPr bwMode="auto">
                <a:xfrm>
                  <a:off x="2945" y="2032"/>
                  <a:ext cx="1132" cy="390"/>
                </a:xfrm>
                <a:custGeom>
                  <a:avLst/>
                  <a:gdLst>
                    <a:gd name="T0" fmla="*/ 0 w 1132"/>
                    <a:gd name="T1" fmla="*/ 0 h 390"/>
                    <a:gd name="T2" fmla="*/ 0 w 1132"/>
                    <a:gd name="T3" fmla="*/ 270 h 390"/>
                    <a:gd name="T4" fmla="*/ 1132 w 1132"/>
                    <a:gd name="T5" fmla="*/ 390 h 390"/>
                    <a:gd name="T6" fmla="*/ 1132 w 1132"/>
                    <a:gd name="T7" fmla="*/ 121 h 390"/>
                    <a:gd name="T8" fmla="*/ 0 w 1132"/>
                    <a:gd name="T9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2" h="390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132" y="390"/>
                      </a:lnTo>
                      <a:lnTo>
                        <a:pt x="113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2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25"/>
                <p:cNvSpPr>
                  <a:spLocks/>
                </p:cNvSpPr>
                <p:nvPr/>
              </p:nvSpPr>
              <p:spPr bwMode="auto">
                <a:xfrm>
                  <a:off x="2945" y="1924"/>
                  <a:ext cx="2386" cy="229"/>
                </a:xfrm>
                <a:custGeom>
                  <a:avLst/>
                  <a:gdLst>
                    <a:gd name="T0" fmla="*/ 1257 w 2386"/>
                    <a:gd name="T1" fmla="*/ 0 h 229"/>
                    <a:gd name="T2" fmla="*/ 0 w 2386"/>
                    <a:gd name="T3" fmla="*/ 108 h 229"/>
                    <a:gd name="T4" fmla="*/ 1132 w 2386"/>
                    <a:gd name="T5" fmla="*/ 229 h 229"/>
                    <a:gd name="T6" fmla="*/ 2386 w 2386"/>
                    <a:gd name="T7" fmla="*/ 120 h 229"/>
                    <a:gd name="T8" fmla="*/ 1257 w 2386"/>
                    <a:gd name="T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86" h="229">
                      <a:moveTo>
                        <a:pt x="1257" y="0"/>
                      </a:moveTo>
                      <a:lnTo>
                        <a:pt x="0" y="108"/>
                      </a:lnTo>
                      <a:lnTo>
                        <a:pt x="1132" y="229"/>
                      </a:lnTo>
                      <a:lnTo>
                        <a:pt x="2386" y="120"/>
                      </a:lnTo>
                      <a:lnTo>
                        <a:pt x="1257" y="0"/>
                      </a:lnTo>
                      <a:close/>
                    </a:path>
                  </a:pathLst>
                </a:custGeom>
                <a:solidFill>
                  <a:srgbClr val="3F9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2" name="Text Box 227"/>
              <p:cNvSpPr txBox="1">
                <a:spLocks noChangeArrowheads="1"/>
              </p:cNvSpPr>
              <p:nvPr/>
            </p:nvSpPr>
            <p:spPr bwMode="auto">
              <a:xfrm rot="324532">
                <a:off x="3002" y="2370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</a:rPr>
                  <a:t>Add text</a:t>
                </a:r>
              </a:p>
            </p:txBody>
          </p:sp>
        </p:grpSp>
        <p:grpSp>
          <p:nvGrpSpPr>
            <p:cNvPr id="144" name="Group 239"/>
            <p:cNvGrpSpPr>
              <a:grpSpLocks/>
            </p:cNvGrpSpPr>
            <p:nvPr/>
          </p:nvGrpSpPr>
          <p:grpSpPr bwMode="auto">
            <a:xfrm>
              <a:off x="3300" y="1980"/>
              <a:ext cx="1706" cy="406"/>
              <a:chOff x="3300" y="1980"/>
              <a:chExt cx="1706" cy="406"/>
            </a:xfrm>
          </p:grpSpPr>
          <p:grpSp>
            <p:nvGrpSpPr>
              <p:cNvPr id="146" name="Group 238"/>
              <p:cNvGrpSpPr>
                <a:grpSpLocks/>
              </p:cNvGrpSpPr>
              <p:nvPr/>
            </p:nvGrpSpPr>
            <p:grpSpPr bwMode="auto">
              <a:xfrm>
                <a:off x="3300" y="1980"/>
                <a:ext cx="1706" cy="406"/>
                <a:chOff x="3300" y="1980"/>
                <a:chExt cx="1706" cy="406"/>
              </a:xfrm>
            </p:grpSpPr>
            <p:sp>
              <p:nvSpPr>
                <p:cNvPr id="148" name="Freeform 26"/>
                <p:cNvSpPr>
                  <a:spLocks/>
                </p:cNvSpPr>
                <p:nvPr/>
              </p:nvSpPr>
              <p:spPr bwMode="auto">
                <a:xfrm>
                  <a:off x="4109" y="2067"/>
                  <a:ext cx="897" cy="319"/>
                </a:xfrm>
                <a:custGeom>
                  <a:avLst/>
                  <a:gdLst>
                    <a:gd name="T0" fmla="*/ 0 w 1004"/>
                    <a:gd name="T1" fmla="*/ 87 h 357"/>
                    <a:gd name="T2" fmla="*/ 0 w 1004"/>
                    <a:gd name="T3" fmla="*/ 357 h 357"/>
                    <a:gd name="T4" fmla="*/ 1004 w 1004"/>
                    <a:gd name="T5" fmla="*/ 269 h 357"/>
                    <a:gd name="T6" fmla="*/ 1004 w 1004"/>
                    <a:gd name="T7" fmla="*/ 0 h 357"/>
                    <a:gd name="T8" fmla="*/ 0 w 1004"/>
                    <a:gd name="T9" fmla="*/ 8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4" h="357">
                      <a:moveTo>
                        <a:pt x="0" y="87"/>
                      </a:moveTo>
                      <a:lnTo>
                        <a:pt x="0" y="357"/>
                      </a:lnTo>
                      <a:lnTo>
                        <a:pt x="1004" y="269"/>
                      </a:lnTo>
                      <a:lnTo>
                        <a:pt x="1004" y="0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27"/>
                <p:cNvSpPr>
                  <a:spLocks/>
                </p:cNvSpPr>
                <p:nvPr/>
              </p:nvSpPr>
              <p:spPr bwMode="auto">
                <a:xfrm>
                  <a:off x="3300" y="2058"/>
                  <a:ext cx="809" cy="328"/>
                </a:xfrm>
                <a:custGeom>
                  <a:avLst/>
                  <a:gdLst>
                    <a:gd name="T0" fmla="*/ 0 w 905"/>
                    <a:gd name="T1" fmla="*/ 0 h 367"/>
                    <a:gd name="T2" fmla="*/ 0 w 905"/>
                    <a:gd name="T3" fmla="*/ 270 h 367"/>
                    <a:gd name="T4" fmla="*/ 905 w 905"/>
                    <a:gd name="T5" fmla="*/ 367 h 367"/>
                    <a:gd name="T6" fmla="*/ 905 w 905"/>
                    <a:gd name="T7" fmla="*/ 97 h 367"/>
                    <a:gd name="T8" fmla="*/ 0 w 905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36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905" y="367"/>
                      </a:lnTo>
                      <a:lnTo>
                        <a:pt x="905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28"/>
                <p:cNvSpPr>
                  <a:spLocks/>
                </p:cNvSpPr>
                <p:nvPr/>
              </p:nvSpPr>
              <p:spPr bwMode="auto">
                <a:xfrm>
                  <a:off x="3300" y="1980"/>
                  <a:ext cx="1706" cy="165"/>
                </a:xfrm>
                <a:custGeom>
                  <a:avLst/>
                  <a:gdLst>
                    <a:gd name="T0" fmla="*/ 1004 w 1909"/>
                    <a:gd name="T1" fmla="*/ 0 h 184"/>
                    <a:gd name="T2" fmla="*/ 0 w 1909"/>
                    <a:gd name="T3" fmla="*/ 87 h 184"/>
                    <a:gd name="T4" fmla="*/ 905 w 1909"/>
                    <a:gd name="T5" fmla="*/ 184 h 184"/>
                    <a:gd name="T6" fmla="*/ 1909 w 1909"/>
                    <a:gd name="T7" fmla="*/ 97 h 184"/>
                    <a:gd name="T8" fmla="*/ 1004 w 1909"/>
                    <a:gd name="T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9" h="184">
                      <a:moveTo>
                        <a:pt x="1004" y="0"/>
                      </a:moveTo>
                      <a:lnTo>
                        <a:pt x="0" y="87"/>
                      </a:lnTo>
                      <a:lnTo>
                        <a:pt x="905" y="184"/>
                      </a:lnTo>
                      <a:lnTo>
                        <a:pt x="1909" y="97"/>
                      </a:lnTo>
                      <a:lnTo>
                        <a:pt x="100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8E8E8">
                        <a:gamma/>
                        <a:shade val="50980"/>
                        <a:invGamma/>
                      </a:srgbClr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7" name="Text Box 229"/>
              <p:cNvSpPr txBox="1">
                <a:spLocks noChangeArrowheads="1"/>
              </p:cNvSpPr>
              <p:nvPr/>
            </p:nvSpPr>
            <p:spPr bwMode="auto">
              <a:xfrm rot="324532">
                <a:off x="3314" y="2124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/>
                  <a:t>Add text</a:t>
                </a:r>
              </a:p>
            </p:txBody>
          </p:sp>
        </p:grpSp>
        <p:sp>
          <p:nvSpPr>
            <p:cNvPr id="145" name="Freeform 309"/>
            <p:cNvSpPr>
              <a:spLocks/>
            </p:cNvSpPr>
            <p:nvPr/>
          </p:nvSpPr>
          <p:spPr bwMode="auto">
            <a:xfrm>
              <a:off x="734" y="3719"/>
              <a:ext cx="4272" cy="425"/>
            </a:xfrm>
            <a:custGeom>
              <a:avLst/>
              <a:gdLst>
                <a:gd name="T0" fmla="*/ 28 w 4272"/>
                <a:gd name="T1" fmla="*/ 0 h 425"/>
                <a:gd name="T2" fmla="*/ 2031 w 4272"/>
                <a:gd name="T3" fmla="*/ 227 h 425"/>
                <a:gd name="T4" fmla="*/ 4272 w 4272"/>
                <a:gd name="T5" fmla="*/ 17 h 425"/>
                <a:gd name="T6" fmla="*/ 4272 w 4272"/>
                <a:gd name="T7" fmla="*/ 425 h 425"/>
                <a:gd name="T8" fmla="*/ 0 w 4272"/>
                <a:gd name="T9" fmla="*/ 425 h 425"/>
                <a:gd name="T10" fmla="*/ 0 w 4272"/>
                <a:gd name="T11" fmla="*/ 0 h 425"/>
                <a:gd name="T12" fmla="*/ 28 w 4272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2" h="425">
                  <a:moveTo>
                    <a:pt x="28" y="0"/>
                  </a:moveTo>
                  <a:lnTo>
                    <a:pt x="2031" y="227"/>
                  </a:lnTo>
                  <a:lnTo>
                    <a:pt x="4272" y="17"/>
                  </a:lnTo>
                  <a:lnTo>
                    <a:pt x="4272" y="425"/>
                  </a:lnTo>
                  <a:lnTo>
                    <a:pt x="0" y="425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gradFill rotWithShape="1">
              <a:gsLst>
                <a:gs pos="0">
                  <a:srgbClr val="717171"/>
                </a:gs>
                <a:gs pos="100000">
                  <a:srgbClr val="FBFBFB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flat" cmpd="sng">
                  <a:solidFill>
                    <a:schemeClr val="bg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69449eabdb1431c41d5dc9b76a41a513fadea8"/>
</p:tagLst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B3B3B"/>
        </a:solidFill>
        <a:ln w="3175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3675</TotalTime>
  <Words>55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1_默认设计模板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>DG-递进</dc:subject>
  <dc:creator>超效率BBS会员; 微软用户</dc:creator>
  <cp:keywords>TZ-手动增减;XG-单色;KJ-3D;DH-静态</cp:keywords>
  <dc:description/>
  <cp:lastModifiedBy>田士庆</cp:lastModifiedBy>
  <cp:revision>94</cp:revision>
  <dcterms:created xsi:type="dcterms:W3CDTF">2009-04-14T02:40:17Z</dcterms:created>
  <dcterms:modified xsi:type="dcterms:W3CDTF">2012-08-15T10:24:17Z</dcterms:modified>
  <cp:category>UDi-逻辑图示</cp:category>
</cp:coreProperties>
</file>