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2852738"/>
            <a:ext cx="9144000" cy="2663825"/>
          </a:xfrm>
          <a:prstGeom prst="rect">
            <a:avLst/>
          </a:prstGeom>
          <a:gradFill rotWithShape="1">
            <a:gsLst>
              <a:gs pos="0">
                <a:srgbClr val="B2B2B2">
                  <a:gamma/>
                  <a:tint val="0"/>
                  <a:invGamma/>
                </a:srgbClr>
              </a:gs>
              <a:gs pos="50000">
                <a:srgbClr val="B2B2B2">
                  <a:alpha val="39999"/>
                </a:srgbClr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9av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3" name="Rectangle 35"/>
          <p:cNvSpPr>
            <a:spLocks noChangeArrowheads="1"/>
          </p:cNvSpPr>
          <p:nvPr/>
        </p:nvSpPr>
        <p:spPr bwMode="auto">
          <a:xfrm>
            <a:off x="5435600" y="765175"/>
            <a:ext cx="3024188" cy="4032250"/>
          </a:xfrm>
          <a:prstGeom prst="rect">
            <a:avLst/>
          </a:prstGeom>
          <a:gradFill rotWithShape="1">
            <a:gsLst>
              <a:gs pos="0">
                <a:srgbClr val="BB3783">
                  <a:alpha val="30000"/>
                </a:srgbClr>
              </a:gs>
              <a:gs pos="100000">
                <a:srgbClr val="BB3783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320" name="Rectangle 32"/>
          <p:cNvSpPr>
            <a:spLocks noChangeArrowheads="1"/>
          </p:cNvSpPr>
          <p:nvPr/>
        </p:nvSpPr>
        <p:spPr bwMode="auto">
          <a:xfrm>
            <a:off x="2268538" y="765175"/>
            <a:ext cx="3024187" cy="4032250"/>
          </a:xfrm>
          <a:prstGeom prst="rect">
            <a:avLst/>
          </a:prstGeom>
          <a:gradFill rotWithShape="1">
            <a:gsLst>
              <a:gs pos="0">
                <a:srgbClr val="EAEAEA"/>
              </a:gs>
              <a:gs pos="100000">
                <a:srgbClr val="EAEAEA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319" name="Rectangle 31"/>
          <p:cNvSpPr>
            <a:spLocks noChangeArrowheads="1"/>
          </p:cNvSpPr>
          <p:nvPr/>
        </p:nvSpPr>
        <p:spPr bwMode="auto">
          <a:xfrm>
            <a:off x="395288" y="765175"/>
            <a:ext cx="1728787" cy="4032250"/>
          </a:xfrm>
          <a:prstGeom prst="rect">
            <a:avLst/>
          </a:prstGeom>
          <a:gradFill rotWithShape="1">
            <a:gsLst>
              <a:gs pos="0">
                <a:srgbClr val="EAEAEA"/>
              </a:gs>
              <a:gs pos="100000">
                <a:srgbClr val="EAEAEA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301" name="AutoShape 13"/>
          <p:cNvSpPr>
            <a:spLocks noChangeArrowheads="1"/>
          </p:cNvSpPr>
          <p:nvPr/>
        </p:nvSpPr>
        <p:spPr bwMode="auto">
          <a:xfrm flipH="1">
            <a:off x="971550" y="4537075"/>
            <a:ext cx="7272338" cy="2060575"/>
          </a:xfrm>
          <a:prstGeom prst="parallelogram">
            <a:avLst>
              <a:gd name="adj" fmla="val 25032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Left">
              <a:rot lat="16199998" lon="0" rev="0"/>
            </a:camera>
            <a:lightRig rig="legacyFlat3" dir="t"/>
          </a:scene3d>
          <a:sp3d prstMaterial="legacyMatte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12297" name="AutoShape 9"/>
          <p:cNvSpPr>
            <a:spLocks noChangeArrowheads="1"/>
          </p:cNvSpPr>
          <p:nvPr/>
        </p:nvSpPr>
        <p:spPr bwMode="auto">
          <a:xfrm flipH="1">
            <a:off x="971550" y="4176713"/>
            <a:ext cx="2159000" cy="2060575"/>
          </a:xfrm>
          <a:prstGeom prst="parallelogram">
            <a:avLst>
              <a:gd name="adj" fmla="val 26194"/>
            </a:avLst>
          </a:prstGeom>
          <a:gradFill rotWithShape="1">
            <a:gsLst>
              <a:gs pos="0">
                <a:srgbClr val="DDDDDD">
                  <a:alpha val="80000"/>
                </a:srgbClr>
              </a:gs>
              <a:gs pos="100000">
                <a:srgbClr val="DDDDDD">
                  <a:gamma/>
                  <a:tint val="15686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Left">
              <a:rot lat="16199998" lon="0" rev="0"/>
            </a:camera>
            <a:lightRig rig="legacyFlat3" dir="t"/>
          </a:scene3d>
          <a:sp3d extrusionH="227000" prstMaterial="legacyPlastic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12298" name="AutoShape 10"/>
          <p:cNvSpPr>
            <a:spLocks noChangeArrowheads="1"/>
          </p:cNvSpPr>
          <p:nvPr/>
        </p:nvSpPr>
        <p:spPr bwMode="auto">
          <a:xfrm flipH="1">
            <a:off x="2555875" y="3916363"/>
            <a:ext cx="2159000" cy="2060575"/>
          </a:xfrm>
          <a:prstGeom prst="parallelogram">
            <a:avLst>
              <a:gd name="adj" fmla="val 26194"/>
            </a:avLst>
          </a:prstGeom>
          <a:gradFill rotWithShape="1">
            <a:gsLst>
              <a:gs pos="0">
                <a:srgbClr val="FF9900">
                  <a:alpha val="80000"/>
                </a:srgbClr>
              </a:gs>
              <a:gs pos="100000">
                <a:srgbClr val="FF9900">
                  <a:gamma/>
                  <a:tint val="15686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Left">
              <a:rot lat="16199998" lon="0" rev="0"/>
            </a:camera>
            <a:lightRig rig="legacyFlat3" dir="t"/>
          </a:scene3d>
          <a:sp3d extrusionH="227000" prstMaterial="legacyPlastic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12299" name="AutoShape 11"/>
          <p:cNvSpPr>
            <a:spLocks noChangeArrowheads="1"/>
          </p:cNvSpPr>
          <p:nvPr/>
        </p:nvSpPr>
        <p:spPr bwMode="auto">
          <a:xfrm flipH="1">
            <a:off x="4140200" y="3671888"/>
            <a:ext cx="2159000" cy="2060575"/>
          </a:xfrm>
          <a:prstGeom prst="parallelogram">
            <a:avLst>
              <a:gd name="adj" fmla="val 26194"/>
            </a:avLst>
          </a:prstGeom>
          <a:gradFill rotWithShape="1">
            <a:gsLst>
              <a:gs pos="0">
                <a:srgbClr val="669900">
                  <a:alpha val="80000"/>
                </a:srgbClr>
              </a:gs>
              <a:gs pos="100000">
                <a:srgbClr val="669900">
                  <a:gamma/>
                  <a:tint val="15686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Left">
              <a:rot lat="16199998" lon="0" rev="0"/>
            </a:camera>
            <a:lightRig rig="legacyFlat3" dir="t"/>
          </a:scene3d>
          <a:sp3d extrusionH="227000" prstMaterial="legacyPlastic">
            <a:bevelT w="13500" h="13500" prst="angle"/>
            <a:bevelB w="13500" h="13500" prst="angle"/>
            <a:extrusionClr>
              <a:srgbClr val="669900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12300" name="AutoShape 12"/>
          <p:cNvSpPr>
            <a:spLocks noChangeArrowheads="1"/>
          </p:cNvSpPr>
          <p:nvPr/>
        </p:nvSpPr>
        <p:spPr bwMode="auto">
          <a:xfrm flipH="1">
            <a:off x="5724525" y="3411538"/>
            <a:ext cx="2159000" cy="2060575"/>
          </a:xfrm>
          <a:prstGeom prst="parallelogram">
            <a:avLst>
              <a:gd name="adj" fmla="val 26194"/>
            </a:avLst>
          </a:prstGeom>
          <a:gradFill rotWithShape="1">
            <a:gsLst>
              <a:gs pos="0">
                <a:srgbClr val="BB3783">
                  <a:alpha val="80000"/>
                </a:srgbClr>
              </a:gs>
              <a:gs pos="100000">
                <a:srgbClr val="BB3783">
                  <a:gamma/>
                  <a:tint val="19216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Left">
              <a:rot lat="16199998" lon="0" rev="0"/>
            </a:camera>
            <a:lightRig rig="legacyFlat3" dir="t"/>
          </a:scene3d>
          <a:sp3d extrusionH="227000" prstMaterial="legacyPlastic">
            <a:bevelT w="13500" h="13500" prst="angle"/>
            <a:bevelB w="13500" h="13500" prst="angle"/>
            <a:extrusionClr>
              <a:srgbClr val="BB3783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>
            <a:off x="2195513" y="333375"/>
            <a:ext cx="0" cy="4246563"/>
          </a:xfrm>
          <a:prstGeom prst="line">
            <a:avLst/>
          </a:prstGeom>
          <a:noFill/>
          <a:ln w="19050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2313" name="Line 25"/>
          <p:cNvSpPr>
            <a:spLocks noChangeShapeType="1"/>
          </p:cNvSpPr>
          <p:nvPr/>
        </p:nvSpPr>
        <p:spPr bwMode="auto">
          <a:xfrm>
            <a:off x="5364163" y="333375"/>
            <a:ext cx="0" cy="3743325"/>
          </a:xfrm>
          <a:prstGeom prst="line">
            <a:avLst/>
          </a:prstGeom>
          <a:noFill/>
          <a:ln w="19050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2316" name="Rectangle 28"/>
          <p:cNvSpPr>
            <a:spLocks noChangeArrowheads="1"/>
          </p:cNvSpPr>
          <p:nvPr/>
        </p:nvSpPr>
        <p:spPr bwMode="auto">
          <a:xfrm>
            <a:off x="395288" y="333375"/>
            <a:ext cx="1728787" cy="358775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317" name="Rectangle 29"/>
          <p:cNvSpPr>
            <a:spLocks noChangeArrowheads="1"/>
          </p:cNvSpPr>
          <p:nvPr/>
        </p:nvSpPr>
        <p:spPr bwMode="auto">
          <a:xfrm>
            <a:off x="2268538" y="333375"/>
            <a:ext cx="3024187" cy="358775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318" name="Rectangle 30"/>
          <p:cNvSpPr>
            <a:spLocks noChangeArrowheads="1"/>
          </p:cNvSpPr>
          <p:nvPr/>
        </p:nvSpPr>
        <p:spPr bwMode="auto">
          <a:xfrm>
            <a:off x="5435600" y="333375"/>
            <a:ext cx="3024188" cy="358775"/>
          </a:xfrm>
          <a:prstGeom prst="rect">
            <a:avLst/>
          </a:prstGeom>
          <a:solidFill>
            <a:srgbClr val="BB3783">
              <a:alpha val="50000"/>
            </a:srgbClr>
          </a:solidFill>
          <a:ln w="9525">
            <a:solidFill>
              <a:srgbClr val="9933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ko-KR" sz="1200">
                <a:latin typeface="HY헤드라인M" pitchFamily="18" charset="-127"/>
                <a:ea typeface="HY헤드라인M" pitchFamily="18" charset="-127"/>
              </a:rPr>
              <a:t>Powerful Presentation</a:t>
            </a:r>
          </a:p>
        </p:txBody>
      </p:sp>
      <p:sp>
        <p:nvSpPr>
          <p:cNvPr id="12327" name="Freeform 39"/>
          <p:cNvSpPr>
            <a:spLocks/>
          </p:cNvSpPr>
          <p:nvPr/>
        </p:nvSpPr>
        <p:spPr bwMode="auto">
          <a:xfrm>
            <a:off x="2371725" y="2286000"/>
            <a:ext cx="3733800" cy="1790700"/>
          </a:xfrm>
          <a:custGeom>
            <a:avLst/>
            <a:gdLst>
              <a:gd name="connsiteX0" fmla="*/ 0 w 2352"/>
              <a:gd name="connsiteY0" fmla="*/ 1128 h 1128"/>
              <a:gd name="connsiteX1" fmla="*/ 1404 w 2352"/>
              <a:gd name="connsiteY1" fmla="*/ 546 h 1128"/>
              <a:gd name="connsiteX2" fmla="*/ 1824 w 2352"/>
              <a:gd name="connsiteY2" fmla="*/ 468 h 1128"/>
              <a:gd name="connsiteX3" fmla="*/ 1758 w 2352"/>
              <a:gd name="connsiteY3" fmla="*/ 576 h 1128"/>
              <a:gd name="connsiteX4" fmla="*/ 2352 w 2352"/>
              <a:gd name="connsiteY4" fmla="*/ 438 h 1128"/>
              <a:gd name="connsiteX5" fmla="*/ 2094 w 2352"/>
              <a:gd name="connsiteY5" fmla="*/ 0 h 1128"/>
              <a:gd name="connsiteX6" fmla="*/ 2016 w 2352"/>
              <a:gd name="connsiteY6" fmla="*/ 126 h 1128"/>
              <a:gd name="connsiteX7" fmla="*/ 1338 w 2352"/>
              <a:gd name="connsiteY7" fmla="*/ 342 h 1128"/>
              <a:gd name="connsiteX8" fmla="*/ 0 w 2352"/>
              <a:gd name="connsiteY8" fmla="*/ 1128 h 1128"/>
              <a:gd name="connsiteX0" fmla="*/ 0 w 2352"/>
              <a:gd name="connsiteY0" fmla="*/ 1128 h 1128"/>
              <a:gd name="connsiteX1" fmla="*/ 1404 w 2352"/>
              <a:gd name="connsiteY1" fmla="*/ 546 h 1128"/>
              <a:gd name="connsiteX2" fmla="*/ 1824 w 2352"/>
              <a:gd name="connsiteY2" fmla="*/ 468 h 1128"/>
              <a:gd name="connsiteX3" fmla="*/ 1758 w 2352"/>
              <a:gd name="connsiteY3" fmla="*/ 576 h 1128"/>
              <a:gd name="connsiteX4" fmla="*/ 2352 w 2352"/>
              <a:gd name="connsiteY4" fmla="*/ 438 h 1128"/>
              <a:gd name="connsiteX5" fmla="*/ 2094 w 2352"/>
              <a:gd name="connsiteY5" fmla="*/ 0 h 1128"/>
              <a:gd name="connsiteX6" fmla="*/ 2016 w 2352"/>
              <a:gd name="connsiteY6" fmla="*/ 126 h 1128"/>
              <a:gd name="connsiteX7" fmla="*/ 1338 w 2352"/>
              <a:gd name="connsiteY7" fmla="*/ 342 h 1128"/>
              <a:gd name="connsiteX8" fmla="*/ 0 w 2352"/>
              <a:gd name="connsiteY8" fmla="*/ 1128 h 1128"/>
              <a:gd name="connsiteX0" fmla="*/ 0 w 2352"/>
              <a:gd name="connsiteY0" fmla="*/ 1180 h 1180"/>
              <a:gd name="connsiteX1" fmla="*/ 1404 w 2352"/>
              <a:gd name="connsiteY1" fmla="*/ 598 h 1180"/>
              <a:gd name="connsiteX2" fmla="*/ 1824 w 2352"/>
              <a:gd name="connsiteY2" fmla="*/ 520 h 1180"/>
              <a:gd name="connsiteX3" fmla="*/ 1758 w 2352"/>
              <a:gd name="connsiteY3" fmla="*/ 628 h 1180"/>
              <a:gd name="connsiteX4" fmla="*/ 2352 w 2352"/>
              <a:gd name="connsiteY4" fmla="*/ 490 h 1180"/>
              <a:gd name="connsiteX5" fmla="*/ 2094 w 2352"/>
              <a:gd name="connsiteY5" fmla="*/ 52 h 1180"/>
              <a:gd name="connsiteX6" fmla="*/ 2016 w 2352"/>
              <a:gd name="connsiteY6" fmla="*/ 178 h 1180"/>
              <a:gd name="connsiteX7" fmla="*/ 1338 w 2352"/>
              <a:gd name="connsiteY7" fmla="*/ 394 h 1180"/>
              <a:gd name="connsiteX8" fmla="*/ 0 w 2352"/>
              <a:gd name="connsiteY8" fmla="*/ 1180 h 1180"/>
              <a:gd name="connsiteX0" fmla="*/ 0 w 2352"/>
              <a:gd name="connsiteY0" fmla="*/ 1180 h 1180"/>
              <a:gd name="connsiteX1" fmla="*/ 1404 w 2352"/>
              <a:gd name="connsiteY1" fmla="*/ 598 h 1180"/>
              <a:gd name="connsiteX2" fmla="*/ 1824 w 2352"/>
              <a:gd name="connsiteY2" fmla="*/ 520 h 1180"/>
              <a:gd name="connsiteX3" fmla="*/ 1758 w 2352"/>
              <a:gd name="connsiteY3" fmla="*/ 628 h 1180"/>
              <a:gd name="connsiteX4" fmla="*/ 2352 w 2352"/>
              <a:gd name="connsiteY4" fmla="*/ 490 h 1180"/>
              <a:gd name="connsiteX5" fmla="*/ 2094 w 2352"/>
              <a:gd name="connsiteY5" fmla="*/ 52 h 1180"/>
              <a:gd name="connsiteX6" fmla="*/ 2016 w 2352"/>
              <a:gd name="connsiteY6" fmla="*/ 178 h 1180"/>
              <a:gd name="connsiteX7" fmla="*/ 1338 w 2352"/>
              <a:gd name="connsiteY7" fmla="*/ 394 h 1180"/>
              <a:gd name="connsiteX8" fmla="*/ 0 w 2352"/>
              <a:gd name="connsiteY8" fmla="*/ 1180 h 1180"/>
              <a:gd name="connsiteX0" fmla="*/ 0 w 2352"/>
              <a:gd name="connsiteY0" fmla="*/ 1180 h 1180"/>
              <a:gd name="connsiteX1" fmla="*/ 1404 w 2352"/>
              <a:gd name="connsiteY1" fmla="*/ 598 h 1180"/>
              <a:gd name="connsiteX2" fmla="*/ 1824 w 2352"/>
              <a:gd name="connsiteY2" fmla="*/ 520 h 1180"/>
              <a:gd name="connsiteX3" fmla="*/ 1758 w 2352"/>
              <a:gd name="connsiteY3" fmla="*/ 628 h 1180"/>
              <a:gd name="connsiteX4" fmla="*/ 2352 w 2352"/>
              <a:gd name="connsiteY4" fmla="*/ 490 h 1180"/>
              <a:gd name="connsiteX5" fmla="*/ 2094 w 2352"/>
              <a:gd name="connsiteY5" fmla="*/ 52 h 1180"/>
              <a:gd name="connsiteX6" fmla="*/ 2016 w 2352"/>
              <a:gd name="connsiteY6" fmla="*/ 178 h 1180"/>
              <a:gd name="connsiteX7" fmla="*/ 1338 w 2352"/>
              <a:gd name="connsiteY7" fmla="*/ 394 h 1180"/>
              <a:gd name="connsiteX8" fmla="*/ 0 w 2352"/>
              <a:gd name="connsiteY8" fmla="*/ 1180 h 1180"/>
              <a:gd name="connsiteX0" fmla="*/ 0 w 2352"/>
              <a:gd name="connsiteY0" fmla="*/ 1128 h 1128"/>
              <a:gd name="connsiteX1" fmla="*/ 1404 w 2352"/>
              <a:gd name="connsiteY1" fmla="*/ 546 h 1128"/>
              <a:gd name="connsiteX2" fmla="*/ 1824 w 2352"/>
              <a:gd name="connsiteY2" fmla="*/ 468 h 1128"/>
              <a:gd name="connsiteX3" fmla="*/ 1758 w 2352"/>
              <a:gd name="connsiteY3" fmla="*/ 576 h 1128"/>
              <a:gd name="connsiteX4" fmla="*/ 2352 w 2352"/>
              <a:gd name="connsiteY4" fmla="*/ 438 h 1128"/>
              <a:gd name="connsiteX5" fmla="*/ 2094 w 2352"/>
              <a:gd name="connsiteY5" fmla="*/ 0 h 1128"/>
              <a:gd name="connsiteX6" fmla="*/ 2016 w 2352"/>
              <a:gd name="connsiteY6" fmla="*/ 126 h 1128"/>
              <a:gd name="connsiteX7" fmla="*/ 1338 w 2352"/>
              <a:gd name="connsiteY7" fmla="*/ 342 h 1128"/>
              <a:gd name="connsiteX8" fmla="*/ 0 w 2352"/>
              <a:gd name="connsiteY8" fmla="*/ 1128 h 1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2" h="1128">
                <a:moveTo>
                  <a:pt x="0" y="1128"/>
                </a:moveTo>
                <a:cubicBezTo>
                  <a:pt x="233" y="1031"/>
                  <a:pt x="1100" y="656"/>
                  <a:pt x="1404" y="546"/>
                </a:cubicBezTo>
                <a:cubicBezTo>
                  <a:pt x="1708" y="436"/>
                  <a:pt x="1765" y="463"/>
                  <a:pt x="1824" y="468"/>
                </a:cubicBezTo>
                <a:lnTo>
                  <a:pt x="1758" y="576"/>
                </a:lnTo>
                <a:lnTo>
                  <a:pt x="2352" y="438"/>
                </a:lnTo>
                <a:lnTo>
                  <a:pt x="2094" y="0"/>
                </a:lnTo>
                <a:lnTo>
                  <a:pt x="2016" y="126"/>
                </a:lnTo>
                <a:cubicBezTo>
                  <a:pt x="1890" y="183"/>
                  <a:pt x="1674" y="192"/>
                  <a:pt x="1338" y="342"/>
                </a:cubicBezTo>
                <a:cubicBezTo>
                  <a:pt x="1002" y="492"/>
                  <a:pt x="279" y="964"/>
                  <a:pt x="0" y="1128"/>
                </a:cubicBezTo>
              </a:path>
            </a:pathLst>
          </a:custGeom>
          <a:gradFill rotWithShape="1">
            <a:gsLst>
              <a:gs pos="0">
                <a:srgbClr val="DDDDDD"/>
              </a:gs>
              <a:gs pos="50000">
                <a:srgbClr val="F8F8F8"/>
              </a:gs>
              <a:gs pos="100000">
                <a:srgbClr val="DDDDDD"/>
              </a:gs>
            </a:gsLst>
            <a:lin ang="0" scaled="1"/>
          </a:gradFill>
          <a:ln w="12700">
            <a:solidFill>
              <a:srgbClr val="C0C0C0"/>
            </a:solidFill>
            <a:round/>
            <a:headEnd type="none" w="med" len="med"/>
            <a:tailEnd type="non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12328" name="WordArt 40"/>
          <p:cNvSpPr>
            <a:spLocks noChangeArrowheads="1" noChangeShapeType="1" noTextEdit="1"/>
          </p:cNvSpPr>
          <p:nvPr/>
        </p:nvSpPr>
        <p:spPr bwMode="auto">
          <a:xfrm rot="-1856838">
            <a:off x="2700338" y="2844800"/>
            <a:ext cx="2276475" cy="15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ko-KR" sz="1200" kern="10">
                <a:ln w="9525">
                  <a:noFill/>
                  <a:round/>
                  <a:headEnd/>
                  <a:tailEnd/>
                </a:ln>
                <a:latin typeface="HY견고딕"/>
                <a:ea typeface="HY견고딕"/>
              </a:rPr>
              <a:t>It's difficult to make arrows</a:t>
            </a:r>
            <a:endParaRPr lang="ko-KR" altLang="en-US" sz="1200" kern="10">
              <a:ln w="9525">
                <a:noFill/>
                <a:round/>
                <a:headEnd/>
                <a:tailEnd/>
              </a:ln>
              <a:latin typeface="HY견고딕"/>
              <a:ea typeface="HY견고딕"/>
            </a:endParaRPr>
          </a:p>
        </p:txBody>
      </p:sp>
      <p:pic>
        <p:nvPicPr>
          <p:cNvPr id="12331" name="Picture 43" descr="others_sex_man4"/>
          <p:cNvPicPr>
            <a:picLocks noChangeAspect="1" noChangeArrowheads="1"/>
          </p:cNvPicPr>
          <p:nvPr/>
        </p:nvPicPr>
        <p:blipFill>
          <a:blip r:embed="rId2" cstate="print">
            <a:lum bright="-100000" contrast="-100000"/>
          </a:blip>
          <a:srcRect/>
          <a:stretch>
            <a:fillRect/>
          </a:stretch>
        </p:blipFill>
        <p:spPr bwMode="auto">
          <a:xfrm rot="2805619">
            <a:off x="1692275" y="4797425"/>
            <a:ext cx="576263" cy="576263"/>
          </a:xfrm>
          <a:prstGeom prst="rect">
            <a:avLst/>
          </a:prstGeom>
          <a:noFill/>
        </p:spPr>
      </p:pic>
      <p:pic>
        <p:nvPicPr>
          <p:cNvPr id="12332" name="Picture 44" descr="others_sex_man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3860800"/>
            <a:ext cx="646113" cy="1547813"/>
          </a:xfrm>
          <a:prstGeom prst="rect">
            <a:avLst/>
          </a:prstGeom>
          <a:noFill/>
        </p:spPr>
      </p:pic>
      <p:pic>
        <p:nvPicPr>
          <p:cNvPr id="12333" name="Picture 45" descr="others_sex_women1"/>
          <p:cNvPicPr>
            <a:picLocks noChangeAspect="1" noChangeArrowheads="1"/>
          </p:cNvPicPr>
          <p:nvPr/>
        </p:nvPicPr>
        <p:blipFill>
          <a:blip r:embed="rId3" cstate="print">
            <a:lum bright="-100000" contrast="-100000"/>
          </a:blip>
          <a:srcRect/>
          <a:stretch>
            <a:fillRect/>
          </a:stretch>
        </p:blipFill>
        <p:spPr bwMode="auto">
          <a:xfrm rot="2528895">
            <a:off x="6732588" y="4149725"/>
            <a:ext cx="719137" cy="696913"/>
          </a:xfrm>
          <a:prstGeom prst="rect">
            <a:avLst/>
          </a:prstGeom>
          <a:noFill/>
          <a:effectLst/>
        </p:spPr>
      </p:pic>
      <p:pic>
        <p:nvPicPr>
          <p:cNvPr id="12335" name="Picture 47" descr="others_sex_women1"/>
          <p:cNvPicPr>
            <a:picLocks noChangeAspect="1" noChangeArrowheads="1"/>
          </p:cNvPicPr>
          <p:nvPr/>
        </p:nvPicPr>
        <p:blipFill>
          <a:blip r:embed="rId3" cstate="print">
            <a:lum bright="-100000" contrast="-100000"/>
          </a:blip>
          <a:srcRect/>
          <a:stretch>
            <a:fillRect/>
          </a:stretch>
        </p:blipFill>
        <p:spPr bwMode="auto">
          <a:xfrm rot="2528895">
            <a:off x="6372225" y="3860800"/>
            <a:ext cx="719138" cy="696913"/>
          </a:xfrm>
          <a:prstGeom prst="rect">
            <a:avLst/>
          </a:prstGeom>
          <a:noFill/>
          <a:effectLst/>
        </p:spPr>
      </p:pic>
      <p:pic>
        <p:nvPicPr>
          <p:cNvPr id="12336" name="Picture 48" descr="others_sex_women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7588" y="2997200"/>
            <a:ext cx="779462" cy="1547813"/>
          </a:xfrm>
          <a:prstGeom prst="rect">
            <a:avLst/>
          </a:prstGeom>
          <a:noFill/>
          <a:effectLst/>
        </p:spPr>
      </p:pic>
      <p:pic>
        <p:nvPicPr>
          <p:cNvPr id="12337" name="Picture 49" descr="others_sex_women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3213100"/>
            <a:ext cx="884237" cy="1657350"/>
          </a:xfrm>
          <a:prstGeom prst="rect">
            <a:avLst/>
          </a:prstGeom>
          <a:noFill/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2438400" y="2895600"/>
            <a:ext cx="355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大量素材，免费下载交流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3352800" y="3581400"/>
            <a:ext cx="1906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  <a:hlinkClick r:id="rId2"/>
              </a:rPr>
              <a:t>www.59av.com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BE0E3"/>
        </a:solidFill>
        <a:ln w="3175"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95000"/>
              <a:lumOff val="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2640</TotalTime>
  <Words>14</Words>
  <Application>Microsoft Office PowerPoint</Application>
  <PresentationFormat>全屏显示(4:3)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기본 디자인</vt:lpstr>
      <vt:lpstr>幻灯片 1</vt:lpstr>
      <vt:lpstr>幻灯片 2</vt:lpstr>
    </vt:vector>
  </TitlesOfParts>
  <Company>하나투어 강남사무소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my_samples_sungtae_kim</dc:title>
  <dc:creator>김성태</dc:creator>
  <dc:description/>
  <cp:lastModifiedBy>zhangzihuiya</cp:lastModifiedBy>
  <cp:revision>361</cp:revision>
  <dcterms:created xsi:type="dcterms:W3CDTF">2008-11-05T07:08:16Z</dcterms:created>
  <dcterms:modified xsi:type="dcterms:W3CDTF">2010-11-14T10:33:09Z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my_samples_sungtae_kim</vt:lpwstr>
  </property>
  <property fmtid="{D5CDD505-2E9C-101B-9397-08002B2CF9AE}" pid="3" name="SlideDescription">
    <vt:lpwstr/>
  </property>
</Properties>
</file>