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3653" r:id="rId4"/>
    <p:sldMasterId id="2147483654" r:id="rId5"/>
    <p:sldMasterId id="2147483655" r:id="rId6"/>
    <p:sldMasterId id="2147483656" r:id="rId7"/>
    <p:sldMasterId id="2147483657" r:id="rId8"/>
    <p:sldMasterId id="2147483658" r:id="rId9"/>
  </p:sldMasterIdLst>
  <p:sldIdLst>
    <p:sldId id="259" r:id="rId10"/>
    <p:sldId id="260" r:id="rId11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8C5"/>
    <a:srgbClr val="3B79B7"/>
    <a:srgbClr val="33689D"/>
    <a:srgbClr val="2E5E8E"/>
    <a:srgbClr val="2C2C2C"/>
    <a:srgbClr val="909090"/>
    <a:srgbClr val="3C7BBA"/>
    <a:srgbClr val="4F8AC5"/>
    <a:srgbClr val="6297CC"/>
    <a:srgbClr val="488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66" autoAdjust="0"/>
    <p:restoredTop sz="97968" autoAdjust="0"/>
  </p:normalViewPr>
  <p:slideViewPr>
    <p:cSldViewPr>
      <p:cViewPr varScale="1">
        <p:scale>
          <a:sx n="70" d="100"/>
          <a:sy n="70" d="100"/>
        </p:scale>
        <p:origin x="14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307D7-981B-4CB0-903D-B4AB0F6D09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175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632E9-0078-46B5-8336-0AB2BDA7E5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15118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7B281-2A97-46E7-9237-CA902786E5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4798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39570-0050-4256-8AE5-5C3B83AC4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4982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72270-38C3-40FB-A8AF-875AABDA5F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5894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83321-8EB6-400B-8D22-00EC12361E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562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D23C1-C2A5-4E85-A452-38F3F75F01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686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F72AA-103B-4690-9072-BB10275DD4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30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A4155-54CC-4A73-920E-1E83F4FD07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883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6518D-4EBF-4936-B939-DED648913E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3617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DCC1D-80C3-439E-815C-1B2DE51374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4102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16774-DAFA-4718-880E-ECF5654A1F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897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B9C6D-8D32-4AF3-A762-245EF5A8C3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0186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24E6-E35A-4428-9088-B3CDD10C68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775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05C0-155F-4DBE-90ED-7FC9153980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55662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AC7AEC-BB23-4E6E-87AE-2422EF3813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59858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80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244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947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55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6677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3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681C-1B76-4738-99DF-82BAF3B6A3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2670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969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1687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6217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029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0459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5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578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76198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410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64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0ECB-4498-4414-9874-77D732D249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9593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1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4360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32496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495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322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448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91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755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11972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4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D1AA2-8407-44EB-949D-E3A77BC97B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07627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5979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508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466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20257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644905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15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842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052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44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097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3610D-062A-4A0C-9FFC-03AC65B758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8455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6310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83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4813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61214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31355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041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957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716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7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55D27-EEE4-41CB-8A17-F1B34BBFC1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07292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26092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150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712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71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8243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8813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48268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753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226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63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622CD-7ED1-4CAB-A5FC-31E37C8758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84502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1493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9935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9964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89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347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24954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68519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66571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491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2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4B7643-3B90-48C7-B7E3-35DF10B6E7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17470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22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3086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79173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966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643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302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0398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80666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47335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D1D1D1">
                  <a:alpha val="0"/>
                </a:srgbClr>
              </a:gs>
              <a:gs pos="100000">
                <a:srgbClr val="2A2A2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58C432D-8C84-4F93-BEBC-0A02986030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D775A8F-B6CC-450C-B210-E6CE843111B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970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306896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758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6023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1E3064"/>
              </a:gs>
              <a:gs pos="100000">
                <a:srgbClr val="7697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86024" name="Rectangle 8"/>
          <p:cNvSpPr>
            <a:spLocks noChangeArrowheads="1"/>
          </p:cNvSpPr>
          <p:nvPr userDrawn="1"/>
        </p:nvSpPr>
        <p:spPr bwMode="auto">
          <a:xfrm>
            <a:off x="6327775" y="1416050"/>
            <a:ext cx="2816225" cy="5441950"/>
          </a:xfrm>
          <a:prstGeom prst="rect">
            <a:avLst/>
          </a:prstGeom>
          <a:gradFill rotWithShape="1">
            <a:gsLst>
              <a:gs pos="0">
                <a:srgbClr val="171F35"/>
              </a:gs>
              <a:gs pos="100000">
                <a:srgbClr val="344B6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8311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434343">
                  <a:alpha val="78000"/>
                </a:srgbClr>
              </a:gs>
              <a:gs pos="100000">
                <a:srgbClr val="A1A1A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887" name="Rectangle 7"/>
          <p:cNvSpPr>
            <a:spLocks noChangeArrowheads="1"/>
          </p:cNvSpPr>
          <p:nvPr userDrawn="1"/>
        </p:nvSpPr>
        <p:spPr bwMode="auto">
          <a:xfrm>
            <a:off x="0" y="1403350"/>
            <a:ext cx="9144000" cy="5454650"/>
          </a:xfrm>
          <a:prstGeom prst="rect">
            <a:avLst/>
          </a:prstGeom>
          <a:solidFill>
            <a:srgbClr val="3B3B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6983" name="Rectangle 7"/>
          <p:cNvSpPr>
            <a:spLocks noChangeArrowheads="1"/>
          </p:cNvSpPr>
          <p:nvPr userDrawn="1"/>
        </p:nvSpPr>
        <p:spPr bwMode="auto">
          <a:xfrm>
            <a:off x="0" y="1403350"/>
            <a:ext cx="9144000" cy="5454650"/>
          </a:xfrm>
          <a:prstGeom prst="rect">
            <a:avLst/>
          </a:prstGeom>
          <a:solidFill>
            <a:srgbClr val="5F5F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4" name="Rectangle 8"/>
          <p:cNvSpPr>
            <a:spLocks noChangeArrowheads="1"/>
          </p:cNvSpPr>
          <p:nvPr userDrawn="1"/>
        </p:nvSpPr>
        <p:spPr bwMode="auto">
          <a:xfrm>
            <a:off x="-6350" y="6372225"/>
            <a:ext cx="9144000" cy="5222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5" name="Rectangle 9"/>
          <p:cNvSpPr>
            <a:spLocks noChangeArrowheads="1"/>
          </p:cNvSpPr>
          <p:nvPr userDrawn="1"/>
        </p:nvSpPr>
        <p:spPr bwMode="auto">
          <a:xfrm>
            <a:off x="-6350" y="1289050"/>
            <a:ext cx="9144000" cy="992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48" name="Rectangle 8"/>
          <p:cNvSpPr>
            <a:spLocks noChangeArrowheads="1"/>
          </p:cNvSpPr>
          <p:nvPr userDrawn="1"/>
        </p:nvSpPr>
        <p:spPr bwMode="auto">
          <a:xfrm>
            <a:off x="-6350" y="6372225"/>
            <a:ext cx="9144000" cy="522288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49" name="Rectangle 9"/>
          <p:cNvSpPr>
            <a:spLocks noChangeArrowheads="1"/>
          </p:cNvSpPr>
          <p:nvPr userDrawn="1"/>
        </p:nvSpPr>
        <p:spPr bwMode="auto">
          <a:xfrm>
            <a:off x="-6350" y="1289050"/>
            <a:ext cx="9144000" cy="992188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8423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1E3064"/>
              </a:gs>
              <a:gs pos="100000">
                <a:srgbClr val="7697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386535" y="415671"/>
            <a:ext cx="84159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递进图示</a:t>
            </a:r>
            <a:endParaRPr lang="en-US" altLang="zh-CN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Group 230"/>
          <p:cNvGrpSpPr>
            <a:grpSpLocks/>
          </p:cNvGrpSpPr>
          <p:nvPr/>
        </p:nvGrpSpPr>
        <p:grpSpPr bwMode="auto">
          <a:xfrm>
            <a:off x="415088" y="4595046"/>
            <a:ext cx="8316930" cy="1285669"/>
            <a:chOff x="739" y="3293"/>
            <a:chExt cx="4267" cy="646"/>
          </a:xfrm>
        </p:grpSpPr>
        <p:grpSp>
          <p:nvGrpSpPr>
            <p:cNvPr id="55" name="Group 183"/>
            <p:cNvGrpSpPr>
              <a:grpSpLocks/>
            </p:cNvGrpSpPr>
            <p:nvPr/>
          </p:nvGrpSpPr>
          <p:grpSpPr bwMode="auto">
            <a:xfrm>
              <a:off x="739" y="3293"/>
              <a:ext cx="4267" cy="646"/>
              <a:chOff x="557" y="3150"/>
              <a:chExt cx="4774" cy="723"/>
            </a:xfrm>
          </p:grpSpPr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2820" y="3386"/>
                <a:ext cx="2511" cy="487"/>
              </a:xfrm>
              <a:custGeom>
                <a:avLst/>
                <a:gdLst>
                  <a:gd name="T0" fmla="*/ 0 w 2511"/>
                  <a:gd name="T1" fmla="*/ 217 h 487"/>
                  <a:gd name="T2" fmla="*/ 0 w 2511"/>
                  <a:gd name="T3" fmla="*/ 487 h 487"/>
                  <a:gd name="T4" fmla="*/ 2511 w 2511"/>
                  <a:gd name="T5" fmla="*/ 269 h 487"/>
                  <a:gd name="T6" fmla="*/ 2511 w 2511"/>
                  <a:gd name="T7" fmla="*/ 0 h 487"/>
                  <a:gd name="T8" fmla="*/ 0 w 2511"/>
                  <a:gd name="T9" fmla="*/ 21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1" h="487">
                    <a:moveTo>
                      <a:pt x="0" y="217"/>
                    </a:moveTo>
                    <a:lnTo>
                      <a:pt x="0" y="487"/>
                    </a:lnTo>
                    <a:lnTo>
                      <a:pt x="2511" y="269"/>
                    </a:lnTo>
                    <a:lnTo>
                      <a:pt x="2511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557" y="3357"/>
                <a:ext cx="2263" cy="511"/>
              </a:xfrm>
              <a:custGeom>
                <a:avLst/>
                <a:gdLst>
                  <a:gd name="T0" fmla="*/ 0 w 2263"/>
                  <a:gd name="T1" fmla="*/ 0 h 511"/>
                  <a:gd name="T2" fmla="*/ 0 w 2263"/>
                  <a:gd name="T3" fmla="*/ 270 h 511"/>
                  <a:gd name="T4" fmla="*/ 2263 w 2263"/>
                  <a:gd name="T5" fmla="*/ 511 h 511"/>
                  <a:gd name="T6" fmla="*/ 2263 w 2263"/>
                  <a:gd name="T7" fmla="*/ 241 h 511"/>
                  <a:gd name="T8" fmla="*/ 0 w 2263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3" h="511">
                    <a:moveTo>
                      <a:pt x="0" y="0"/>
                    </a:moveTo>
                    <a:lnTo>
                      <a:pt x="0" y="270"/>
                    </a:lnTo>
                    <a:lnTo>
                      <a:pt x="2263" y="511"/>
                    </a:lnTo>
                    <a:lnTo>
                      <a:pt x="2263" y="2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557" y="3150"/>
                <a:ext cx="4774" cy="458"/>
              </a:xfrm>
              <a:custGeom>
                <a:avLst/>
                <a:gdLst>
                  <a:gd name="T0" fmla="*/ 2513 w 4774"/>
                  <a:gd name="T1" fmla="*/ 0 h 458"/>
                  <a:gd name="T2" fmla="*/ 0 w 4774"/>
                  <a:gd name="T3" fmla="*/ 217 h 458"/>
                  <a:gd name="T4" fmla="*/ 2263 w 4774"/>
                  <a:gd name="T5" fmla="*/ 458 h 458"/>
                  <a:gd name="T6" fmla="*/ 4774 w 4774"/>
                  <a:gd name="T7" fmla="*/ 241 h 458"/>
                  <a:gd name="T8" fmla="*/ 2513 w 477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4" h="458">
                    <a:moveTo>
                      <a:pt x="2513" y="0"/>
                    </a:moveTo>
                    <a:lnTo>
                      <a:pt x="0" y="217"/>
                    </a:lnTo>
                    <a:lnTo>
                      <a:pt x="2263" y="458"/>
                    </a:lnTo>
                    <a:lnTo>
                      <a:pt x="4774" y="24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56" name="Text Box 217"/>
            <p:cNvSpPr txBox="1">
              <a:spLocks noChangeArrowheads="1"/>
            </p:cNvSpPr>
            <p:nvPr/>
          </p:nvSpPr>
          <p:spPr bwMode="auto">
            <a:xfrm rot="324532">
              <a:off x="1320" y="3623"/>
              <a:ext cx="766" cy="16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38" name="Group 230"/>
          <p:cNvGrpSpPr>
            <a:grpSpLocks/>
          </p:cNvGrpSpPr>
          <p:nvPr/>
        </p:nvGrpSpPr>
        <p:grpSpPr bwMode="auto">
          <a:xfrm>
            <a:off x="1211957" y="4252446"/>
            <a:ext cx="7520061" cy="1131446"/>
            <a:chOff x="739" y="3299"/>
            <a:chExt cx="4267" cy="642"/>
          </a:xfrm>
        </p:grpSpPr>
        <p:grpSp>
          <p:nvGrpSpPr>
            <p:cNvPr id="176" name="Group 183"/>
            <p:cNvGrpSpPr>
              <a:grpSpLocks/>
            </p:cNvGrpSpPr>
            <p:nvPr/>
          </p:nvGrpSpPr>
          <p:grpSpPr bwMode="auto">
            <a:xfrm>
              <a:off x="739" y="3299"/>
              <a:ext cx="4267" cy="642"/>
              <a:chOff x="557" y="3150"/>
              <a:chExt cx="4774" cy="717"/>
            </a:xfrm>
          </p:grpSpPr>
          <p:sp>
            <p:nvSpPr>
              <p:cNvPr id="178" name="Freeform 7"/>
              <p:cNvSpPr>
                <a:spLocks/>
              </p:cNvSpPr>
              <p:nvPr/>
            </p:nvSpPr>
            <p:spPr bwMode="auto">
              <a:xfrm>
                <a:off x="2820" y="3378"/>
                <a:ext cx="2511" cy="487"/>
              </a:xfrm>
              <a:custGeom>
                <a:avLst/>
                <a:gdLst>
                  <a:gd name="T0" fmla="*/ 0 w 2511"/>
                  <a:gd name="T1" fmla="*/ 217 h 487"/>
                  <a:gd name="T2" fmla="*/ 0 w 2511"/>
                  <a:gd name="T3" fmla="*/ 487 h 487"/>
                  <a:gd name="T4" fmla="*/ 2511 w 2511"/>
                  <a:gd name="T5" fmla="*/ 269 h 487"/>
                  <a:gd name="T6" fmla="*/ 2511 w 2511"/>
                  <a:gd name="T7" fmla="*/ 0 h 487"/>
                  <a:gd name="T8" fmla="*/ 0 w 2511"/>
                  <a:gd name="T9" fmla="*/ 21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1" h="487">
                    <a:moveTo>
                      <a:pt x="0" y="217"/>
                    </a:moveTo>
                    <a:lnTo>
                      <a:pt x="0" y="487"/>
                    </a:lnTo>
                    <a:lnTo>
                      <a:pt x="2511" y="269"/>
                    </a:lnTo>
                    <a:lnTo>
                      <a:pt x="2511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79" name="Freeform 8"/>
              <p:cNvSpPr>
                <a:spLocks/>
              </p:cNvSpPr>
              <p:nvPr/>
            </p:nvSpPr>
            <p:spPr bwMode="auto">
              <a:xfrm>
                <a:off x="557" y="3357"/>
                <a:ext cx="2263" cy="510"/>
              </a:xfrm>
              <a:custGeom>
                <a:avLst/>
                <a:gdLst>
                  <a:gd name="T0" fmla="*/ 0 w 2263"/>
                  <a:gd name="T1" fmla="*/ 0 h 511"/>
                  <a:gd name="T2" fmla="*/ 0 w 2263"/>
                  <a:gd name="T3" fmla="*/ 270 h 511"/>
                  <a:gd name="T4" fmla="*/ 2263 w 2263"/>
                  <a:gd name="T5" fmla="*/ 511 h 511"/>
                  <a:gd name="T6" fmla="*/ 2263 w 2263"/>
                  <a:gd name="T7" fmla="*/ 241 h 511"/>
                  <a:gd name="T8" fmla="*/ 0 w 2263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3" h="511">
                    <a:moveTo>
                      <a:pt x="0" y="0"/>
                    </a:moveTo>
                    <a:lnTo>
                      <a:pt x="0" y="270"/>
                    </a:lnTo>
                    <a:lnTo>
                      <a:pt x="2263" y="511"/>
                    </a:lnTo>
                    <a:lnTo>
                      <a:pt x="2263" y="2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80" name="Freeform 9"/>
              <p:cNvSpPr>
                <a:spLocks/>
              </p:cNvSpPr>
              <p:nvPr/>
            </p:nvSpPr>
            <p:spPr bwMode="auto">
              <a:xfrm>
                <a:off x="557" y="3150"/>
                <a:ext cx="4774" cy="458"/>
              </a:xfrm>
              <a:custGeom>
                <a:avLst/>
                <a:gdLst>
                  <a:gd name="T0" fmla="*/ 2513 w 4774"/>
                  <a:gd name="T1" fmla="*/ 0 h 458"/>
                  <a:gd name="T2" fmla="*/ 0 w 4774"/>
                  <a:gd name="T3" fmla="*/ 217 h 458"/>
                  <a:gd name="T4" fmla="*/ 2263 w 4774"/>
                  <a:gd name="T5" fmla="*/ 458 h 458"/>
                  <a:gd name="T6" fmla="*/ 4774 w 4774"/>
                  <a:gd name="T7" fmla="*/ 241 h 458"/>
                  <a:gd name="T8" fmla="*/ 2513 w 477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4" h="458">
                    <a:moveTo>
                      <a:pt x="2513" y="0"/>
                    </a:moveTo>
                    <a:lnTo>
                      <a:pt x="0" y="217"/>
                    </a:lnTo>
                    <a:lnTo>
                      <a:pt x="2263" y="458"/>
                    </a:lnTo>
                    <a:lnTo>
                      <a:pt x="4774" y="24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77" name="Text Box 217"/>
            <p:cNvSpPr txBox="1">
              <a:spLocks noChangeArrowheads="1"/>
            </p:cNvSpPr>
            <p:nvPr/>
          </p:nvSpPr>
          <p:spPr bwMode="auto">
            <a:xfrm rot="324532">
              <a:off x="1245" y="3612"/>
              <a:ext cx="916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139" name="Group 231"/>
          <p:cNvGrpSpPr>
            <a:grpSpLocks/>
          </p:cNvGrpSpPr>
          <p:nvPr/>
        </p:nvGrpSpPr>
        <p:grpSpPr bwMode="auto">
          <a:xfrm>
            <a:off x="1962729" y="3881799"/>
            <a:ext cx="6769289" cy="1066237"/>
            <a:chOff x="1165" y="3078"/>
            <a:chExt cx="3841" cy="605"/>
          </a:xfrm>
        </p:grpSpPr>
        <p:grpSp>
          <p:nvGrpSpPr>
            <p:cNvPr id="171" name="Group 182"/>
            <p:cNvGrpSpPr>
              <a:grpSpLocks/>
            </p:cNvGrpSpPr>
            <p:nvPr/>
          </p:nvGrpSpPr>
          <p:grpSpPr bwMode="auto">
            <a:xfrm>
              <a:off x="1165" y="3078"/>
              <a:ext cx="3841" cy="605"/>
              <a:chOff x="1034" y="2904"/>
              <a:chExt cx="4297" cy="677"/>
            </a:xfrm>
          </p:grpSpPr>
          <p:sp>
            <p:nvSpPr>
              <p:cNvPr id="173" name="Freeform 10"/>
              <p:cNvSpPr>
                <a:spLocks/>
              </p:cNvSpPr>
              <p:nvPr/>
            </p:nvSpPr>
            <p:spPr bwMode="auto">
              <a:xfrm>
                <a:off x="3070" y="3116"/>
                <a:ext cx="2261" cy="465"/>
              </a:xfrm>
              <a:custGeom>
                <a:avLst/>
                <a:gdLst>
                  <a:gd name="T0" fmla="*/ 0 w 2261"/>
                  <a:gd name="T1" fmla="*/ 196 h 465"/>
                  <a:gd name="T2" fmla="*/ 0 w 2261"/>
                  <a:gd name="T3" fmla="*/ 465 h 465"/>
                  <a:gd name="T4" fmla="*/ 2261 w 2261"/>
                  <a:gd name="T5" fmla="*/ 269 h 465"/>
                  <a:gd name="T6" fmla="*/ 2261 w 2261"/>
                  <a:gd name="T7" fmla="*/ 0 h 465"/>
                  <a:gd name="T8" fmla="*/ 0 w 2261"/>
                  <a:gd name="T9" fmla="*/ 196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1" h="465">
                    <a:moveTo>
                      <a:pt x="0" y="196"/>
                    </a:moveTo>
                    <a:lnTo>
                      <a:pt x="0" y="465"/>
                    </a:lnTo>
                    <a:lnTo>
                      <a:pt x="2261" y="269"/>
                    </a:lnTo>
                    <a:lnTo>
                      <a:pt x="2261" y="0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74" name="Freeform 11"/>
              <p:cNvSpPr>
                <a:spLocks/>
              </p:cNvSpPr>
              <p:nvPr/>
            </p:nvSpPr>
            <p:spPr bwMode="auto">
              <a:xfrm>
                <a:off x="1034" y="3094"/>
                <a:ext cx="2036" cy="487"/>
              </a:xfrm>
              <a:custGeom>
                <a:avLst/>
                <a:gdLst>
                  <a:gd name="T0" fmla="*/ 0 w 2036"/>
                  <a:gd name="T1" fmla="*/ 0 h 487"/>
                  <a:gd name="T2" fmla="*/ 0 w 2036"/>
                  <a:gd name="T3" fmla="*/ 270 h 487"/>
                  <a:gd name="T4" fmla="*/ 2036 w 2036"/>
                  <a:gd name="T5" fmla="*/ 487 h 487"/>
                  <a:gd name="T6" fmla="*/ 2036 w 2036"/>
                  <a:gd name="T7" fmla="*/ 218 h 487"/>
                  <a:gd name="T8" fmla="*/ 0 w 2036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6" h="487">
                    <a:moveTo>
                      <a:pt x="0" y="0"/>
                    </a:moveTo>
                    <a:lnTo>
                      <a:pt x="0" y="270"/>
                    </a:lnTo>
                    <a:lnTo>
                      <a:pt x="2036" y="487"/>
                    </a:lnTo>
                    <a:lnTo>
                      <a:pt x="2036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75" name="Freeform 12"/>
              <p:cNvSpPr>
                <a:spLocks/>
              </p:cNvSpPr>
              <p:nvPr/>
            </p:nvSpPr>
            <p:spPr bwMode="auto">
              <a:xfrm>
                <a:off x="1034" y="2904"/>
                <a:ext cx="4297" cy="414"/>
              </a:xfrm>
              <a:custGeom>
                <a:avLst/>
                <a:gdLst>
                  <a:gd name="T0" fmla="*/ 2261 w 4297"/>
                  <a:gd name="T1" fmla="*/ 0 h 414"/>
                  <a:gd name="T2" fmla="*/ 0 w 4297"/>
                  <a:gd name="T3" fmla="*/ 196 h 414"/>
                  <a:gd name="T4" fmla="*/ 2036 w 4297"/>
                  <a:gd name="T5" fmla="*/ 414 h 414"/>
                  <a:gd name="T6" fmla="*/ 4297 w 4297"/>
                  <a:gd name="T7" fmla="*/ 218 h 414"/>
                  <a:gd name="T8" fmla="*/ 2261 w 4297"/>
                  <a:gd name="T9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97" h="414">
                    <a:moveTo>
                      <a:pt x="2261" y="0"/>
                    </a:moveTo>
                    <a:lnTo>
                      <a:pt x="0" y="196"/>
                    </a:lnTo>
                    <a:lnTo>
                      <a:pt x="2036" y="414"/>
                    </a:lnTo>
                    <a:lnTo>
                      <a:pt x="4297" y="218"/>
                    </a:lnTo>
                    <a:lnTo>
                      <a:pt x="2261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72" name="Text Box 218"/>
            <p:cNvSpPr txBox="1">
              <a:spLocks noChangeArrowheads="1"/>
            </p:cNvSpPr>
            <p:nvPr/>
          </p:nvSpPr>
          <p:spPr bwMode="auto">
            <a:xfrm rot="324532">
              <a:off x="1560" y="3367"/>
              <a:ext cx="969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140" name="Group 232"/>
          <p:cNvGrpSpPr>
            <a:grpSpLocks/>
          </p:cNvGrpSpPr>
          <p:nvPr/>
        </p:nvGrpSpPr>
        <p:grpSpPr bwMode="auto">
          <a:xfrm>
            <a:off x="2717027" y="3506634"/>
            <a:ext cx="6014991" cy="993980"/>
            <a:chOff x="1593" y="2858"/>
            <a:chExt cx="3413" cy="564"/>
          </a:xfrm>
        </p:grpSpPr>
        <p:grpSp>
          <p:nvGrpSpPr>
            <p:cNvPr id="166" name="Group 181"/>
            <p:cNvGrpSpPr>
              <a:grpSpLocks/>
            </p:cNvGrpSpPr>
            <p:nvPr/>
          </p:nvGrpSpPr>
          <p:grpSpPr bwMode="auto">
            <a:xfrm>
              <a:off x="1593" y="2858"/>
              <a:ext cx="3413" cy="564"/>
              <a:chOff x="1512" y="2658"/>
              <a:chExt cx="3819" cy="631"/>
            </a:xfrm>
          </p:grpSpPr>
          <p:sp>
            <p:nvSpPr>
              <p:cNvPr id="168" name="Freeform 13"/>
              <p:cNvSpPr>
                <a:spLocks/>
              </p:cNvSpPr>
              <p:nvPr/>
            </p:nvSpPr>
            <p:spPr bwMode="auto">
              <a:xfrm>
                <a:off x="3321" y="2847"/>
                <a:ext cx="2010" cy="442"/>
              </a:xfrm>
              <a:custGeom>
                <a:avLst/>
                <a:gdLst>
                  <a:gd name="T0" fmla="*/ 0 w 2010"/>
                  <a:gd name="T1" fmla="*/ 173 h 442"/>
                  <a:gd name="T2" fmla="*/ 0 w 2010"/>
                  <a:gd name="T3" fmla="*/ 442 h 442"/>
                  <a:gd name="T4" fmla="*/ 2010 w 2010"/>
                  <a:gd name="T5" fmla="*/ 270 h 442"/>
                  <a:gd name="T6" fmla="*/ 2010 w 2010"/>
                  <a:gd name="T7" fmla="*/ 0 h 442"/>
                  <a:gd name="T8" fmla="*/ 0 w 2010"/>
                  <a:gd name="T9" fmla="*/ 1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0" h="442">
                    <a:moveTo>
                      <a:pt x="0" y="173"/>
                    </a:moveTo>
                    <a:lnTo>
                      <a:pt x="0" y="442"/>
                    </a:lnTo>
                    <a:lnTo>
                      <a:pt x="2010" y="270"/>
                    </a:lnTo>
                    <a:lnTo>
                      <a:pt x="2010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69" name="Freeform 14"/>
              <p:cNvSpPr>
                <a:spLocks/>
              </p:cNvSpPr>
              <p:nvPr/>
            </p:nvSpPr>
            <p:spPr bwMode="auto">
              <a:xfrm>
                <a:off x="1512" y="2825"/>
                <a:ext cx="1809" cy="461"/>
              </a:xfrm>
              <a:custGeom>
                <a:avLst/>
                <a:gdLst>
                  <a:gd name="T0" fmla="*/ 0 w 1809"/>
                  <a:gd name="T1" fmla="*/ 0 h 461"/>
                  <a:gd name="T2" fmla="*/ 0 w 1809"/>
                  <a:gd name="T3" fmla="*/ 270 h 461"/>
                  <a:gd name="T4" fmla="*/ 1809 w 1809"/>
                  <a:gd name="T5" fmla="*/ 461 h 461"/>
                  <a:gd name="T6" fmla="*/ 1809 w 1809"/>
                  <a:gd name="T7" fmla="*/ 192 h 461"/>
                  <a:gd name="T8" fmla="*/ 0 w 1809"/>
                  <a:gd name="T9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9" h="461">
                    <a:moveTo>
                      <a:pt x="0" y="0"/>
                    </a:moveTo>
                    <a:lnTo>
                      <a:pt x="0" y="270"/>
                    </a:lnTo>
                    <a:lnTo>
                      <a:pt x="1809" y="461"/>
                    </a:lnTo>
                    <a:lnTo>
                      <a:pt x="1809" y="1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70" name="Freeform 15"/>
              <p:cNvSpPr>
                <a:spLocks/>
              </p:cNvSpPr>
              <p:nvPr/>
            </p:nvSpPr>
            <p:spPr bwMode="auto">
              <a:xfrm>
                <a:off x="1512" y="2658"/>
                <a:ext cx="3819" cy="367"/>
              </a:xfrm>
              <a:custGeom>
                <a:avLst/>
                <a:gdLst>
                  <a:gd name="T0" fmla="*/ 2010 w 3819"/>
                  <a:gd name="T1" fmla="*/ 0 h 367"/>
                  <a:gd name="T2" fmla="*/ 0 w 3819"/>
                  <a:gd name="T3" fmla="*/ 175 h 367"/>
                  <a:gd name="T4" fmla="*/ 1809 w 3819"/>
                  <a:gd name="T5" fmla="*/ 367 h 367"/>
                  <a:gd name="T6" fmla="*/ 3819 w 3819"/>
                  <a:gd name="T7" fmla="*/ 194 h 367"/>
                  <a:gd name="T8" fmla="*/ 2010 w 3819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9" h="367">
                    <a:moveTo>
                      <a:pt x="2010" y="0"/>
                    </a:moveTo>
                    <a:lnTo>
                      <a:pt x="0" y="175"/>
                    </a:lnTo>
                    <a:lnTo>
                      <a:pt x="1809" y="367"/>
                    </a:lnTo>
                    <a:lnTo>
                      <a:pt x="3819" y="194"/>
                    </a:lnTo>
                    <a:lnTo>
                      <a:pt x="2010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67" name="Text Box 219"/>
            <p:cNvSpPr txBox="1">
              <a:spLocks noChangeArrowheads="1"/>
            </p:cNvSpPr>
            <p:nvPr/>
          </p:nvSpPr>
          <p:spPr bwMode="auto">
            <a:xfrm rot="324532">
              <a:off x="1878" y="3111"/>
              <a:ext cx="956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141" name="Group 233"/>
          <p:cNvGrpSpPr>
            <a:grpSpLocks/>
          </p:cNvGrpSpPr>
          <p:nvPr/>
        </p:nvGrpSpPr>
        <p:grpSpPr bwMode="auto">
          <a:xfrm>
            <a:off x="3467799" y="3120674"/>
            <a:ext cx="5264219" cy="925248"/>
            <a:chOff x="2019" y="2639"/>
            <a:chExt cx="2987" cy="525"/>
          </a:xfrm>
        </p:grpSpPr>
        <p:grpSp>
          <p:nvGrpSpPr>
            <p:cNvPr id="161" name="Group 180"/>
            <p:cNvGrpSpPr>
              <a:grpSpLocks/>
            </p:cNvGrpSpPr>
            <p:nvPr/>
          </p:nvGrpSpPr>
          <p:grpSpPr bwMode="auto">
            <a:xfrm>
              <a:off x="2019" y="2639"/>
              <a:ext cx="2987" cy="525"/>
              <a:chOff x="1989" y="2415"/>
              <a:chExt cx="3342" cy="588"/>
            </a:xfrm>
          </p:grpSpPr>
          <p:sp>
            <p:nvSpPr>
              <p:cNvPr id="163" name="Freeform 16"/>
              <p:cNvSpPr>
                <a:spLocks/>
              </p:cNvSpPr>
              <p:nvPr/>
            </p:nvSpPr>
            <p:spPr bwMode="auto">
              <a:xfrm>
                <a:off x="3574" y="2583"/>
                <a:ext cx="1757" cy="420"/>
              </a:xfrm>
              <a:custGeom>
                <a:avLst/>
                <a:gdLst>
                  <a:gd name="T0" fmla="*/ 0 w 1757"/>
                  <a:gd name="T1" fmla="*/ 151 h 420"/>
                  <a:gd name="T2" fmla="*/ 0 w 1757"/>
                  <a:gd name="T3" fmla="*/ 420 h 420"/>
                  <a:gd name="T4" fmla="*/ 1757 w 1757"/>
                  <a:gd name="T5" fmla="*/ 269 h 420"/>
                  <a:gd name="T6" fmla="*/ 1757 w 1757"/>
                  <a:gd name="T7" fmla="*/ 0 h 420"/>
                  <a:gd name="T8" fmla="*/ 0 w 1757"/>
                  <a:gd name="T9" fmla="*/ 15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7" h="420">
                    <a:moveTo>
                      <a:pt x="0" y="151"/>
                    </a:moveTo>
                    <a:lnTo>
                      <a:pt x="0" y="420"/>
                    </a:lnTo>
                    <a:lnTo>
                      <a:pt x="1757" y="269"/>
                    </a:lnTo>
                    <a:lnTo>
                      <a:pt x="1757" y="0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64" name="Freeform 17"/>
              <p:cNvSpPr>
                <a:spLocks/>
              </p:cNvSpPr>
              <p:nvPr/>
            </p:nvSpPr>
            <p:spPr bwMode="auto">
              <a:xfrm>
                <a:off x="1989" y="2562"/>
                <a:ext cx="1585" cy="437"/>
              </a:xfrm>
              <a:custGeom>
                <a:avLst/>
                <a:gdLst>
                  <a:gd name="T0" fmla="*/ 0 w 1585"/>
                  <a:gd name="T1" fmla="*/ 0 h 437"/>
                  <a:gd name="T2" fmla="*/ 0 w 1585"/>
                  <a:gd name="T3" fmla="*/ 270 h 437"/>
                  <a:gd name="T4" fmla="*/ 1585 w 1585"/>
                  <a:gd name="T5" fmla="*/ 437 h 437"/>
                  <a:gd name="T6" fmla="*/ 1585 w 1585"/>
                  <a:gd name="T7" fmla="*/ 168 h 437"/>
                  <a:gd name="T8" fmla="*/ 0 w 1585"/>
                  <a:gd name="T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437">
                    <a:moveTo>
                      <a:pt x="0" y="0"/>
                    </a:moveTo>
                    <a:lnTo>
                      <a:pt x="0" y="270"/>
                    </a:lnTo>
                    <a:lnTo>
                      <a:pt x="1585" y="437"/>
                    </a:lnTo>
                    <a:lnTo>
                      <a:pt x="1585" y="1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65" name="Freeform 18"/>
              <p:cNvSpPr>
                <a:spLocks/>
              </p:cNvSpPr>
              <p:nvPr/>
            </p:nvSpPr>
            <p:spPr bwMode="auto">
              <a:xfrm>
                <a:off x="1989" y="2415"/>
                <a:ext cx="3342" cy="319"/>
              </a:xfrm>
              <a:custGeom>
                <a:avLst/>
                <a:gdLst>
                  <a:gd name="T0" fmla="*/ 1759 w 3342"/>
                  <a:gd name="T1" fmla="*/ 0 h 319"/>
                  <a:gd name="T2" fmla="*/ 0 w 3342"/>
                  <a:gd name="T3" fmla="*/ 151 h 319"/>
                  <a:gd name="T4" fmla="*/ 1585 w 3342"/>
                  <a:gd name="T5" fmla="*/ 319 h 319"/>
                  <a:gd name="T6" fmla="*/ 3342 w 3342"/>
                  <a:gd name="T7" fmla="*/ 168 h 319"/>
                  <a:gd name="T8" fmla="*/ 1759 w 334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2" h="319">
                    <a:moveTo>
                      <a:pt x="1759" y="0"/>
                    </a:moveTo>
                    <a:lnTo>
                      <a:pt x="0" y="151"/>
                    </a:lnTo>
                    <a:lnTo>
                      <a:pt x="1585" y="319"/>
                    </a:lnTo>
                    <a:lnTo>
                      <a:pt x="3342" y="168"/>
                    </a:lnTo>
                    <a:lnTo>
                      <a:pt x="1759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62" name="Text Box 220"/>
            <p:cNvSpPr txBox="1">
              <a:spLocks noChangeArrowheads="1"/>
            </p:cNvSpPr>
            <p:nvPr/>
          </p:nvSpPr>
          <p:spPr bwMode="auto">
            <a:xfrm rot="324532">
              <a:off x="2296" y="2880"/>
              <a:ext cx="914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142" name="Group 234"/>
          <p:cNvGrpSpPr>
            <a:grpSpLocks/>
          </p:cNvGrpSpPr>
          <p:nvPr/>
        </p:nvGrpSpPr>
        <p:grpSpPr bwMode="auto">
          <a:xfrm>
            <a:off x="4220334" y="2732951"/>
            <a:ext cx="4511684" cy="856515"/>
            <a:chOff x="2446" y="2419"/>
            <a:chExt cx="2560" cy="486"/>
          </a:xfrm>
        </p:grpSpPr>
        <p:grpSp>
          <p:nvGrpSpPr>
            <p:cNvPr id="156" name="Group 179"/>
            <p:cNvGrpSpPr>
              <a:grpSpLocks/>
            </p:cNvGrpSpPr>
            <p:nvPr/>
          </p:nvGrpSpPr>
          <p:grpSpPr bwMode="auto">
            <a:xfrm>
              <a:off x="2446" y="2419"/>
              <a:ext cx="2560" cy="486"/>
              <a:chOff x="2467" y="2169"/>
              <a:chExt cx="2864" cy="544"/>
            </a:xfrm>
          </p:grpSpPr>
          <p:sp>
            <p:nvSpPr>
              <p:cNvPr id="158" name="Freeform 19"/>
              <p:cNvSpPr>
                <a:spLocks/>
              </p:cNvSpPr>
              <p:nvPr/>
            </p:nvSpPr>
            <p:spPr bwMode="auto">
              <a:xfrm>
                <a:off x="3824" y="2314"/>
                <a:ext cx="1507" cy="399"/>
              </a:xfrm>
              <a:custGeom>
                <a:avLst/>
                <a:gdLst>
                  <a:gd name="T0" fmla="*/ 0 w 1507"/>
                  <a:gd name="T1" fmla="*/ 129 h 399"/>
                  <a:gd name="T2" fmla="*/ 0 w 1507"/>
                  <a:gd name="T3" fmla="*/ 399 h 399"/>
                  <a:gd name="T4" fmla="*/ 1507 w 1507"/>
                  <a:gd name="T5" fmla="*/ 269 h 399"/>
                  <a:gd name="T6" fmla="*/ 1507 w 1507"/>
                  <a:gd name="T7" fmla="*/ 0 h 399"/>
                  <a:gd name="T8" fmla="*/ 0 w 1507"/>
                  <a:gd name="T9" fmla="*/ 12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7" h="399">
                    <a:moveTo>
                      <a:pt x="0" y="129"/>
                    </a:moveTo>
                    <a:lnTo>
                      <a:pt x="0" y="399"/>
                    </a:lnTo>
                    <a:lnTo>
                      <a:pt x="1507" y="269"/>
                    </a:lnTo>
                    <a:lnTo>
                      <a:pt x="1507" y="0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2E5E8E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59" name="Freeform 22"/>
              <p:cNvSpPr>
                <a:spLocks/>
              </p:cNvSpPr>
              <p:nvPr/>
            </p:nvSpPr>
            <p:spPr bwMode="auto">
              <a:xfrm>
                <a:off x="2468" y="2169"/>
                <a:ext cx="2863" cy="274"/>
              </a:xfrm>
              <a:custGeom>
                <a:avLst/>
                <a:gdLst>
                  <a:gd name="T0" fmla="*/ 1507 w 2863"/>
                  <a:gd name="T1" fmla="*/ 0 h 274"/>
                  <a:gd name="T2" fmla="*/ 0 w 2863"/>
                  <a:gd name="T3" fmla="*/ 130 h 274"/>
                  <a:gd name="T4" fmla="*/ 1356 w 2863"/>
                  <a:gd name="T5" fmla="*/ 274 h 274"/>
                  <a:gd name="T6" fmla="*/ 2863 w 2863"/>
                  <a:gd name="T7" fmla="*/ 145 h 274"/>
                  <a:gd name="T8" fmla="*/ 1507 w 2863"/>
                  <a:gd name="T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3" h="274">
                    <a:moveTo>
                      <a:pt x="1507" y="0"/>
                    </a:moveTo>
                    <a:lnTo>
                      <a:pt x="0" y="130"/>
                    </a:lnTo>
                    <a:lnTo>
                      <a:pt x="1356" y="274"/>
                    </a:lnTo>
                    <a:lnTo>
                      <a:pt x="2863" y="145"/>
                    </a:lnTo>
                    <a:lnTo>
                      <a:pt x="1507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60" name="Freeform 176"/>
              <p:cNvSpPr>
                <a:spLocks/>
              </p:cNvSpPr>
              <p:nvPr/>
            </p:nvSpPr>
            <p:spPr bwMode="auto">
              <a:xfrm>
                <a:off x="2467" y="2293"/>
                <a:ext cx="1356" cy="413"/>
              </a:xfrm>
              <a:custGeom>
                <a:avLst/>
                <a:gdLst>
                  <a:gd name="T0" fmla="*/ 0 w 1356"/>
                  <a:gd name="T1" fmla="*/ 0 h 413"/>
                  <a:gd name="T2" fmla="*/ 0 w 1356"/>
                  <a:gd name="T3" fmla="*/ 269 h 413"/>
                  <a:gd name="T4" fmla="*/ 1356 w 1356"/>
                  <a:gd name="T5" fmla="*/ 413 h 413"/>
                  <a:gd name="T6" fmla="*/ 1356 w 1356"/>
                  <a:gd name="T7" fmla="*/ 144 h 413"/>
                  <a:gd name="T8" fmla="*/ 0 w 1356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6" h="413">
                    <a:moveTo>
                      <a:pt x="0" y="0"/>
                    </a:moveTo>
                    <a:lnTo>
                      <a:pt x="0" y="269"/>
                    </a:lnTo>
                    <a:lnTo>
                      <a:pt x="1356" y="413"/>
                    </a:lnTo>
                    <a:lnTo>
                      <a:pt x="1356" y="1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57" name="Text Box 226"/>
            <p:cNvSpPr txBox="1">
              <a:spLocks noChangeArrowheads="1"/>
            </p:cNvSpPr>
            <p:nvPr/>
          </p:nvSpPr>
          <p:spPr bwMode="auto">
            <a:xfrm rot="324532">
              <a:off x="2621" y="2625"/>
              <a:ext cx="889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143" name="Group 235"/>
          <p:cNvGrpSpPr>
            <a:grpSpLocks/>
          </p:cNvGrpSpPr>
          <p:nvPr/>
        </p:nvGrpSpPr>
        <p:grpSpPr bwMode="auto">
          <a:xfrm>
            <a:off x="4972869" y="2346991"/>
            <a:ext cx="3759149" cy="784257"/>
            <a:chOff x="2873" y="2200"/>
            <a:chExt cx="2133" cy="445"/>
          </a:xfrm>
        </p:grpSpPr>
        <p:grpSp>
          <p:nvGrpSpPr>
            <p:cNvPr id="151" name="Group 178"/>
            <p:cNvGrpSpPr>
              <a:grpSpLocks/>
            </p:cNvGrpSpPr>
            <p:nvPr/>
          </p:nvGrpSpPr>
          <p:grpSpPr bwMode="auto">
            <a:xfrm>
              <a:off x="2873" y="2200"/>
              <a:ext cx="2133" cy="445"/>
              <a:chOff x="2945" y="1924"/>
              <a:chExt cx="2386" cy="498"/>
            </a:xfrm>
          </p:grpSpPr>
          <p:sp>
            <p:nvSpPr>
              <p:cNvPr id="153" name="Freeform 23"/>
              <p:cNvSpPr>
                <a:spLocks/>
              </p:cNvSpPr>
              <p:nvPr/>
            </p:nvSpPr>
            <p:spPr bwMode="auto">
              <a:xfrm>
                <a:off x="4077" y="2039"/>
                <a:ext cx="1254" cy="378"/>
              </a:xfrm>
              <a:custGeom>
                <a:avLst/>
                <a:gdLst>
                  <a:gd name="T0" fmla="*/ 0 w 1254"/>
                  <a:gd name="T1" fmla="*/ 109 h 378"/>
                  <a:gd name="T2" fmla="*/ 0 w 1254"/>
                  <a:gd name="T3" fmla="*/ 378 h 378"/>
                  <a:gd name="T4" fmla="*/ 1254 w 1254"/>
                  <a:gd name="T5" fmla="*/ 270 h 378"/>
                  <a:gd name="T6" fmla="*/ 1254 w 1254"/>
                  <a:gd name="T7" fmla="*/ 0 h 378"/>
                  <a:gd name="T8" fmla="*/ 0 w 1254"/>
                  <a:gd name="T9" fmla="*/ 10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378">
                    <a:moveTo>
                      <a:pt x="0" y="109"/>
                    </a:moveTo>
                    <a:lnTo>
                      <a:pt x="0" y="378"/>
                    </a:lnTo>
                    <a:lnTo>
                      <a:pt x="1254" y="270"/>
                    </a:lnTo>
                    <a:lnTo>
                      <a:pt x="1254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2E5E8E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54" name="Freeform 24"/>
              <p:cNvSpPr>
                <a:spLocks/>
              </p:cNvSpPr>
              <p:nvPr/>
            </p:nvSpPr>
            <p:spPr bwMode="auto">
              <a:xfrm>
                <a:off x="2945" y="2032"/>
                <a:ext cx="1132" cy="390"/>
              </a:xfrm>
              <a:custGeom>
                <a:avLst/>
                <a:gdLst>
                  <a:gd name="T0" fmla="*/ 0 w 1132"/>
                  <a:gd name="T1" fmla="*/ 0 h 390"/>
                  <a:gd name="T2" fmla="*/ 0 w 1132"/>
                  <a:gd name="T3" fmla="*/ 270 h 390"/>
                  <a:gd name="T4" fmla="*/ 1132 w 1132"/>
                  <a:gd name="T5" fmla="*/ 390 h 390"/>
                  <a:gd name="T6" fmla="*/ 1132 w 1132"/>
                  <a:gd name="T7" fmla="*/ 121 h 390"/>
                  <a:gd name="T8" fmla="*/ 0 w 1132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2" h="390">
                    <a:moveTo>
                      <a:pt x="0" y="0"/>
                    </a:moveTo>
                    <a:lnTo>
                      <a:pt x="0" y="270"/>
                    </a:lnTo>
                    <a:lnTo>
                      <a:pt x="1132" y="390"/>
                    </a:lnTo>
                    <a:lnTo>
                      <a:pt x="1132" y="1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E8E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55" name="Freeform 25"/>
              <p:cNvSpPr>
                <a:spLocks/>
              </p:cNvSpPr>
              <p:nvPr/>
            </p:nvSpPr>
            <p:spPr bwMode="auto">
              <a:xfrm>
                <a:off x="2945" y="1924"/>
                <a:ext cx="2386" cy="229"/>
              </a:xfrm>
              <a:custGeom>
                <a:avLst/>
                <a:gdLst>
                  <a:gd name="T0" fmla="*/ 1257 w 2386"/>
                  <a:gd name="T1" fmla="*/ 0 h 229"/>
                  <a:gd name="T2" fmla="*/ 0 w 2386"/>
                  <a:gd name="T3" fmla="*/ 108 h 229"/>
                  <a:gd name="T4" fmla="*/ 1132 w 2386"/>
                  <a:gd name="T5" fmla="*/ 229 h 229"/>
                  <a:gd name="T6" fmla="*/ 2386 w 2386"/>
                  <a:gd name="T7" fmla="*/ 120 h 229"/>
                  <a:gd name="T8" fmla="*/ 1257 w 2386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6" h="229">
                    <a:moveTo>
                      <a:pt x="1257" y="0"/>
                    </a:moveTo>
                    <a:lnTo>
                      <a:pt x="0" y="108"/>
                    </a:lnTo>
                    <a:lnTo>
                      <a:pt x="1132" y="229"/>
                    </a:lnTo>
                    <a:lnTo>
                      <a:pt x="2386" y="120"/>
                    </a:lnTo>
                    <a:lnTo>
                      <a:pt x="1257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Text Box 227"/>
            <p:cNvSpPr txBox="1">
              <a:spLocks noChangeArrowheads="1"/>
            </p:cNvSpPr>
            <p:nvPr/>
          </p:nvSpPr>
          <p:spPr bwMode="auto">
            <a:xfrm rot="324532">
              <a:off x="2912" y="2381"/>
              <a:ext cx="946" cy="19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此处添加文本</a:t>
              </a:r>
            </a:p>
          </p:txBody>
        </p:sp>
      </p:grpSp>
      <p:grpSp>
        <p:nvGrpSpPr>
          <p:cNvPr id="61" name="Group 238"/>
          <p:cNvGrpSpPr>
            <a:grpSpLocks/>
          </p:cNvGrpSpPr>
          <p:nvPr/>
        </p:nvGrpSpPr>
        <p:grpSpPr bwMode="auto">
          <a:xfrm>
            <a:off x="5725404" y="1959268"/>
            <a:ext cx="3006614" cy="715524"/>
            <a:chOff x="3300" y="1980"/>
            <a:chExt cx="1706" cy="406"/>
          </a:xfrm>
        </p:grpSpPr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4109" y="2067"/>
              <a:ext cx="897" cy="319"/>
            </a:xfrm>
            <a:custGeom>
              <a:avLst/>
              <a:gdLst>
                <a:gd name="T0" fmla="*/ 0 w 1004"/>
                <a:gd name="T1" fmla="*/ 87 h 357"/>
                <a:gd name="T2" fmla="*/ 0 w 1004"/>
                <a:gd name="T3" fmla="*/ 357 h 357"/>
                <a:gd name="T4" fmla="*/ 1004 w 1004"/>
                <a:gd name="T5" fmla="*/ 269 h 357"/>
                <a:gd name="T6" fmla="*/ 1004 w 1004"/>
                <a:gd name="T7" fmla="*/ 0 h 357"/>
                <a:gd name="T8" fmla="*/ 0 w 1004"/>
                <a:gd name="T9" fmla="*/ 8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4" h="357">
                  <a:moveTo>
                    <a:pt x="0" y="87"/>
                  </a:moveTo>
                  <a:lnTo>
                    <a:pt x="0" y="357"/>
                  </a:lnTo>
                  <a:lnTo>
                    <a:pt x="1004" y="269"/>
                  </a:lnTo>
                  <a:lnTo>
                    <a:pt x="1004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E5E8E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auto">
            <a:xfrm>
              <a:off x="3300" y="2058"/>
              <a:ext cx="809" cy="328"/>
            </a:xfrm>
            <a:custGeom>
              <a:avLst/>
              <a:gdLst>
                <a:gd name="T0" fmla="*/ 0 w 905"/>
                <a:gd name="T1" fmla="*/ 0 h 367"/>
                <a:gd name="T2" fmla="*/ 0 w 905"/>
                <a:gd name="T3" fmla="*/ 270 h 367"/>
                <a:gd name="T4" fmla="*/ 905 w 905"/>
                <a:gd name="T5" fmla="*/ 367 h 367"/>
                <a:gd name="T6" fmla="*/ 905 w 905"/>
                <a:gd name="T7" fmla="*/ 97 h 367"/>
                <a:gd name="T8" fmla="*/ 0 w 905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367">
                  <a:moveTo>
                    <a:pt x="0" y="0"/>
                  </a:moveTo>
                  <a:lnTo>
                    <a:pt x="0" y="270"/>
                  </a:lnTo>
                  <a:lnTo>
                    <a:pt x="905" y="367"/>
                  </a:lnTo>
                  <a:lnTo>
                    <a:pt x="905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5E8E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3300" y="1980"/>
              <a:ext cx="1706" cy="165"/>
            </a:xfrm>
            <a:custGeom>
              <a:avLst/>
              <a:gdLst>
                <a:gd name="T0" fmla="*/ 1004 w 1909"/>
                <a:gd name="T1" fmla="*/ 0 h 184"/>
                <a:gd name="T2" fmla="*/ 0 w 1909"/>
                <a:gd name="T3" fmla="*/ 87 h 184"/>
                <a:gd name="T4" fmla="*/ 905 w 1909"/>
                <a:gd name="T5" fmla="*/ 184 h 184"/>
                <a:gd name="T6" fmla="*/ 1909 w 1909"/>
                <a:gd name="T7" fmla="*/ 97 h 184"/>
                <a:gd name="T8" fmla="*/ 1004 w 1909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9" h="184">
                  <a:moveTo>
                    <a:pt x="1004" y="0"/>
                  </a:moveTo>
                  <a:lnTo>
                    <a:pt x="0" y="87"/>
                  </a:lnTo>
                  <a:lnTo>
                    <a:pt x="905" y="184"/>
                  </a:lnTo>
                  <a:lnTo>
                    <a:pt x="1909" y="97"/>
                  </a:lnTo>
                  <a:lnTo>
                    <a:pt x="1004" y="0"/>
                  </a:lnTo>
                  <a:close/>
                </a:path>
              </a:pathLst>
            </a:custGeom>
            <a:solidFill>
              <a:srgbClr val="90909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68" name="Text Box 229"/>
          <p:cNvSpPr txBox="1">
            <a:spLocks noChangeArrowheads="1"/>
          </p:cNvSpPr>
          <p:nvPr/>
        </p:nvSpPr>
        <p:spPr bwMode="auto">
          <a:xfrm rot="324532">
            <a:off x="5646096" y="2218337"/>
            <a:ext cx="1602000" cy="33485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此处添加文本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518420" y="781051"/>
            <a:ext cx="1420583" cy="1469009"/>
            <a:chOff x="6565804" y="894603"/>
            <a:chExt cx="1257300" cy="1300162"/>
          </a:xfrm>
        </p:grpSpPr>
        <p:pic>
          <p:nvPicPr>
            <p:cNvPr id="75" name="Picture 36" descr="shadow_1_m"/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584854" y="1970928"/>
              <a:ext cx="1190625" cy="22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6" name="Group 37"/>
            <p:cNvGrpSpPr>
              <a:grpSpLocks/>
            </p:cNvGrpSpPr>
            <p:nvPr/>
          </p:nvGrpSpPr>
          <p:grpSpPr bwMode="auto">
            <a:xfrm>
              <a:off x="6565804" y="894603"/>
              <a:ext cx="1257300" cy="1217612"/>
              <a:chOff x="887" y="2040"/>
              <a:chExt cx="433" cy="422"/>
            </a:xfrm>
          </p:grpSpPr>
          <p:pic>
            <p:nvPicPr>
              <p:cNvPr id="77" name="Picture 3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Oval 39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C40505">
                      <a:alpha val="55000"/>
                    </a:srgbClr>
                  </a:gs>
                  <a:gs pos="50000">
                    <a:srgbClr val="C40505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C40505">
                      <a:alpha val="5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79" name="Picture 40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0" name="Rectangle 41"/>
            <p:cNvSpPr>
              <a:spLocks noChangeArrowheads="1"/>
            </p:cNvSpPr>
            <p:nvPr/>
          </p:nvSpPr>
          <p:spPr bwMode="gray">
            <a:xfrm>
              <a:off x="6828334" y="1325364"/>
              <a:ext cx="713352" cy="413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zh-CN" altLang="en-US" sz="2800" b="1" dirty="0" smtClean="0">
                  <a:solidFill>
                    <a:srgbClr val="FEFFFF"/>
                  </a:solidFill>
                  <a:latin typeface="+mn-ea"/>
                  <a:ea typeface="+mn-ea"/>
                  <a:cs typeface="Arial" charset="0"/>
                </a:rPr>
                <a:t>目标</a:t>
              </a:r>
              <a:endParaRPr lang="en-US" altLang="zh-CN" sz="2800" b="1" dirty="0">
                <a:solidFill>
                  <a:srgbClr val="FEFFFF"/>
                </a:solidFill>
                <a:latin typeface="+mn-ea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14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408523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a490a88cafeccefc2cd4fddea00f818aa2aba"/>
</p:tagLst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3697</TotalTime>
  <Words>63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宋体</vt:lpstr>
      <vt:lpstr>微软雅黑</vt:lpstr>
      <vt:lpstr>Arial</vt:lpstr>
      <vt:lpstr>1_默认设计模板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DG-递进</dc:subject>
  <dc:creator>超效率BBS会员; 微软用户</dc:creator>
  <cp:keywords>TZ-手动增减;XG-单色;KJ-3D;DH-静态</cp:keywords>
  <dc:description/>
  <cp:lastModifiedBy>YANGS</cp:lastModifiedBy>
  <cp:revision>98</cp:revision>
  <dcterms:created xsi:type="dcterms:W3CDTF">2009-04-14T02:40:17Z</dcterms:created>
  <dcterms:modified xsi:type="dcterms:W3CDTF">2018-04-12T14:56:21Z</dcterms:modified>
  <cp:category>UDi-逻辑图示</cp:category>
</cp:coreProperties>
</file>