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61" r:id="rId3"/>
    <p:sldId id="262" r:id="rId4"/>
    <p:sldId id="263" r:id="rId5"/>
    <p:sldId id="264" r:id="rId6"/>
    <p:sldId id="265" r:id="rId7"/>
    <p:sldId id="257" r:id="rId8"/>
    <p:sldId id="258" r:id="rId9"/>
    <p:sldId id="259" r:id="rId10"/>
    <p:sldId id="260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5AF0F-8535-49DF-8747-0224A0252B8F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C9D32-C5CE-4F44-893D-E17D172FD7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087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273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04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851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0252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感谢小揪的投稿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682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750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50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2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596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252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997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61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68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89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68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5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8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198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7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836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28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391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032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91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71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388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08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94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99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807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C7270E-9C95-41EC-A0D9-8446157F8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B061B93-67D9-4F1C-AD83-2A727C03C6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E8FF069-7984-4853-ABC3-18BFEEB2152C}"/>
              </a:ext>
            </a:extLst>
          </p:cNvPr>
          <p:cNvSpPr/>
          <p:nvPr/>
        </p:nvSpPr>
        <p:spPr>
          <a:xfrm>
            <a:off x="1899721" y="2671327"/>
            <a:ext cx="8407401" cy="151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rgbClr val="E13601"/>
              </a:gs>
              <a:gs pos="66000">
                <a:srgbClr val="F8660A"/>
              </a:gs>
              <a:gs pos="84000">
                <a:srgbClr val="F8A318"/>
              </a:gs>
              <a:gs pos="99000">
                <a:srgbClr val="F9D022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7F94646-AE10-44A6-9754-996E42A7F7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563" y="1100811"/>
            <a:ext cx="1710732" cy="139812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E102395-1B04-4974-9A97-0DE5B955D8F4}"/>
              </a:ext>
            </a:extLst>
          </p:cNvPr>
          <p:cNvSpPr txBox="1"/>
          <p:nvPr/>
        </p:nvSpPr>
        <p:spPr>
          <a:xfrm>
            <a:off x="2830178" y="3110601"/>
            <a:ext cx="6570929" cy="641223"/>
          </a:xfrm>
          <a:custGeom>
            <a:avLst/>
            <a:gdLst/>
            <a:ahLst/>
            <a:cxnLst/>
            <a:rect l="l" t="t" r="r" b="b"/>
            <a:pathLst>
              <a:path w="4928197" h="480917">
                <a:moveTo>
                  <a:pt x="1621727" y="337414"/>
                </a:moveTo>
                <a:cubicBezTo>
                  <a:pt x="1641047" y="343886"/>
                  <a:pt x="1656671" y="352030"/>
                  <a:pt x="1668597" y="361845"/>
                </a:cubicBezTo>
                <a:cubicBezTo>
                  <a:pt x="1680523" y="371661"/>
                  <a:pt x="1687017" y="382891"/>
                  <a:pt x="1688078" y="395535"/>
                </a:cubicBezTo>
                <a:cubicBezTo>
                  <a:pt x="1688164" y="409819"/>
                  <a:pt x="1684263" y="421113"/>
                  <a:pt x="1676377" y="429418"/>
                </a:cubicBezTo>
                <a:cubicBezTo>
                  <a:pt x="1668490" y="437723"/>
                  <a:pt x="1660732" y="443745"/>
                  <a:pt x="1653102" y="447485"/>
                </a:cubicBezTo>
                <a:cubicBezTo>
                  <a:pt x="1649866" y="431068"/>
                  <a:pt x="1645409" y="412595"/>
                  <a:pt x="1639729" y="392063"/>
                </a:cubicBezTo>
                <a:cubicBezTo>
                  <a:pt x="1634050" y="371532"/>
                  <a:pt x="1628049" y="353316"/>
                  <a:pt x="1621727" y="337414"/>
                </a:cubicBezTo>
                <a:close/>
                <a:moveTo>
                  <a:pt x="1561034" y="335871"/>
                </a:moveTo>
                <a:lnTo>
                  <a:pt x="1617098" y="369818"/>
                </a:lnTo>
                <a:cubicBezTo>
                  <a:pt x="1614740" y="374586"/>
                  <a:pt x="1611869" y="377780"/>
                  <a:pt x="1608482" y="379398"/>
                </a:cubicBezTo>
                <a:cubicBezTo>
                  <a:pt x="1605096" y="381016"/>
                  <a:pt x="1601453" y="381766"/>
                  <a:pt x="1597553" y="381648"/>
                </a:cubicBezTo>
                <a:cubicBezTo>
                  <a:pt x="1588283" y="397336"/>
                  <a:pt x="1575061" y="413795"/>
                  <a:pt x="1557883" y="431025"/>
                </a:cubicBezTo>
                <a:cubicBezTo>
                  <a:pt x="1540706" y="448256"/>
                  <a:pt x="1524268" y="461629"/>
                  <a:pt x="1508570" y="471145"/>
                </a:cubicBezTo>
                <a:cubicBezTo>
                  <a:pt x="1518568" y="453935"/>
                  <a:pt x="1528662" y="432933"/>
                  <a:pt x="1538852" y="408137"/>
                </a:cubicBezTo>
                <a:cubicBezTo>
                  <a:pt x="1549043" y="383341"/>
                  <a:pt x="1556437" y="359252"/>
                  <a:pt x="1561034" y="335871"/>
                </a:cubicBezTo>
                <a:close/>
                <a:moveTo>
                  <a:pt x="140932" y="307067"/>
                </a:moveTo>
                <a:lnTo>
                  <a:pt x="140932" y="378562"/>
                </a:lnTo>
                <a:lnTo>
                  <a:pt x="194939" y="378562"/>
                </a:lnTo>
                <a:lnTo>
                  <a:pt x="194939" y="307067"/>
                </a:lnTo>
                <a:close/>
                <a:moveTo>
                  <a:pt x="4282822" y="290608"/>
                </a:moveTo>
                <a:lnTo>
                  <a:pt x="4340429" y="303981"/>
                </a:lnTo>
                <a:cubicBezTo>
                  <a:pt x="4339839" y="309071"/>
                  <a:pt x="4338318" y="312907"/>
                  <a:pt x="4335864" y="315490"/>
                </a:cubicBezTo>
                <a:cubicBezTo>
                  <a:pt x="4333410" y="318072"/>
                  <a:pt x="4330474" y="319722"/>
                  <a:pt x="4327056" y="320440"/>
                </a:cubicBezTo>
                <a:lnTo>
                  <a:pt x="4327056" y="388849"/>
                </a:lnTo>
                <a:cubicBezTo>
                  <a:pt x="4327249" y="397828"/>
                  <a:pt x="4328920" y="403658"/>
                  <a:pt x="4332071" y="406337"/>
                </a:cubicBezTo>
                <a:cubicBezTo>
                  <a:pt x="4335221" y="409016"/>
                  <a:pt x="4338693" y="410216"/>
                  <a:pt x="4342486" y="409937"/>
                </a:cubicBezTo>
                <a:lnTo>
                  <a:pt x="4407295" y="409937"/>
                </a:lnTo>
                <a:cubicBezTo>
                  <a:pt x="4415813" y="409420"/>
                  <a:pt x="4422950" y="404168"/>
                  <a:pt x="4428706" y="394183"/>
                </a:cubicBezTo>
                <a:cubicBezTo>
                  <a:pt x="4434463" y="384197"/>
                  <a:pt x="4439161" y="372583"/>
                  <a:pt x="4442803" y="359340"/>
                </a:cubicBezTo>
                <a:cubicBezTo>
                  <a:pt x="4446445" y="346097"/>
                  <a:pt x="4449354" y="334331"/>
                  <a:pt x="4451529" y="324041"/>
                </a:cubicBezTo>
                <a:cubicBezTo>
                  <a:pt x="4451678" y="342064"/>
                  <a:pt x="4453307" y="359381"/>
                  <a:pt x="4456415" y="375990"/>
                </a:cubicBezTo>
                <a:cubicBezTo>
                  <a:pt x="4459522" y="392599"/>
                  <a:pt x="4466294" y="405287"/>
                  <a:pt x="4476732" y="414052"/>
                </a:cubicBezTo>
                <a:cubicBezTo>
                  <a:pt x="4475128" y="428822"/>
                  <a:pt x="4471877" y="439172"/>
                  <a:pt x="4466978" y="445103"/>
                </a:cubicBezTo>
                <a:cubicBezTo>
                  <a:pt x="4462078" y="451034"/>
                  <a:pt x="4455894" y="454451"/>
                  <a:pt x="4448423" y="455352"/>
                </a:cubicBezTo>
                <a:cubicBezTo>
                  <a:pt x="4440952" y="456254"/>
                  <a:pt x="4432558" y="456546"/>
                  <a:pt x="4423239" y="456229"/>
                </a:cubicBezTo>
                <a:lnTo>
                  <a:pt x="4332199" y="456229"/>
                </a:lnTo>
                <a:cubicBezTo>
                  <a:pt x="4315290" y="456700"/>
                  <a:pt x="4302817" y="452414"/>
                  <a:pt x="4294781" y="443370"/>
                </a:cubicBezTo>
                <a:cubicBezTo>
                  <a:pt x="4286744" y="434326"/>
                  <a:pt x="4282757" y="417695"/>
                  <a:pt x="4282822" y="393478"/>
                </a:cubicBezTo>
                <a:close/>
                <a:moveTo>
                  <a:pt x="4464902" y="285979"/>
                </a:moveTo>
                <a:cubicBezTo>
                  <a:pt x="4486826" y="294583"/>
                  <a:pt x="4505471" y="305663"/>
                  <a:pt x="4520837" y="319219"/>
                </a:cubicBezTo>
                <a:cubicBezTo>
                  <a:pt x="4536203" y="332774"/>
                  <a:pt x="4544819" y="348097"/>
                  <a:pt x="4546683" y="365189"/>
                </a:cubicBezTo>
                <a:cubicBezTo>
                  <a:pt x="4547283" y="378744"/>
                  <a:pt x="4543897" y="390338"/>
                  <a:pt x="4536524" y="399972"/>
                </a:cubicBezTo>
                <a:cubicBezTo>
                  <a:pt x="4529152" y="409605"/>
                  <a:pt x="4520366" y="417727"/>
                  <a:pt x="4510164" y="424339"/>
                </a:cubicBezTo>
                <a:cubicBezTo>
                  <a:pt x="4507862" y="413972"/>
                  <a:pt x="4504408" y="400530"/>
                  <a:pt x="4499801" y="384010"/>
                </a:cubicBezTo>
                <a:cubicBezTo>
                  <a:pt x="4495194" y="367491"/>
                  <a:pt x="4489873" y="350428"/>
                  <a:pt x="4483837" y="332823"/>
                </a:cubicBezTo>
                <a:cubicBezTo>
                  <a:pt x="4477801" y="315217"/>
                  <a:pt x="4471490" y="299603"/>
                  <a:pt x="4464902" y="285979"/>
                </a:cubicBezTo>
                <a:close/>
                <a:moveTo>
                  <a:pt x="4248360" y="285464"/>
                </a:moveTo>
                <a:cubicBezTo>
                  <a:pt x="4253713" y="305965"/>
                  <a:pt x="4256951" y="325600"/>
                  <a:pt x="4258076" y="344367"/>
                </a:cubicBezTo>
                <a:cubicBezTo>
                  <a:pt x="4259200" y="363134"/>
                  <a:pt x="4257980" y="379416"/>
                  <a:pt x="4254418" y="393211"/>
                </a:cubicBezTo>
                <a:cubicBezTo>
                  <a:pt x="4250856" y="407007"/>
                  <a:pt x="4244722" y="416697"/>
                  <a:pt x="4236016" y="422281"/>
                </a:cubicBezTo>
                <a:cubicBezTo>
                  <a:pt x="4223778" y="429182"/>
                  <a:pt x="4213920" y="429654"/>
                  <a:pt x="4206441" y="423696"/>
                </a:cubicBezTo>
                <a:cubicBezTo>
                  <a:pt x="4198961" y="417738"/>
                  <a:pt x="4193217" y="408694"/>
                  <a:pt x="4189210" y="396564"/>
                </a:cubicBezTo>
                <a:cubicBezTo>
                  <a:pt x="4201640" y="382291"/>
                  <a:pt x="4212913" y="365703"/>
                  <a:pt x="4223029" y="346801"/>
                </a:cubicBezTo>
                <a:cubicBezTo>
                  <a:pt x="4233144" y="327898"/>
                  <a:pt x="4241588" y="307453"/>
                  <a:pt x="4248360" y="285464"/>
                </a:cubicBezTo>
                <a:close/>
                <a:moveTo>
                  <a:pt x="3574562" y="278778"/>
                </a:moveTo>
                <a:lnTo>
                  <a:pt x="3574562" y="389363"/>
                </a:lnTo>
                <a:lnTo>
                  <a:pt x="3645542" y="372390"/>
                </a:lnTo>
                <a:cubicBezTo>
                  <a:pt x="3639102" y="360131"/>
                  <a:pt x="3633208" y="346329"/>
                  <a:pt x="3627861" y="330984"/>
                </a:cubicBezTo>
                <a:cubicBezTo>
                  <a:pt x="3622514" y="315640"/>
                  <a:pt x="3617778" y="298237"/>
                  <a:pt x="3613652" y="278778"/>
                </a:cubicBezTo>
                <a:close/>
                <a:moveTo>
                  <a:pt x="4336829" y="249974"/>
                </a:moveTo>
                <a:cubicBezTo>
                  <a:pt x="4348957" y="252924"/>
                  <a:pt x="4360876" y="257540"/>
                  <a:pt x="4372585" y="263824"/>
                </a:cubicBezTo>
                <a:cubicBezTo>
                  <a:pt x="4384294" y="270107"/>
                  <a:pt x="4394004" y="277848"/>
                  <a:pt x="4401712" y="287046"/>
                </a:cubicBezTo>
                <a:cubicBezTo>
                  <a:pt x="4409422" y="296244"/>
                  <a:pt x="4413340" y="306689"/>
                  <a:pt x="4413467" y="318383"/>
                </a:cubicBezTo>
                <a:cubicBezTo>
                  <a:pt x="4413028" y="329765"/>
                  <a:pt x="4410362" y="338833"/>
                  <a:pt x="4405466" y="345586"/>
                </a:cubicBezTo>
                <a:cubicBezTo>
                  <a:pt x="4400570" y="352339"/>
                  <a:pt x="4395045" y="357407"/>
                  <a:pt x="4388892" y="360788"/>
                </a:cubicBezTo>
                <a:cubicBezTo>
                  <a:pt x="4382739" y="364169"/>
                  <a:pt x="4377557" y="366494"/>
                  <a:pt x="4373347" y="367760"/>
                </a:cubicBezTo>
                <a:cubicBezTo>
                  <a:pt x="4370540" y="352759"/>
                  <a:pt x="4365739" y="334156"/>
                  <a:pt x="4358946" y="311953"/>
                </a:cubicBezTo>
                <a:cubicBezTo>
                  <a:pt x="4352151" y="289751"/>
                  <a:pt x="4344779" y="269091"/>
                  <a:pt x="4336829" y="249974"/>
                </a:cubicBezTo>
                <a:close/>
                <a:moveTo>
                  <a:pt x="1592923" y="243288"/>
                </a:moveTo>
                <a:lnTo>
                  <a:pt x="1592923" y="311182"/>
                </a:lnTo>
                <a:lnTo>
                  <a:pt x="1643329" y="311182"/>
                </a:lnTo>
                <a:lnTo>
                  <a:pt x="1643329" y="243288"/>
                </a:lnTo>
                <a:close/>
                <a:moveTo>
                  <a:pt x="3195619" y="239173"/>
                </a:moveTo>
                <a:lnTo>
                  <a:pt x="3193562" y="243802"/>
                </a:lnTo>
                <a:cubicBezTo>
                  <a:pt x="3201041" y="261783"/>
                  <a:pt x="3209614" y="278028"/>
                  <a:pt x="3219279" y="292537"/>
                </a:cubicBezTo>
                <a:cubicBezTo>
                  <a:pt x="3228945" y="307046"/>
                  <a:pt x="3239574" y="319947"/>
                  <a:pt x="3251169" y="331242"/>
                </a:cubicBezTo>
                <a:cubicBezTo>
                  <a:pt x="3259955" y="318115"/>
                  <a:pt x="3267971" y="303863"/>
                  <a:pt x="3275214" y="288486"/>
                </a:cubicBezTo>
                <a:cubicBezTo>
                  <a:pt x="3282458" y="273109"/>
                  <a:pt x="3288674" y="256672"/>
                  <a:pt x="3293860" y="239173"/>
                </a:cubicBezTo>
                <a:close/>
                <a:moveTo>
                  <a:pt x="23146" y="225800"/>
                </a:moveTo>
                <a:cubicBezTo>
                  <a:pt x="32587" y="227075"/>
                  <a:pt x="41095" y="229154"/>
                  <a:pt x="48671" y="232036"/>
                </a:cubicBezTo>
                <a:cubicBezTo>
                  <a:pt x="56247" y="234919"/>
                  <a:pt x="63340" y="238669"/>
                  <a:pt x="69952" y="243288"/>
                </a:cubicBezTo>
                <a:lnTo>
                  <a:pt x="273120" y="243288"/>
                </a:lnTo>
                <a:lnTo>
                  <a:pt x="317869" y="229400"/>
                </a:lnTo>
                <a:lnTo>
                  <a:pt x="317869" y="402736"/>
                </a:lnTo>
                <a:cubicBezTo>
                  <a:pt x="318265" y="421842"/>
                  <a:pt x="314129" y="436480"/>
                  <a:pt x="305460" y="446649"/>
                </a:cubicBezTo>
                <a:cubicBezTo>
                  <a:pt x="296791" y="456818"/>
                  <a:pt x="281211" y="463612"/>
                  <a:pt x="258719" y="467030"/>
                </a:cubicBezTo>
                <a:cubicBezTo>
                  <a:pt x="257090" y="454321"/>
                  <a:pt x="254561" y="443863"/>
                  <a:pt x="251132" y="435655"/>
                </a:cubicBezTo>
                <a:cubicBezTo>
                  <a:pt x="247703" y="427446"/>
                  <a:pt x="242345" y="420588"/>
                  <a:pt x="235058" y="415081"/>
                </a:cubicBezTo>
                <a:cubicBezTo>
                  <a:pt x="230076" y="415981"/>
                  <a:pt x="223711" y="415595"/>
                  <a:pt x="215963" y="413923"/>
                </a:cubicBezTo>
                <a:cubicBezTo>
                  <a:pt x="208216" y="412252"/>
                  <a:pt x="201208" y="408523"/>
                  <a:pt x="194939" y="402736"/>
                </a:cubicBezTo>
                <a:lnTo>
                  <a:pt x="194939" y="386791"/>
                </a:lnTo>
                <a:lnTo>
                  <a:pt x="140932" y="386791"/>
                </a:lnTo>
                <a:lnTo>
                  <a:pt x="140932" y="414052"/>
                </a:lnTo>
                <a:cubicBezTo>
                  <a:pt x="134171" y="418563"/>
                  <a:pt x="127120" y="421499"/>
                  <a:pt x="119780" y="422860"/>
                </a:cubicBezTo>
                <a:cubicBezTo>
                  <a:pt x="112440" y="424221"/>
                  <a:pt x="105260" y="424714"/>
                  <a:pt x="98241" y="424339"/>
                </a:cubicBezTo>
                <a:lnTo>
                  <a:pt x="98241" y="283407"/>
                </a:lnTo>
                <a:cubicBezTo>
                  <a:pt x="106674" y="284414"/>
                  <a:pt x="114368" y="286257"/>
                  <a:pt x="121323" y="288936"/>
                </a:cubicBezTo>
                <a:cubicBezTo>
                  <a:pt x="128277" y="291615"/>
                  <a:pt x="134814" y="295258"/>
                  <a:pt x="140932" y="299866"/>
                </a:cubicBezTo>
                <a:lnTo>
                  <a:pt x="195968" y="299866"/>
                </a:lnTo>
                <a:lnTo>
                  <a:pt x="236601" y="283921"/>
                </a:lnTo>
                <a:lnTo>
                  <a:pt x="236601" y="404794"/>
                </a:lnTo>
                <a:lnTo>
                  <a:pt x="254089" y="405822"/>
                </a:lnTo>
                <a:cubicBezTo>
                  <a:pt x="260605" y="406176"/>
                  <a:pt x="264934" y="404054"/>
                  <a:pt x="267077" y="399457"/>
                </a:cubicBezTo>
                <a:cubicBezTo>
                  <a:pt x="269220" y="394860"/>
                  <a:pt x="270206" y="388752"/>
                  <a:pt x="270034" y="381133"/>
                </a:cubicBezTo>
                <a:lnTo>
                  <a:pt x="270034" y="251517"/>
                </a:lnTo>
                <a:lnTo>
                  <a:pt x="69952" y="251517"/>
                </a:lnTo>
                <a:lnTo>
                  <a:pt x="69952" y="454686"/>
                </a:lnTo>
                <a:cubicBezTo>
                  <a:pt x="62408" y="459690"/>
                  <a:pt x="54607" y="462926"/>
                  <a:pt x="46549" y="464394"/>
                </a:cubicBezTo>
                <a:cubicBezTo>
                  <a:pt x="38491" y="465862"/>
                  <a:pt x="30690" y="466398"/>
                  <a:pt x="23146" y="466001"/>
                </a:cubicBezTo>
                <a:close/>
                <a:moveTo>
                  <a:pt x="639204" y="207283"/>
                </a:moveTo>
                <a:lnTo>
                  <a:pt x="693725" y="246374"/>
                </a:lnTo>
                <a:cubicBezTo>
                  <a:pt x="691829" y="250478"/>
                  <a:pt x="689321" y="253457"/>
                  <a:pt x="686203" y="255311"/>
                </a:cubicBezTo>
                <a:cubicBezTo>
                  <a:pt x="683085" y="257164"/>
                  <a:pt x="679934" y="257957"/>
                  <a:pt x="676752" y="257689"/>
                </a:cubicBezTo>
                <a:cubicBezTo>
                  <a:pt x="671426" y="273913"/>
                  <a:pt x="665490" y="289558"/>
                  <a:pt x="658942" y="304624"/>
                </a:cubicBezTo>
                <a:cubicBezTo>
                  <a:pt x="652395" y="319690"/>
                  <a:pt x="644787" y="334049"/>
                  <a:pt x="636118" y="347701"/>
                </a:cubicBezTo>
                <a:cubicBezTo>
                  <a:pt x="649438" y="359917"/>
                  <a:pt x="664204" y="370204"/>
                  <a:pt x="680416" y="378562"/>
                </a:cubicBezTo>
                <a:cubicBezTo>
                  <a:pt x="696629" y="386920"/>
                  <a:pt x="714610" y="392578"/>
                  <a:pt x="734359" y="395535"/>
                </a:cubicBezTo>
                <a:lnTo>
                  <a:pt x="699898" y="462915"/>
                </a:lnTo>
                <a:cubicBezTo>
                  <a:pt x="680342" y="454911"/>
                  <a:pt x="662746" y="444559"/>
                  <a:pt x="647112" y="431861"/>
                </a:cubicBezTo>
                <a:cubicBezTo>
                  <a:pt x="631478" y="419163"/>
                  <a:pt x="617869" y="404311"/>
                  <a:pt x="606286" y="387306"/>
                </a:cubicBezTo>
                <a:cubicBezTo>
                  <a:pt x="591230" y="404065"/>
                  <a:pt x="573249" y="419153"/>
                  <a:pt x="552343" y="432568"/>
                </a:cubicBezTo>
                <a:cubicBezTo>
                  <a:pt x="531437" y="445984"/>
                  <a:pt x="506898" y="457472"/>
                  <a:pt x="478727" y="467030"/>
                </a:cubicBezTo>
                <a:cubicBezTo>
                  <a:pt x="496633" y="452714"/>
                  <a:pt x="514571" y="435697"/>
                  <a:pt x="532541" y="415981"/>
                </a:cubicBezTo>
                <a:cubicBezTo>
                  <a:pt x="550511" y="396264"/>
                  <a:pt x="567549" y="373333"/>
                  <a:pt x="583654" y="347186"/>
                </a:cubicBezTo>
                <a:cubicBezTo>
                  <a:pt x="575168" y="328884"/>
                  <a:pt x="568353" y="309296"/>
                  <a:pt x="563209" y="288422"/>
                </a:cubicBezTo>
                <a:cubicBezTo>
                  <a:pt x="558065" y="267548"/>
                  <a:pt x="554594" y="245645"/>
                  <a:pt x="552793" y="222714"/>
                </a:cubicBezTo>
                <a:cubicBezTo>
                  <a:pt x="558408" y="236237"/>
                  <a:pt x="565309" y="250596"/>
                  <a:pt x="573496" y="265791"/>
                </a:cubicBezTo>
                <a:cubicBezTo>
                  <a:pt x="581683" y="280985"/>
                  <a:pt x="591413" y="296116"/>
                  <a:pt x="602685" y="311182"/>
                </a:cubicBezTo>
                <a:cubicBezTo>
                  <a:pt x="617687" y="280921"/>
                  <a:pt x="629860" y="246288"/>
                  <a:pt x="639204" y="207283"/>
                </a:cubicBezTo>
                <a:close/>
                <a:moveTo>
                  <a:pt x="3591535" y="204711"/>
                </a:moveTo>
                <a:lnTo>
                  <a:pt x="3591535" y="270548"/>
                </a:lnTo>
                <a:lnTo>
                  <a:pt x="3643484" y="270548"/>
                </a:lnTo>
                <a:lnTo>
                  <a:pt x="3643484" y="204711"/>
                </a:lnTo>
                <a:close/>
                <a:moveTo>
                  <a:pt x="3503067" y="204711"/>
                </a:moveTo>
                <a:cubicBezTo>
                  <a:pt x="3502831" y="216777"/>
                  <a:pt x="3502403" y="228264"/>
                  <a:pt x="3501781" y="239173"/>
                </a:cubicBezTo>
                <a:cubicBezTo>
                  <a:pt x="3501160" y="250081"/>
                  <a:pt x="3500216" y="260540"/>
                  <a:pt x="3498952" y="270548"/>
                </a:cubicBezTo>
                <a:lnTo>
                  <a:pt x="3548329" y="270548"/>
                </a:lnTo>
                <a:lnTo>
                  <a:pt x="3548329" y="204711"/>
                </a:lnTo>
                <a:close/>
                <a:moveTo>
                  <a:pt x="2884056" y="186195"/>
                </a:moveTo>
                <a:cubicBezTo>
                  <a:pt x="2888739" y="209073"/>
                  <a:pt x="2894547" y="229925"/>
                  <a:pt x="2901480" y="248753"/>
                </a:cubicBezTo>
                <a:cubicBezTo>
                  <a:pt x="2908413" y="267580"/>
                  <a:pt x="2916149" y="284446"/>
                  <a:pt x="2924690" y="299352"/>
                </a:cubicBezTo>
                <a:cubicBezTo>
                  <a:pt x="2930090" y="283450"/>
                  <a:pt x="2934977" y="266133"/>
                  <a:pt x="2939349" y="247403"/>
                </a:cubicBezTo>
                <a:cubicBezTo>
                  <a:pt x="2943721" y="228672"/>
                  <a:pt x="2947578" y="208269"/>
                  <a:pt x="2950922" y="186195"/>
                </a:cubicBezTo>
                <a:close/>
                <a:moveTo>
                  <a:pt x="1592923" y="168707"/>
                </a:moveTo>
                <a:lnTo>
                  <a:pt x="1592923" y="235058"/>
                </a:lnTo>
                <a:lnTo>
                  <a:pt x="1643329" y="235058"/>
                </a:lnTo>
                <a:lnTo>
                  <a:pt x="1643329" y="168707"/>
                </a:lnTo>
                <a:close/>
                <a:moveTo>
                  <a:pt x="1765231" y="166650"/>
                </a:moveTo>
                <a:lnTo>
                  <a:pt x="1765231" y="172822"/>
                </a:lnTo>
                <a:cubicBezTo>
                  <a:pt x="1765263" y="190310"/>
                  <a:pt x="1765198" y="206897"/>
                  <a:pt x="1765038" y="222585"/>
                </a:cubicBezTo>
                <a:cubicBezTo>
                  <a:pt x="1764877" y="238273"/>
                  <a:pt x="1764427" y="253060"/>
                  <a:pt x="1763687" y="266948"/>
                </a:cubicBezTo>
                <a:lnTo>
                  <a:pt x="1817694" y="266948"/>
                </a:lnTo>
                <a:lnTo>
                  <a:pt x="1817694" y="166650"/>
                </a:lnTo>
                <a:close/>
                <a:moveTo>
                  <a:pt x="4392893" y="138360"/>
                </a:moveTo>
                <a:lnTo>
                  <a:pt x="4392893" y="223742"/>
                </a:lnTo>
                <a:lnTo>
                  <a:pt x="4457701" y="223742"/>
                </a:lnTo>
                <a:lnTo>
                  <a:pt x="4457701" y="138360"/>
                </a:lnTo>
                <a:close/>
                <a:moveTo>
                  <a:pt x="4283850" y="138360"/>
                </a:moveTo>
                <a:lnTo>
                  <a:pt x="4283850" y="223742"/>
                </a:lnTo>
                <a:lnTo>
                  <a:pt x="4347630" y="223742"/>
                </a:lnTo>
                <a:lnTo>
                  <a:pt x="4347630" y="138360"/>
                </a:lnTo>
                <a:close/>
                <a:moveTo>
                  <a:pt x="105442" y="124473"/>
                </a:moveTo>
                <a:lnTo>
                  <a:pt x="105442" y="191338"/>
                </a:lnTo>
                <a:lnTo>
                  <a:pt x="226314" y="191338"/>
                </a:lnTo>
                <a:lnTo>
                  <a:pt x="226314" y="124473"/>
                </a:lnTo>
                <a:close/>
                <a:moveTo>
                  <a:pt x="630460" y="117786"/>
                </a:moveTo>
                <a:cubicBezTo>
                  <a:pt x="651474" y="121387"/>
                  <a:pt x="670912" y="128202"/>
                  <a:pt x="688775" y="138232"/>
                </a:cubicBezTo>
                <a:cubicBezTo>
                  <a:pt x="706638" y="148262"/>
                  <a:pt x="718746" y="159963"/>
                  <a:pt x="725101" y="173336"/>
                </a:cubicBezTo>
                <a:cubicBezTo>
                  <a:pt x="730152" y="185836"/>
                  <a:pt x="731651" y="196498"/>
                  <a:pt x="729596" y="205321"/>
                </a:cubicBezTo>
                <a:cubicBezTo>
                  <a:pt x="727542" y="214144"/>
                  <a:pt x="723516" y="221225"/>
                  <a:pt x="717519" y="226562"/>
                </a:cubicBezTo>
                <a:cubicBezTo>
                  <a:pt x="711521" y="231899"/>
                  <a:pt x="705133" y="235588"/>
                  <a:pt x="698354" y="237630"/>
                </a:cubicBezTo>
                <a:cubicBezTo>
                  <a:pt x="688935" y="217527"/>
                  <a:pt x="678327" y="197039"/>
                  <a:pt x="666529" y="176165"/>
                </a:cubicBezTo>
                <a:cubicBezTo>
                  <a:pt x="654731" y="155291"/>
                  <a:pt x="642708" y="135831"/>
                  <a:pt x="630460" y="117786"/>
                </a:cubicBezTo>
                <a:close/>
                <a:moveTo>
                  <a:pt x="551765" y="114186"/>
                </a:moveTo>
                <a:lnTo>
                  <a:pt x="606800" y="152762"/>
                </a:lnTo>
                <a:cubicBezTo>
                  <a:pt x="605354" y="158163"/>
                  <a:pt x="602975" y="161763"/>
                  <a:pt x="599664" y="163563"/>
                </a:cubicBezTo>
                <a:cubicBezTo>
                  <a:pt x="596352" y="165364"/>
                  <a:pt x="593073" y="165364"/>
                  <a:pt x="589827" y="163563"/>
                </a:cubicBezTo>
                <a:cubicBezTo>
                  <a:pt x="579882" y="181426"/>
                  <a:pt x="565695" y="200479"/>
                  <a:pt x="547264" y="220721"/>
                </a:cubicBezTo>
                <a:cubicBezTo>
                  <a:pt x="528833" y="240962"/>
                  <a:pt x="510274" y="258600"/>
                  <a:pt x="491586" y="273634"/>
                </a:cubicBezTo>
                <a:cubicBezTo>
                  <a:pt x="496805" y="262112"/>
                  <a:pt x="503340" y="247266"/>
                  <a:pt x="511188" y="229095"/>
                </a:cubicBezTo>
                <a:cubicBezTo>
                  <a:pt x="519037" y="210925"/>
                  <a:pt x="526714" y="191697"/>
                  <a:pt x="534220" y="171412"/>
                </a:cubicBezTo>
                <a:cubicBezTo>
                  <a:pt x="541725" y="151127"/>
                  <a:pt x="547574" y="132052"/>
                  <a:pt x="551765" y="114186"/>
                </a:cubicBezTo>
                <a:close/>
                <a:moveTo>
                  <a:pt x="61722" y="99270"/>
                </a:moveTo>
                <a:cubicBezTo>
                  <a:pt x="70649" y="100566"/>
                  <a:pt x="78642" y="102602"/>
                  <a:pt x="85704" y="105378"/>
                </a:cubicBezTo>
                <a:cubicBezTo>
                  <a:pt x="92766" y="108153"/>
                  <a:pt x="99345" y="111603"/>
                  <a:pt x="105442" y="115729"/>
                </a:cubicBezTo>
                <a:lnTo>
                  <a:pt x="105442" y="116243"/>
                </a:lnTo>
                <a:lnTo>
                  <a:pt x="227858" y="116243"/>
                </a:lnTo>
                <a:lnTo>
                  <a:pt x="271577" y="101327"/>
                </a:lnTo>
                <a:lnTo>
                  <a:pt x="271577" y="220142"/>
                </a:lnTo>
                <a:cubicBezTo>
                  <a:pt x="266444" y="221331"/>
                  <a:pt x="259351" y="221139"/>
                  <a:pt x="250296" y="219563"/>
                </a:cubicBezTo>
                <a:cubicBezTo>
                  <a:pt x="241241" y="217988"/>
                  <a:pt x="233247" y="214066"/>
                  <a:pt x="226314" y="207798"/>
                </a:cubicBezTo>
                <a:lnTo>
                  <a:pt x="226314" y="199568"/>
                </a:lnTo>
                <a:lnTo>
                  <a:pt x="105442" y="199568"/>
                </a:lnTo>
                <a:lnTo>
                  <a:pt x="105442" y="213970"/>
                </a:lnTo>
                <a:cubicBezTo>
                  <a:pt x="98445" y="218727"/>
                  <a:pt x="91223" y="221814"/>
                  <a:pt x="83775" y="223228"/>
                </a:cubicBezTo>
                <a:cubicBezTo>
                  <a:pt x="76328" y="224643"/>
                  <a:pt x="68977" y="225157"/>
                  <a:pt x="61722" y="224771"/>
                </a:cubicBezTo>
                <a:close/>
                <a:moveTo>
                  <a:pt x="4751775" y="94641"/>
                </a:moveTo>
                <a:lnTo>
                  <a:pt x="4751775" y="168707"/>
                </a:lnTo>
                <a:cubicBezTo>
                  <a:pt x="4774921" y="144018"/>
                  <a:pt x="4794466" y="119329"/>
                  <a:pt x="4810411" y="94641"/>
                </a:cubicBezTo>
                <a:close/>
                <a:moveTo>
                  <a:pt x="1592923" y="93612"/>
                </a:moveTo>
                <a:lnTo>
                  <a:pt x="1592923" y="159963"/>
                </a:lnTo>
                <a:lnTo>
                  <a:pt x="1643329" y="159963"/>
                </a:lnTo>
                <a:lnTo>
                  <a:pt x="1643329" y="93612"/>
                </a:lnTo>
                <a:close/>
                <a:moveTo>
                  <a:pt x="4072833" y="83839"/>
                </a:moveTo>
                <a:lnTo>
                  <a:pt x="4129926" y="144018"/>
                </a:lnTo>
                <a:cubicBezTo>
                  <a:pt x="4127847" y="148422"/>
                  <a:pt x="4124804" y="151958"/>
                  <a:pt x="4120796" y="154627"/>
                </a:cubicBezTo>
                <a:cubicBezTo>
                  <a:pt x="4116789" y="157295"/>
                  <a:pt x="4111945" y="157359"/>
                  <a:pt x="4106266" y="154819"/>
                </a:cubicBezTo>
                <a:cubicBezTo>
                  <a:pt x="4083645" y="191231"/>
                  <a:pt x="4054177" y="226036"/>
                  <a:pt x="4017862" y="259233"/>
                </a:cubicBezTo>
                <a:cubicBezTo>
                  <a:pt x="3981547" y="292430"/>
                  <a:pt x="3938320" y="320033"/>
                  <a:pt x="3888182" y="342043"/>
                </a:cubicBezTo>
                <a:cubicBezTo>
                  <a:pt x="3907721" y="368154"/>
                  <a:pt x="3933222" y="384969"/>
                  <a:pt x="3964686" y="392487"/>
                </a:cubicBezTo>
                <a:cubicBezTo>
                  <a:pt x="3996151" y="400006"/>
                  <a:pt x="4029501" y="402038"/>
                  <a:pt x="4064737" y="398583"/>
                </a:cubicBezTo>
                <a:cubicBezTo>
                  <a:pt x="4099973" y="395129"/>
                  <a:pt x="4133019" y="389998"/>
                  <a:pt x="4163873" y="383191"/>
                </a:cubicBezTo>
                <a:cubicBezTo>
                  <a:pt x="4158419" y="394207"/>
                  <a:pt x="4153769" y="404965"/>
                  <a:pt x="4149922" y="415466"/>
                </a:cubicBezTo>
                <a:cubicBezTo>
                  <a:pt x="4146075" y="425968"/>
                  <a:pt x="4143353" y="438012"/>
                  <a:pt x="4141756" y="451599"/>
                </a:cubicBezTo>
                <a:cubicBezTo>
                  <a:pt x="4085194" y="454835"/>
                  <a:pt x="4039442" y="455908"/>
                  <a:pt x="4004501" y="454819"/>
                </a:cubicBezTo>
                <a:cubicBezTo>
                  <a:pt x="3969560" y="453730"/>
                  <a:pt x="3942249" y="445469"/>
                  <a:pt x="3922567" y="430035"/>
                </a:cubicBezTo>
                <a:cubicBezTo>
                  <a:pt x="3902885" y="414601"/>
                  <a:pt x="3887652" y="386985"/>
                  <a:pt x="3876866" y="347186"/>
                </a:cubicBezTo>
                <a:cubicBezTo>
                  <a:pt x="3873416" y="366432"/>
                  <a:pt x="3869258" y="383877"/>
                  <a:pt x="3864393" y="399521"/>
                </a:cubicBezTo>
                <a:cubicBezTo>
                  <a:pt x="3859528" y="415166"/>
                  <a:pt x="3854599" y="427725"/>
                  <a:pt x="3849605" y="437198"/>
                </a:cubicBezTo>
                <a:cubicBezTo>
                  <a:pt x="3850838" y="445384"/>
                  <a:pt x="3850816" y="451257"/>
                  <a:pt x="3849541" y="454814"/>
                </a:cubicBezTo>
                <a:cubicBezTo>
                  <a:pt x="3848266" y="458372"/>
                  <a:pt x="3846059" y="461415"/>
                  <a:pt x="3842919" y="463944"/>
                </a:cubicBezTo>
                <a:lnTo>
                  <a:pt x="3803828" y="396050"/>
                </a:lnTo>
                <a:lnTo>
                  <a:pt x="3875323" y="319411"/>
                </a:lnTo>
                <a:cubicBezTo>
                  <a:pt x="3876952" y="323441"/>
                  <a:pt x="3878838" y="327212"/>
                  <a:pt x="3880981" y="330727"/>
                </a:cubicBezTo>
                <a:cubicBezTo>
                  <a:pt x="3896446" y="317595"/>
                  <a:pt x="3914265" y="301225"/>
                  <a:pt x="3934435" y="281616"/>
                </a:cubicBezTo>
                <a:cubicBezTo>
                  <a:pt x="3954606" y="262007"/>
                  <a:pt x="3974863" y="239770"/>
                  <a:pt x="3995205" y="214903"/>
                </a:cubicBezTo>
                <a:cubicBezTo>
                  <a:pt x="4015547" y="190037"/>
                  <a:pt x="4033708" y="163151"/>
                  <a:pt x="4049688" y="134245"/>
                </a:cubicBezTo>
                <a:lnTo>
                  <a:pt x="3829031" y="134245"/>
                </a:lnTo>
                <a:lnTo>
                  <a:pt x="3825431" y="125502"/>
                </a:lnTo>
                <a:lnTo>
                  <a:pt x="4054317" y="125502"/>
                </a:lnTo>
                <a:cubicBezTo>
                  <a:pt x="4061518" y="112128"/>
                  <a:pt x="4067690" y="98241"/>
                  <a:pt x="4072833" y="83839"/>
                </a:cubicBezTo>
                <a:close/>
                <a:moveTo>
                  <a:pt x="2104568" y="75095"/>
                </a:moveTo>
                <a:lnTo>
                  <a:pt x="2164747" y="88468"/>
                </a:lnTo>
                <a:cubicBezTo>
                  <a:pt x="2165197" y="92894"/>
                  <a:pt x="2164169" y="97159"/>
                  <a:pt x="2161661" y="101263"/>
                </a:cubicBezTo>
                <a:cubicBezTo>
                  <a:pt x="2159154" y="105367"/>
                  <a:pt x="2155553" y="107446"/>
                  <a:pt x="2150860" y="107499"/>
                </a:cubicBezTo>
                <a:lnTo>
                  <a:pt x="2150860" y="342557"/>
                </a:lnTo>
                <a:cubicBezTo>
                  <a:pt x="2144591" y="348354"/>
                  <a:pt x="2136683" y="352319"/>
                  <a:pt x="2127135" y="354452"/>
                </a:cubicBezTo>
                <a:cubicBezTo>
                  <a:pt x="2117588" y="356584"/>
                  <a:pt x="2110065" y="357591"/>
                  <a:pt x="2104568" y="357473"/>
                </a:cubicBezTo>
                <a:close/>
                <a:moveTo>
                  <a:pt x="1765745" y="58636"/>
                </a:moveTo>
                <a:lnTo>
                  <a:pt x="1765231" y="157906"/>
                </a:lnTo>
                <a:lnTo>
                  <a:pt x="1817694" y="157906"/>
                </a:lnTo>
                <a:lnTo>
                  <a:pt x="1817694" y="58636"/>
                </a:lnTo>
                <a:close/>
                <a:moveTo>
                  <a:pt x="1900886" y="57093"/>
                </a:moveTo>
                <a:lnTo>
                  <a:pt x="2085023" y="57093"/>
                </a:lnTo>
                <a:lnTo>
                  <a:pt x="2080394" y="65323"/>
                </a:lnTo>
                <a:lnTo>
                  <a:pt x="2010957" y="65323"/>
                </a:lnTo>
                <a:lnTo>
                  <a:pt x="2010957" y="216541"/>
                </a:lnTo>
                <a:lnTo>
                  <a:pt x="2096338" y="216541"/>
                </a:lnTo>
                <a:lnTo>
                  <a:pt x="2091710" y="224257"/>
                </a:lnTo>
                <a:lnTo>
                  <a:pt x="2010957" y="224257"/>
                </a:lnTo>
                <a:lnTo>
                  <a:pt x="2010957" y="450571"/>
                </a:lnTo>
                <a:cubicBezTo>
                  <a:pt x="2004570" y="457407"/>
                  <a:pt x="1996255" y="461994"/>
                  <a:pt x="1986011" y="464330"/>
                </a:cubicBezTo>
                <a:cubicBezTo>
                  <a:pt x="1975766" y="466666"/>
                  <a:pt x="1967965" y="467394"/>
                  <a:pt x="1962608" y="466516"/>
                </a:cubicBezTo>
                <a:lnTo>
                  <a:pt x="1962608" y="224257"/>
                </a:lnTo>
                <a:lnTo>
                  <a:pt x="1894713" y="224257"/>
                </a:lnTo>
                <a:lnTo>
                  <a:pt x="1891627" y="216541"/>
                </a:lnTo>
                <a:lnTo>
                  <a:pt x="1962608" y="216541"/>
                </a:lnTo>
                <a:lnTo>
                  <a:pt x="1962608" y="65323"/>
                </a:lnTo>
                <a:lnTo>
                  <a:pt x="1903972" y="65323"/>
                </a:lnTo>
                <a:close/>
                <a:moveTo>
                  <a:pt x="4392893" y="44749"/>
                </a:moveTo>
                <a:lnTo>
                  <a:pt x="4392893" y="128588"/>
                </a:lnTo>
                <a:lnTo>
                  <a:pt x="4457701" y="128588"/>
                </a:lnTo>
                <a:lnTo>
                  <a:pt x="4457701" y="44749"/>
                </a:lnTo>
                <a:close/>
                <a:moveTo>
                  <a:pt x="4283850" y="44749"/>
                </a:moveTo>
                <a:lnTo>
                  <a:pt x="4283850" y="128588"/>
                </a:lnTo>
                <a:lnTo>
                  <a:pt x="4347630" y="128588"/>
                </a:lnTo>
                <a:lnTo>
                  <a:pt x="4347630" y="44749"/>
                </a:lnTo>
                <a:close/>
                <a:moveTo>
                  <a:pt x="3503581" y="43206"/>
                </a:moveTo>
                <a:lnTo>
                  <a:pt x="3503581" y="113671"/>
                </a:lnTo>
                <a:lnTo>
                  <a:pt x="3701092" y="113671"/>
                </a:lnTo>
                <a:lnTo>
                  <a:pt x="3701092" y="43206"/>
                </a:lnTo>
                <a:close/>
                <a:moveTo>
                  <a:pt x="3285630" y="32919"/>
                </a:moveTo>
                <a:cubicBezTo>
                  <a:pt x="3308422" y="36380"/>
                  <a:pt x="3325846" y="42316"/>
                  <a:pt x="3337901" y="50728"/>
                </a:cubicBezTo>
                <a:cubicBezTo>
                  <a:pt x="3349956" y="59140"/>
                  <a:pt x="3357221" y="67776"/>
                  <a:pt x="3359696" y="76638"/>
                </a:cubicBezTo>
                <a:cubicBezTo>
                  <a:pt x="3362624" y="87217"/>
                  <a:pt x="3362198" y="95892"/>
                  <a:pt x="3358420" y="102661"/>
                </a:cubicBezTo>
                <a:cubicBezTo>
                  <a:pt x="3354642" y="109430"/>
                  <a:pt x="3349492" y="114599"/>
                  <a:pt x="3342970" y="118167"/>
                </a:cubicBezTo>
                <a:cubicBezTo>
                  <a:pt x="3336449" y="121736"/>
                  <a:pt x="3330537" y="124009"/>
                  <a:pt x="3325235" y="124987"/>
                </a:cubicBezTo>
                <a:cubicBezTo>
                  <a:pt x="3319342" y="109032"/>
                  <a:pt x="3313126" y="93751"/>
                  <a:pt x="3306590" y="79146"/>
                </a:cubicBezTo>
                <a:cubicBezTo>
                  <a:pt x="3300054" y="64540"/>
                  <a:pt x="3293067" y="49131"/>
                  <a:pt x="3285630" y="32919"/>
                </a:cubicBezTo>
                <a:close/>
                <a:moveTo>
                  <a:pt x="1357999" y="31890"/>
                </a:moveTo>
                <a:cubicBezTo>
                  <a:pt x="1374533" y="32908"/>
                  <a:pt x="1389556" y="36273"/>
                  <a:pt x="1403069" y="41984"/>
                </a:cubicBezTo>
                <a:cubicBezTo>
                  <a:pt x="1416581" y="47695"/>
                  <a:pt x="1425046" y="57361"/>
                  <a:pt x="1428465" y="70980"/>
                </a:cubicBezTo>
                <a:cubicBezTo>
                  <a:pt x="1430357" y="81458"/>
                  <a:pt x="1429201" y="90621"/>
                  <a:pt x="1424998" y="98470"/>
                </a:cubicBezTo>
                <a:cubicBezTo>
                  <a:pt x="1420794" y="106318"/>
                  <a:pt x="1415561" y="112738"/>
                  <a:pt x="1409300" y="117729"/>
                </a:cubicBezTo>
                <a:cubicBezTo>
                  <a:pt x="1403039" y="122720"/>
                  <a:pt x="1397769" y="126168"/>
                  <a:pt x="1393489" y="128073"/>
                </a:cubicBezTo>
                <a:cubicBezTo>
                  <a:pt x="1389085" y="111207"/>
                  <a:pt x="1383877" y="94919"/>
                  <a:pt x="1377866" y="79210"/>
                </a:cubicBezTo>
                <a:cubicBezTo>
                  <a:pt x="1371854" y="63501"/>
                  <a:pt x="1365232" y="47728"/>
                  <a:pt x="1357999" y="31890"/>
                </a:cubicBezTo>
                <a:close/>
                <a:moveTo>
                  <a:pt x="1551775" y="15945"/>
                </a:moveTo>
                <a:lnTo>
                  <a:pt x="1607325" y="27261"/>
                </a:lnTo>
                <a:cubicBezTo>
                  <a:pt x="1606050" y="32533"/>
                  <a:pt x="1604228" y="36519"/>
                  <a:pt x="1601860" y="39219"/>
                </a:cubicBezTo>
                <a:cubicBezTo>
                  <a:pt x="1599492" y="41920"/>
                  <a:pt x="1596513" y="44106"/>
                  <a:pt x="1592923" y="45777"/>
                </a:cubicBezTo>
                <a:lnTo>
                  <a:pt x="1592923" y="85382"/>
                </a:lnTo>
                <a:lnTo>
                  <a:pt x="1643329" y="85382"/>
                </a:lnTo>
                <a:lnTo>
                  <a:pt x="1643329" y="15945"/>
                </a:lnTo>
                <a:lnTo>
                  <a:pt x="1698365" y="27261"/>
                </a:lnTo>
                <a:cubicBezTo>
                  <a:pt x="1697165" y="32533"/>
                  <a:pt x="1695579" y="36519"/>
                  <a:pt x="1693607" y="39219"/>
                </a:cubicBezTo>
                <a:cubicBezTo>
                  <a:pt x="1691636" y="41920"/>
                  <a:pt x="1688764" y="44106"/>
                  <a:pt x="1684992" y="45777"/>
                </a:cubicBezTo>
                <a:lnTo>
                  <a:pt x="1684992" y="85382"/>
                </a:lnTo>
                <a:lnTo>
                  <a:pt x="1722025" y="85382"/>
                </a:lnTo>
                <a:lnTo>
                  <a:pt x="1716882" y="93612"/>
                </a:lnTo>
                <a:lnTo>
                  <a:pt x="1684992" y="93612"/>
                </a:lnTo>
                <a:lnTo>
                  <a:pt x="1684992" y="311182"/>
                </a:lnTo>
                <a:lnTo>
                  <a:pt x="1720482" y="311182"/>
                </a:lnTo>
                <a:cubicBezTo>
                  <a:pt x="1722925" y="289001"/>
                  <a:pt x="1724340" y="267398"/>
                  <a:pt x="1724726" y="246374"/>
                </a:cubicBezTo>
                <a:cubicBezTo>
                  <a:pt x="1725111" y="225350"/>
                  <a:pt x="1725240" y="205290"/>
                  <a:pt x="1725111" y="186195"/>
                </a:cubicBezTo>
                <a:lnTo>
                  <a:pt x="1725111" y="32404"/>
                </a:lnTo>
                <a:cubicBezTo>
                  <a:pt x="1732687" y="33229"/>
                  <a:pt x="1740038" y="35180"/>
                  <a:pt x="1747164" y="38255"/>
                </a:cubicBezTo>
                <a:cubicBezTo>
                  <a:pt x="1754290" y="41330"/>
                  <a:pt x="1760484" y="45209"/>
                  <a:pt x="1765745" y="49892"/>
                </a:cubicBezTo>
                <a:lnTo>
                  <a:pt x="1819237" y="49892"/>
                </a:lnTo>
                <a:lnTo>
                  <a:pt x="1858842" y="35490"/>
                </a:lnTo>
                <a:lnTo>
                  <a:pt x="1861928" y="401193"/>
                </a:lnTo>
                <a:cubicBezTo>
                  <a:pt x="1861907" y="422089"/>
                  <a:pt x="1857321" y="437648"/>
                  <a:pt x="1848170" y="447870"/>
                </a:cubicBezTo>
                <a:cubicBezTo>
                  <a:pt x="1839018" y="458093"/>
                  <a:pt x="1825431" y="464137"/>
                  <a:pt x="1807407" y="466001"/>
                </a:cubicBezTo>
                <a:cubicBezTo>
                  <a:pt x="1806185" y="451765"/>
                  <a:pt x="1803315" y="441147"/>
                  <a:pt x="1798797" y="434150"/>
                </a:cubicBezTo>
                <a:cubicBezTo>
                  <a:pt x="1794279" y="427152"/>
                  <a:pt x="1788246" y="421754"/>
                  <a:pt x="1780699" y="417957"/>
                </a:cubicBezTo>
                <a:cubicBezTo>
                  <a:pt x="1773152" y="414160"/>
                  <a:pt x="1764224" y="409943"/>
                  <a:pt x="1753915" y="405308"/>
                </a:cubicBezTo>
                <a:lnTo>
                  <a:pt x="1801235" y="407880"/>
                </a:lnTo>
                <a:cubicBezTo>
                  <a:pt x="1807321" y="408105"/>
                  <a:pt x="1811608" y="406240"/>
                  <a:pt x="1814094" y="402286"/>
                </a:cubicBezTo>
                <a:cubicBezTo>
                  <a:pt x="1816580" y="398332"/>
                  <a:pt x="1817780" y="392481"/>
                  <a:pt x="1817694" y="384734"/>
                </a:cubicBezTo>
                <a:lnTo>
                  <a:pt x="1817694" y="275692"/>
                </a:lnTo>
                <a:lnTo>
                  <a:pt x="1763173" y="275692"/>
                </a:lnTo>
                <a:cubicBezTo>
                  <a:pt x="1760923" y="321790"/>
                  <a:pt x="1752950" y="360624"/>
                  <a:pt x="1739256" y="392192"/>
                </a:cubicBezTo>
                <a:cubicBezTo>
                  <a:pt x="1725561" y="423760"/>
                  <a:pt x="1702673" y="450764"/>
                  <a:pt x="1670590" y="473202"/>
                </a:cubicBezTo>
                <a:cubicBezTo>
                  <a:pt x="1685560" y="446606"/>
                  <a:pt x="1696897" y="419817"/>
                  <a:pt x="1704602" y="392835"/>
                </a:cubicBezTo>
                <a:cubicBezTo>
                  <a:pt x="1712306" y="365853"/>
                  <a:pt x="1717600" y="339321"/>
                  <a:pt x="1720482" y="313239"/>
                </a:cubicBezTo>
                <a:lnTo>
                  <a:pt x="1716882" y="319926"/>
                </a:lnTo>
                <a:lnTo>
                  <a:pt x="1516799" y="319926"/>
                </a:lnTo>
                <a:lnTo>
                  <a:pt x="1513199" y="311182"/>
                </a:lnTo>
                <a:lnTo>
                  <a:pt x="1551775" y="311182"/>
                </a:lnTo>
                <a:lnTo>
                  <a:pt x="1551775" y="93612"/>
                </a:lnTo>
                <a:lnTo>
                  <a:pt x="1519886" y="93612"/>
                </a:lnTo>
                <a:lnTo>
                  <a:pt x="1515771" y="85382"/>
                </a:lnTo>
                <a:lnTo>
                  <a:pt x="1551775" y="85382"/>
                </a:lnTo>
                <a:close/>
                <a:moveTo>
                  <a:pt x="4238073" y="14402"/>
                </a:moveTo>
                <a:cubicBezTo>
                  <a:pt x="4247664" y="15720"/>
                  <a:pt x="4256000" y="18099"/>
                  <a:pt x="4263084" y="21539"/>
                </a:cubicBezTo>
                <a:cubicBezTo>
                  <a:pt x="4270166" y="24978"/>
                  <a:pt x="4277089" y="29286"/>
                  <a:pt x="4283850" y="34462"/>
                </a:cubicBezTo>
                <a:lnTo>
                  <a:pt x="4283850" y="34976"/>
                </a:lnTo>
                <a:lnTo>
                  <a:pt x="4458729" y="34976"/>
                </a:lnTo>
                <a:lnTo>
                  <a:pt x="4503478" y="16974"/>
                </a:lnTo>
                <a:lnTo>
                  <a:pt x="4503478" y="264376"/>
                </a:lnTo>
                <a:cubicBezTo>
                  <a:pt x="4497294" y="265212"/>
                  <a:pt x="4489987" y="264569"/>
                  <a:pt x="4481553" y="262447"/>
                </a:cubicBezTo>
                <a:cubicBezTo>
                  <a:pt x="4473120" y="260326"/>
                  <a:pt x="4465169" y="256339"/>
                  <a:pt x="4457701" y="250489"/>
                </a:cubicBezTo>
                <a:lnTo>
                  <a:pt x="4457701" y="233515"/>
                </a:lnTo>
                <a:lnTo>
                  <a:pt x="4283850" y="233515"/>
                </a:lnTo>
                <a:lnTo>
                  <a:pt x="4283850" y="253060"/>
                </a:lnTo>
                <a:cubicBezTo>
                  <a:pt x="4277507" y="257229"/>
                  <a:pt x="4270263" y="260465"/>
                  <a:pt x="4262119" y="262769"/>
                </a:cubicBezTo>
                <a:cubicBezTo>
                  <a:pt x="4253975" y="265073"/>
                  <a:pt x="4245960" y="266123"/>
                  <a:pt x="4238073" y="265919"/>
                </a:cubicBezTo>
                <a:close/>
                <a:moveTo>
                  <a:pt x="3455232" y="13373"/>
                </a:moveTo>
                <a:cubicBezTo>
                  <a:pt x="3464801" y="15120"/>
                  <a:pt x="3473695" y="17670"/>
                  <a:pt x="3481914" y="21024"/>
                </a:cubicBezTo>
                <a:cubicBezTo>
                  <a:pt x="3490133" y="24378"/>
                  <a:pt x="3497356" y="28857"/>
                  <a:pt x="3503581" y="34462"/>
                </a:cubicBezTo>
                <a:lnTo>
                  <a:pt x="3701092" y="34462"/>
                </a:lnTo>
                <a:lnTo>
                  <a:pt x="3701092" y="33947"/>
                </a:lnTo>
                <a:lnTo>
                  <a:pt x="3747383" y="13888"/>
                </a:lnTo>
                <a:lnTo>
                  <a:pt x="3747383" y="144018"/>
                </a:lnTo>
                <a:cubicBezTo>
                  <a:pt x="3741822" y="145358"/>
                  <a:pt x="3734556" y="144993"/>
                  <a:pt x="3725588" y="142925"/>
                </a:cubicBezTo>
                <a:cubicBezTo>
                  <a:pt x="3716619" y="140857"/>
                  <a:pt x="3708453" y="136764"/>
                  <a:pt x="3701092" y="130645"/>
                </a:cubicBezTo>
                <a:lnTo>
                  <a:pt x="3701092" y="122415"/>
                </a:lnTo>
                <a:lnTo>
                  <a:pt x="3503581" y="122415"/>
                </a:lnTo>
                <a:lnTo>
                  <a:pt x="3503581" y="175908"/>
                </a:lnTo>
                <a:cubicBezTo>
                  <a:pt x="3503560" y="179498"/>
                  <a:pt x="3503474" y="182991"/>
                  <a:pt x="3503324" y="186388"/>
                </a:cubicBezTo>
                <a:cubicBezTo>
                  <a:pt x="3503174" y="189785"/>
                  <a:pt x="3503088" y="193149"/>
                  <a:pt x="3503067" y="196482"/>
                </a:cubicBezTo>
                <a:lnTo>
                  <a:pt x="3548329" y="196482"/>
                </a:lnTo>
                <a:lnTo>
                  <a:pt x="3548329" y="135274"/>
                </a:lnTo>
                <a:lnTo>
                  <a:pt x="3603879" y="147104"/>
                </a:lnTo>
                <a:cubicBezTo>
                  <a:pt x="3603172" y="151862"/>
                  <a:pt x="3601886" y="155462"/>
                  <a:pt x="3600022" y="157906"/>
                </a:cubicBezTo>
                <a:cubicBezTo>
                  <a:pt x="3598157" y="160349"/>
                  <a:pt x="3595328" y="162406"/>
                  <a:pt x="3591535" y="164078"/>
                </a:cubicBezTo>
                <a:lnTo>
                  <a:pt x="3591535" y="196482"/>
                </a:lnTo>
                <a:lnTo>
                  <a:pt x="3643484" y="196482"/>
                </a:lnTo>
                <a:lnTo>
                  <a:pt x="3643484" y="138360"/>
                </a:lnTo>
                <a:lnTo>
                  <a:pt x="3700577" y="150190"/>
                </a:lnTo>
                <a:cubicBezTo>
                  <a:pt x="3699838" y="154948"/>
                  <a:pt x="3698488" y="158549"/>
                  <a:pt x="3696527" y="160992"/>
                </a:cubicBezTo>
                <a:cubicBezTo>
                  <a:pt x="3694566" y="163435"/>
                  <a:pt x="3691801" y="165492"/>
                  <a:pt x="3688233" y="167164"/>
                </a:cubicBezTo>
                <a:lnTo>
                  <a:pt x="3688233" y="196482"/>
                </a:lnTo>
                <a:lnTo>
                  <a:pt x="3756127" y="196482"/>
                </a:lnTo>
                <a:lnTo>
                  <a:pt x="3751498" y="204711"/>
                </a:lnTo>
                <a:lnTo>
                  <a:pt x="3688233" y="204711"/>
                </a:lnTo>
                <a:lnTo>
                  <a:pt x="3688233" y="270548"/>
                </a:lnTo>
                <a:lnTo>
                  <a:pt x="3771043" y="270548"/>
                </a:lnTo>
                <a:lnTo>
                  <a:pt x="3766928" y="278778"/>
                </a:lnTo>
                <a:lnTo>
                  <a:pt x="3618796" y="278778"/>
                </a:lnTo>
                <a:cubicBezTo>
                  <a:pt x="3626789" y="296255"/>
                  <a:pt x="3636133" y="311964"/>
                  <a:pt x="3646828" y="325905"/>
                </a:cubicBezTo>
                <a:cubicBezTo>
                  <a:pt x="3657522" y="339846"/>
                  <a:pt x="3669438" y="352083"/>
                  <a:pt x="3682575" y="362617"/>
                </a:cubicBezTo>
                <a:lnTo>
                  <a:pt x="3711893" y="283407"/>
                </a:lnTo>
                <a:lnTo>
                  <a:pt x="3760242" y="325584"/>
                </a:lnTo>
                <a:cubicBezTo>
                  <a:pt x="3758838" y="328477"/>
                  <a:pt x="3756502" y="330663"/>
                  <a:pt x="3753234" y="332142"/>
                </a:cubicBezTo>
                <a:cubicBezTo>
                  <a:pt x="3749966" y="333620"/>
                  <a:pt x="3746472" y="334006"/>
                  <a:pt x="3742754" y="333299"/>
                </a:cubicBezTo>
                <a:lnTo>
                  <a:pt x="3685661" y="365189"/>
                </a:lnTo>
                <a:cubicBezTo>
                  <a:pt x="3699334" y="375722"/>
                  <a:pt x="3714036" y="384230"/>
                  <a:pt x="3729767" y="390713"/>
                </a:cubicBezTo>
                <a:cubicBezTo>
                  <a:pt x="3745497" y="397196"/>
                  <a:pt x="3761999" y="401718"/>
                  <a:pt x="3779273" y="404279"/>
                </a:cubicBezTo>
                <a:cubicBezTo>
                  <a:pt x="3773251" y="413388"/>
                  <a:pt x="3767679" y="422689"/>
                  <a:pt x="3762557" y="432183"/>
                </a:cubicBezTo>
                <a:cubicBezTo>
                  <a:pt x="3757435" y="441677"/>
                  <a:pt x="3751863" y="453807"/>
                  <a:pt x="3745840" y="468573"/>
                </a:cubicBezTo>
                <a:cubicBezTo>
                  <a:pt x="3727409" y="459529"/>
                  <a:pt x="3709621" y="447785"/>
                  <a:pt x="3692476" y="433340"/>
                </a:cubicBezTo>
                <a:cubicBezTo>
                  <a:pt x="3675331" y="418895"/>
                  <a:pt x="3659858" y="398921"/>
                  <a:pt x="3646056" y="373418"/>
                </a:cubicBezTo>
                <a:lnTo>
                  <a:pt x="3547301" y="450056"/>
                </a:lnTo>
                <a:cubicBezTo>
                  <a:pt x="3547247" y="455618"/>
                  <a:pt x="3546326" y="460054"/>
                  <a:pt x="3544536" y="463365"/>
                </a:cubicBezTo>
                <a:cubicBezTo>
                  <a:pt x="3542747" y="466676"/>
                  <a:pt x="3540411" y="469441"/>
                  <a:pt x="3537528" y="471659"/>
                </a:cubicBezTo>
                <a:lnTo>
                  <a:pt x="3512839" y="403765"/>
                </a:lnTo>
                <a:lnTo>
                  <a:pt x="3530842" y="399650"/>
                </a:lnTo>
                <a:lnTo>
                  <a:pt x="3530842" y="278778"/>
                </a:lnTo>
                <a:lnTo>
                  <a:pt x="3497923" y="278778"/>
                </a:lnTo>
                <a:cubicBezTo>
                  <a:pt x="3492919" y="318886"/>
                  <a:pt x="3483768" y="353884"/>
                  <a:pt x="3470470" y="383770"/>
                </a:cubicBezTo>
                <a:cubicBezTo>
                  <a:pt x="3457172" y="413655"/>
                  <a:pt x="3438891" y="443123"/>
                  <a:pt x="3415627" y="472173"/>
                </a:cubicBezTo>
                <a:cubicBezTo>
                  <a:pt x="3425352" y="444154"/>
                  <a:pt x="3433163" y="415554"/>
                  <a:pt x="3439059" y="386372"/>
                </a:cubicBezTo>
                <a:cubicBezTo>
                  <a:pt x="3444955" y="357191"/>
                  <a:pt x="3449222" y="325809"/>
                  <a:pt x="3451861" y="292227"/>
                </a:cubicBezTo>
                <a:cubicBezTo>
                  <a:pt x="3454499" y="258645"/>
                  <a:pt x="3455794" y="221244"/>
                  <a:pt x="3455746" y="180023"/>
                </a:cubicBezTo>
                <a:close/>
                <a:moveTo>
                  <a:pt x="4702398" y="12859"/>
                </a:moveTo>
                <a:lnTo>
                  <a:pt x="4769263" y="25203"/>
                </a:lnTo>
                <a:cubicBezTo>
                  <a:pt x="4768117" y="29661"/>
                  <a:pt x="4765909" y="33604"/>
                  <a:pt x="4762641" y="37033"/>
                </a:cubicBezTo>
                <a:cubicBezTo>
                  <a:pt x="4759373" y="40462"/>
                  <a:pt x="4755751" y="42863"/>
                  <a:pt x="4751775" y="44234"/>
                </a:cubicBezTo>
                <a:lnTo>
                  <a:pt x="4751775" y="86411"/>
                </a:lnTo>
                <a:lnTo>
                  <a:pt x="4815555" y="86411"/>
                </a:lnTo>
                <a:cubicBezTo>
                  <a:pt x="4822005" y="75877"/>
                  <a:pt x="4827878" y="65440"/>
                  <a:pt x="4833171" y="55100"/>
                </a:cubicBezTo>
                <a:cubicBezTo>
                  <a:pt x="4838465" y="44759"/>
                  <a:pt x="4843051" y="34451"/>
                  <a:pt x="4846930" y="24175"/>
                </a:cubicBezTo>
                <a:lnTo>
                  <a:pt x="4904537" y="62236"/>
                </a:lnTo>
                <a:cubicBezTo>
                  <a:pt x="4902286" y="66833"/>
                  <a:pt x="4899458" y="70241"/>
                  <a:pt x="4896050" y="72459"/>
                </a:cubicBezTo>
                <a:cubicBezTo>
                  <a:pt x="4892643" y="74677"/>
                  <a:pt x="4888270" y="75899"/>
                  <a:pt x="4882934" y="76124"/>
                </a:cubicBezTo>
                <a:cubicBezTo>
                  <a:pt x="4871640" y="92605"/>
                  <a:pt x="4859767" y="108635"/>
                  <a:pt x="4847316" y="124216"/>
                </a:cubicBezTo>
                <a:cubicBezTo>
                  <a:pt x="4834864" y="139796"/>
                  <a:pt x="4821706" y="154798"/>
                  <a:pt x="4807839" y="169221"/>
                </a:cubicBezTo>
                <a:lnTo>
                  <a:pt x="4928197" y="169221"/>
                </a:lnTo>
                <a:lnTo>
                  <a:pt x="4923054" y="177451"/>
                </a:lnTo>
                <a:lnTo>
                  <a:pt x="4799610" y="177451"/>
                </a:lnTo>
                <a:cubicBezTo>
                  <a:pt x="4788059" y="189302"/>
                  <a:pt x="4775928" y="200704"/>
                  <a:pt x="4763219" y="211655"/>
                </a:cubicBezTo>
                <a:cubicBezTo>
                  <a:pt x="4750511" y="222607"/>
                  <a:pt x="4737095" y="232979"/>
                  <a:pt x="4722972" y="242773"/>
                </a:cubicBezTo>
                <a:lnTo>
                  <a:pt x="4728630" y="243802"/>
                </a:lnTo>
                <a:lnTo>
                  <a:pt x="4891678" y="243802"/>
                </a:lnTo>
                <a:lnTo>
                  <a:pt x="4887564" y="253575"/>
                </a:lnTo>
                <a:lnTo>
                  <a:pt x="4731201" y="253575"/>
                </a:lnTo>
                <a:lnTo>
                  <a:pt x="4718342" y="313239"/>
                </a:lnTo>
                <a:lnTo>
                  <a:pt x="4826870" y="313239"/>
                </a:lnTo>
                <a:lnTo>
                  <a:pt x="4876762" y="295237"/>
                </a:lnTo>
                <a:lnTo>
                  <a:pt x="4867504" y="402222"/>
                </a:lnTo>
                <a:cubicBezTo>
                  <a:pt x="4864803" y="429654"/>
                  <a:pt x="4856188" y="448085"/>
                  <a:pt x="4841658" y="457514"/>
                </a:cubicBezTo>
                <a:cubicBezTo>
                  <a:pt x="4827128" y="466944"/>
                  <a:pt x="4807453" y="472516"/>
                  <a:pt x="4782636" y="474231"/>
                </a:cubicBezTo>
                <a:cubicBezTo>
                  <a:pt x="4779454" y="452285"/>
                  <a:pt x="4773475" y="436512"/>
                  <a:pt x="4764698" y="426911"/>
                </a:cubicBezTo>
                <a:cubicBezTo>
                  <a:pt x="4755922" y="417309"/>
                  <a:pt x="4743385" y="409766"/>
                  <a:pt x="4727086" y="404279"/>
                </a:cubicBezTo>
                <a:lnTo>
                  <a:pt x="4799610" y="410966"/>
                </a:lnTo>
                <a:cubicBezTo>
                  <a:pt x="4806725" y="411223"/>
                  <a:pt x="4811911" y="409037"/>
                  <a:pt x="4815169" y="404408"/>
                </a:cubicBezTo>
                <a:cubicBezTo>
                  <a:pt x="4818426" y="399779"/>
                  <a:pt x="4820269" y="394249"/>
                  <a:pt x="4820698" y="387820"/>
                </a:cubicBezTo>
                <a:lnTo>
                  <a:pt x="4825842" y="321983"/>
                </a:lnTo>
                <a:lnTo>
                  <a:pt x="4716800" y="321983"/>
                </a:lnTo>
                <a:lnTo>
                  <a:pt x="4712170" y="344100"/>
                </a:lnTo>
                <a:cubicBezTo>
                  <a:pt x="4703448" y="346608"/>
                  <a:pt x="4695176" y="345836"/>
                  <a:pt x="4687353" y="341786"/>
                </a:cubicBezTo>
                <a:cubicBezTo>
                  <a:pt x="4679531" y="337735"/>
                  <a:pt x="4672030" y="330791"/>
                  <a:pt x="4664850" y="320955"/>
                </a:cubicBezTo>
                <a:lnTo>
                  <a:pt x="4678737" y="271063"/>
                </a:lnTo>
                <a:cubicBezTo>
                  <a:pt x="4645391" y="289665"/>
                  <a:pt x="4608700" y="304924"/>
                  <a:pt x="4568667" y="316840"/>
                </a:cubicBezTo>
                <a:cubicBezTo>
                  <a:pt x="4604896" y="293448"/>
                  <a:pt x="4637493" y="270152"/>
                  <a:pt x="4666457" y="246952"/>
                </a:cubicBezTo>
                <a:cubicBezTo>
                  <a:pt x="4695422" y="223753"/>
                  <a:pt x="4720946" y="200586"/>
                  <a:pt x="4743031" y="177451"/>
                </a:cubicBezTo>
                <a:lnTo>
                  <a:pt x="4584612" y="177451"/>
                </a:lnTo>
                <a:lnTo>
                  <a:pt x="4581011" y="169221"/>
                </a:lnTo>
                <a:lnTo>
                  <a:pt x="4702398" y="169221"/>
                </a:lnTo>
                <a:lnTo>
                  <a:pt x="4702398" y="94641"/>
                </a:lnTo>
                <a:lnTo>
                  <a:pt x="4619073" y="94641"/>
                </a:lnTo>
                <a:lnTo>
                  <a:pt x="4615473" y="86411"/>
                </a:lnTo>
                <a:lnTo>
                  <a:pt x="4702398" y="86411"/>
                </a:lnTo>
                <a:close/>
                <a:moveTo>
                  <a:pt x="806749" y="12859"/>
                </a:moveTo>
                <a:cubicBezTo>
                  <a:pt x="823240" y="16620"/>
                  <a:pt x="837964" y="22214"/>
                  <a:pt x="850919" y="29640"/>
                </a:cubicBezTo>
                <a:cubicBezTo>
                  <a:pt x="863874" y="37065"/>
                  <a:pt x="871782" y="46902"/>
                  <a:pt x="874643" y="59150"/>
                </a:cubicBezTo>
                <a:cubicBezTo>
                  <a:pt x="876872" y="73734"/>
                  <a:pt x="874729" y="85714"/>
                  <a:pt x="868214" y="95091"/>
                </a:cubicBezTo>
                <a:cubicBezTo>
                  <a:pt x="861699" y="104467"/>
                  <a:pt x="852869" y="110146"/>
                  <a:pt x="841725" y="112128"/>
                </a:cubicBezTo>
                <a:cubicBezTo>
                  <a:pt x="839569" y="103731"/>
                  <a:pt x="836508" y="93323"/>
                  <a:pt x="832543" y="80905"/>
                </a:cubicBezTo>
                <a:cubicBezTo>
                  <a:pt x="828577" y="68488"/>
                  <a:pt x="824297" y="56099"/>
                  <a:pt x="819703" y="43739"/>
                </a:cubicBezTo>
                <a:cubicBezTo>
                  <a:pt x="815109" y="31379"/>
                  <a:pt x="810791" y="21085"/>
                  <a:pt x="806749" y="12859"/>
                </a:cubicBezTo>
                <a:close/>
                <a:moveTo>
                  <a:pt x="3180703" y="11316"/>
                </a:moveTo>
                <a:lnTo>
                  <a:pt x="3252712" y="27775"/>
                </a:lnTo>
                <a:cubicBezTo>
                  <a:pt x="3251930" y="33197"/>
                  <a:pt x="3249894" y="37526"/>
                  <a:pt x="3246604" y="40762"/>
                </a:cubicBezTo>
                <a:cubicBezTo>
                  <a:pt x="3243314" y="43998"/>
                  <a:pt x="3238835" y="46013"/>
                  <a:pt x="3233166" y="46806"/>
                </a:cubicBezTo>
                <a:cubicBezTo>
                  <a:pt x="3230166" y="82296"/>
                  <a:pt x="3225880" y="114700"/>
                  <a:pt x="3220308" y="144018"/>
                </a:cubicBezTo>
                <a:lnTo>
                  <a:pt x="3396730" y="144018"/>
                </a:lnTo>
                <a:lnTo>
                  <a:pt x="3392101" y="152248"/>
                </a:lnTo>
                <a:lnTo>
                  <a:pt x="3218250" y="152248"/>
                </a:lnTo>
                <a:cubicBezTo>
                  <a:pt x="3212592" y="180623"/>
                  <a:pt x="3205906" y="206683"/>
                  <a:pt x="3198191" y="230429"/>
                </a:cubicBezTo>
                <a:lnTo>
                  <a:pt x="3296431" y="230429"/>
                </a:lnTo>
                <a:cubicBezTo>
                  <a:pt x="3297996" y="224257"/>
                  <a:pt x="3299496" y="217956"/>
                  <a:pt x="3300932" y="211527"/>
                </a:cubicBezTo>
                <a:cubicBezTo>
                  <a:pt x="3302368" y="205097"/>
                  <a:pt x="3303611" y="198539"/>
                  <a:pt x="3304661" y="191853"/>
                </a:cubicBezTo>
                <a:lnTo>
                  <a:pt x="3366383" y="236601"/>
                </a:lnTo>
                <a:cubicBezTo>
                  <a:pt x="3364819" y="241948"/>
                  <a:pt x="3362418" y="245913"/>
                  <a:pt x="3359182" y="248495"/>
                </a:cubicBezTo>
                <a:cubicBezTo>
                  <a:pt x="3355946" y="251078"/>
                  <a:pt x="3352003" y="252600"/>
                  <a:pt x="3347352" y="253060"/>
                </a:cubicBezTo>
                <a:cubicBezTo>
                  <a:pt x="3338876" y="274877"/>
                  <a:pt x="3329725" y="294766"/>
                  <a:pt x="3319899" y="312725"/>
                </a:cubicBezTo>
                <a:cubicBezTo>
                  <a:pt x="3310072" y="330684"/>
                  <a:pt x="3299507" y="346972"/>
                  <a:pt x="3288202" y="361588"/>
                </a:cubicBezTo>
                <a:cubicBezTo>
                  <a:pt x="3304929" y="372357"/>
                  <a:pt x="3322781" y="381166"/>
                  <a:pt x="3341759" y="388013"/>
                </a:cubicBezTo>
                <a:cubicBezTo>
                  <a:pt x="3360736" y="394860"/>
                  <a:pt x="3380774" y="399939"/>
                  <a:pt x="3401873" y="403251"/>
                </a:cubicBezTo>
                <a:cubicBezTo>
                  <a:pt x="3393108" y="414631"/>
                  <a:pt x="3384921" y="425946"/>
                  <a:pt x="3377313" y="437198"/>
                </a:cubicBezTo>
                <a:cubicBezTo>
                  <a:pt x="3369705" y="448449"/>
                  <a:pt x="3362804" y="460793"/>
                  <a:pt x="3356610" y="474231"/>
                </a:cubicBezTo>
                <a:cubicBezTo>
                  <a:pt x="3334065" y="463730"/>
                  <a:pt x="3314348" y="452328"/>
                  <a:pt x="3297460" y="440027"/>
                </a:cubicBezTo>
                <a:cubicBezTo>
                  <a:pt x="3280573" y="427725"/>
                  <a:pt x="3265999" y="414266"/>
                  <a:pt x="3253740" y="399650"/>
                </a:cubicBezTo>
                <a:cubicBezTo>
                  <a:pt x="3230038" y="420781"/>
                  <a:pt x="3204406" y="437798"/>
                  <a:pt x="3176845" y="450699"/>
                </a:cubicBezTo>
                <a:cubicBezTo>
                  <a:pt x="3149285" y="463601"/>
                  <a:pt x="3120052" y="473674"/>
                  <a:pt x="3089148" y="480917"/>
                </a:cubicBezTo>
                <a:cubicBezTo>
                  <a:pt x="3107762" y="468294"/>
                  <a:pt x="3129557" y="452521"/>
                  <a:pt x="3154535" y="433597"/>
                </a:cubicBezTo>
                <a:cubicBezTo>
                  <a:pt x="3179513" y="414673"/>
                  <a:pt x="3204009" y="391185"/>
                  <a:pt x="3228023" y="363131"/>
                </a:cubicBezTo>
                <a:cubicBezTo>
                  <a:pt x="3218829" y="347208"/>
                  <a:pt x="3211114" y="330320"/>
                  <a:pt x="3204877" y="312468"/>
                </a:cubicBezTo>
                <a:cubicBezTo>
                  <a:pt x="3198641" y="294616"/>
                  <a:pt x="3193497" y="275670"/>
                  <a:pt x="3189447" y="255632"/>
                </a:cubicBezTo>
                <a:cubicBezTo>
                  <a:pt x="3171905" y="300616"/>
                  <a:pt x="3150281" y="339493"/>
                  <a:pt x="3124574" y="372261"/>
                </a:cubicBezTo>
                <a:cubicBezTo>
                  <a:pt x="3098868" y="405029"/>
                  <a:pt x="3069400" y="434905"/>
                  <a:pt x="3036170" y="461886"/>
                </a:cubicBezTo>
                <a:cubicBezTo>
                  <a:pt x="3063281" y="423750"/>
                  <a:pt x="3088656" y="377994"/>
                  <a:pt x="3112294" y="324619"/>
                </a:cubicBezTo>
                <a:cubicBezTo>
                  <a:pt x="3135933" y="271245"/>
                  <a:pt x="3154107" y="213788"/>
                  <a:pt x="3166815" y="152248"/>
                </a:cubicBezTo>
                <a:lnTo>
                  <a:pt x="3109208" y="152248"/>
                </a:lnTo>
                <a:lnTo>
                  <a:pt x="3104064" y="176422"/>
                </a:lnTo>
                <a:cubicBezTo>
                  <a:pt x="3096349" y="180366"/>
                  <a:pt x="3088248" y="182123"/>
                  <a:pt x="3079762" y="181694"/>
                </a:cubicBezTo>
                <a:cubicBezTo>
                  <a:pt x="3071275" y="181266"/>
                  <a:pt x="3063945" y="179680"/>
                  <a:pt x="3057773" y="176937"/>
                </a:cubicBezTo>
                <a:lnTo>
                  <a:pt x="3086577" y="38576"/>
                </a:lnTo>
                <a:lnTo>
                  <a:pt x="3142126" y="59150"/>
                </a:lnTo>
                <a:cubicBezTo>
                  <a:pt x="3140787" y="63972"/>
                  <a:pt x="3138708" y="67573"/>
                  <a:pt x="3135890" y="69952"/>
                </a:cubicBezTo>
                <a:cubicBezTo>
                  <a:pt x="3133072" y="72331"/>
                  <a:pt x="3129836" y="73874"/>
                  <a:pt x="3126182" y="74581"/>
                </a:cubicBezTo>
                <a:lnTo>
                  <a:pt x="3110751" y="144018"/>
                </a:lnTo>
                <a:lnTo>
                  <a:pt x="3168358" y="144018"/>
                </a:lnTo>
                <a:cubicBezTo>
                  <a:pt x="3172505" y="122383"/>
                  <a:pt x="3175656" y="100459"/>
                  <a:pt x="3177809" y="78246"/>
                </a:cubicBezTo>
                <a:cubicBezTo>
                  <a:pt x="3179963" y="56032"/>
                  <a:pt x="3180928" y="33722"/>
                  <a:pt x="3180703" y="11316"/>
                </a:cubicBezTo>
                <a:close/>
                <a:moveTo>
                  <a:pt x="2186864" y="10287"/>
                </a:moveTo>
                <a:lnTo>
                  <a:pt x="2252701" y="22632"/>
                </a:lnTo>
                <a:cubicBezTo>
                  <a:pt x="2252819" y="27904"/>
                  <a:pt x="2251298" y="32276"/>
                  <a:pt x="2248136" y="35747"/>
                </a:cubicBezTo>
                <a:cubicBezTo>
                  <a:pt x="2244975" y="39219"/>
                  <a:pt x="2241010" y="41020"/>
                  <a:pt x="2236242" y="41148"/>
                </a:cubicBezTo>
                <a:lnTo>
                  <a:pt x="2236242" y="386277"/>
                </a:lnTo>
                <a:cubicBezTo>
                  <a:pt x="2236960" y="413923"/>
                  <a:pt x="2232824" y="433469"/>
                  <a:pt x="2223833" y="444913"/>
                </a:cubicBezTo>
                <a:cubicBezTo>
                  <a:pt x="2214843" y="456357"/>
                  <a:pt x="2196690" y="463558"/>
                  <a:pt x="2169376" y="466516"/>
                </a:cubicBezTo>
                <a:cubicBezTo>
                  <a:pt x="2169109" y="454375"/>
                  <a:pt x="2164887" y="442395"/>
                  <a:pt x="2156710" y="430575"/>
                </a:cubicBezTo>
                <a:cubicBezTo>
                  <a:pt x="2148535" y="418756"/>
                  <a:pt x="2131839" y="408962"/>
                  <a:pt x="2106626" y="401193"/>
                </a:cubicBezTo>
                <a:lnTo>
                  <a:pt x="2168347" y="404794"/>
                </a:lnTo>
                <a:cubicBezTo>
                  <a:pt x="2174295" y="405383"/>
                  <a:pt x="2178860" y="403304"/>
                  <a:pt x="2182042" y="398557"/>
                </a:cubicBezTo>
                <a:cubicBezTo>
                  <a:pt x="2185225" y="393810"/>
                  <a:pt x="2186832" y="387488"/>
                  <a:pt x="2186864" y="379590"/>
                </a:cubicBezTo>
                <a:close/>
                <a:moveTo>
                  <a:pt x="2431562" y="8230"/>
                </a:moveTo>
                <a:lnTo>
                  <a:pt x="2494827" y="22632"/>
                </a:lnTo>
                <a:cubicBezTo>
                  <a:pt x="2495009" y="29747"/>
                  <a:pt x="2493616" y="34933"/>
                  <a:pt x="2490648" y="38191"/>
                </a:cubicBezTo>
                <a:cubicBezTo>
                  <a:pt x="2487679" y="41448"/>
                  <a:pt x="2483586" y="43291"/>
                  <a:pt x="2478367" y="43720"/>
                </a:cubicBezTo>
                <a:lnTo>
                  <a:pt x="2478367" y="206769"/>
                </a:lnTo>
                <a:lnTo>
                  <a:pt x="2544718" y="206769"/>
                </a:lnTo>
                <a:lnTo>
                  <a:pt x="2544718" y="65837"/>
                </a:lnTo>
                <a:lnTo>
                  <a:pt x="2605926" y="77667"/>
                </a:lnTo>
                <a:cubicBezTo>
                  <a:pt x="2605187" y="83453"/>
                  <a:pt x="2603579" y="87825"/>
                  <a:pt x="2601104" y="90783"/>
                </a:cubicBezTo>
                <a:cubicBezTo>
                  <a:pt x="2598629" y="93740"/>
                  <a:pt x="2595093" y="96055"/>
                  <a:pt x="2590495" y="97727"/>
                </a:cubicBezTo>
                <a:lnTo>
                  <a:pt x="2590495" y="242773"/>
                </a:lnTo>
                <a:cubicBezTo>
                  <a:pt x="2585502" y="243009"/>
                  <a:pt x="2578644" y="242666"/>
                  <a:pt x="2569922" y="241745"/>
                </a:cubicBezTo>
                <a:cubicBezTo>
                  <a:pt x="2561199" y="240823"/>
                  <a:pt x="2552798" y="237908"/>
                  <a:pt x="2544718" y="233001"/>
                </a:cubicBezTo>
                <a:lnTo>
                  <a:pt x="2544718" y="215513"/>
                </a:lnTo>
                <a:lnTo>
                  <a:pt x="2478367" y="215513"/>
                </a:lnTo>
                <a:lnTo>
                  <a:pt x="2478882" y="416109"/>
                </a:lnTo>
                <a:lnTo>
                  <a:pt x="2556548" y="416109"/>
                </a:lnTo>
                <a:lnTo>
                  <a:pt x="2556548" y="269005"/>
                </a:lnTo>
                <a:lnTo>
                  <a:pt x="2619299" y="282893"/>
                </a:lnTo>
                <a:cubicBezTo>
                  <a:pt x="2618046" y="288454"/>
                  <a:pt x="2616181" y="292633"/>
                  <a:pt x="2613706" y="295430"/>
                </a:cubicBezTo>
                <a:cubicBezTo>
                  <a:pt x="2611230" y="298227"/>
                  <a:pt x="2607951" y="300220"/>
                  <a:pt x="2603869" y="301409"/>
                </a:cubicBezTo>
                <a:lnTo>
                  <a:pt x="2603869" y="468059"/>
                </a:lnTo>
                <a:cubicBezTo>
                  <a:pt x="2598811" y="468980"/>
                  <a:pt x="2591696" y="468809"/>
                  <a:pt x="2582523" y="467544"/>
                </a:cubicBezTo>
                <a:cubicBezTo>
                  <a:pt x="2573351" y="466280"/>
                  <a:pt x="2564692" y="463022"/>
                  <a:pt x="2556548" y="457772"/>
                </a:cubicBezTo>
                <a:lnTo>
                  <a:pt x="2556548" y="424853"/>
                </a:lnTo>
                <a:lnTo>
                  <a:pt x="2355438" y="424853"/>
                </a:lnTo>
                <a:lnTo>
                  <a:pt x="2355438" y="442341"/>
                </a:lnTo>
                <a:cubicBezTo>
                  <a:pt x="2348612" y="449853"/>
                  <a:pt x="2340790" y="454632"/>
                  <a:pt x="2331971" y="456679"/>
                </a:cubicBezTo>
                <a:cubicBezTo>
                  <a:pt x="2323152" y="458725"/>
                  <a:pt x="2315715" y="459261"/>
                  <a:pt x="2309661" y="458286"/>
                </a:cubicBezTo>
                <a:lnTo>
                  <a:pt x="2309661" y="267462"/>
                </a:lnTo>
                <a:lnTo>
                  <a:pt x="2370868" y="281350"/>
                </a:lnTo>
                <a:cubicBezTo>
                  <a:pt x="2369818" y="286418"/>
                  <a:pt x="2367932" y="290426"/>
                  <a:pt x="2365210" y="293373"/>
                </a:cubicBezTo>
                <a:cubicBezTo>
                  <a:pt x="2362488" y="296319"/>
                  <a:pt x="2359060" y="298655"/>
                  <a:pt x="2354924" y="300381"/>
                </a:cubicBezTo>
                <a:lnTo>
                  <a:pt x="2355438" y="416109"/>
                </a:lnTo>
                <a:lnTo>
                  <a:pt x="2431562" y="416109"/>
                </a:lnTo>
                <a:lnTo>
                  <a:pt x="2431562" y="215513"/>
                </a:lnTo>
                <a:lnTo>
                  <a:pt x="2367268" y="215513"/>
                </a:lnTo>
                <a:lnTo>
                  <a:pt x="2367268" y="225800"/>
                </a:lnTo>
                <a:cubicBezTo>
                  <a:pt x="2360335" y="233311"/>
                  <a:pt x="2352727" y="238091"/>
                  <a:pt x="2344444" y="240137"/>
                </a:cubicBezTo>
                <a:cubicBezTo>
                  <a:pt x="2336160" y="242184"/>
                  <a:pt x="2328681" y="242720"/>
                  <a:pt x="2322005" y="241745"/>
                </a:cubicBezTo>
                <a:lnTo>
                  <a:pt x="2322005" y="64294"/>
                </a:lnTo>
                <a:lnTo>
                  <a:pt x="2382698" y="77667"/>
                </a:lnTo>
                <a:cubicBezTo>
                  <a:pt x="2381702" y="82960"/>
                  <a:pt x="2379966" y="87032"/>
                  <a:pt x="2377490" y="89883"/>
                </a:cubicBezTo>
                <a:cubicBezTo>
                  <a:pt x="2375015" y="92733"/>
                  <a:pt x="2371608" y="95005"/>
                  <a:pt x="2367268" y="96698"/>
                </a:cubicBezTo>
                <a:lnTo>
                  <a:pt x="2367268" y="206769"/>
                </a:lnTo>
                <a:lnTo>
                  <a:pt x="2431562" y="206769"/>
                </a:lnTo>
                <a:close/>
                <a:moveTo>
                  <a:pt x="1283418" y="7715"/>
                </a:moveTo>
                <a:lnTo>
                  <a:pt x="1348226" y="21603"/>
                </a:lnTo>
                <a:cubicBezTo>
                  <a:pt x="1347701" y="26189"/>
                  <a:pt x="1346308" y="29875"/>
                  <a:pt x="1344047" y="32661"/>
                </a:cubicBezTo>
                <a:cubicBezTo>
                  <a:pt x="1341786" y="35447"/>
                  <a:pt x="1338722" y="37591"/>
                  <a:pt x="1334853" y="39091"/>
                </a:cubicBezTo>
                <a:lnTo>
                  <a:pt x="1334853" y="137846"/>
                </a:lnTo>
                <a:lnTo>
                  <a:pt x="1491215" y="137846"/>
                </a:lnTo>
                <a:lnTo>
                  <a:pt x="1486586" y="146076"/>
                </a:lnTo>
                <a:lnTo>
                  <a:pt x="1348741" y="146076"/>
                </a:lnTo>
                <a:cubicBezTo>
                  <a:pt x="1357741" y="175822"/>
                  <a:pt x="1369457" y="204168"/>
                  <a:pt x="1383888" y="231115"/>
                </a:cubicBezTo>
                <a:cubicBezTo>
                  <a:pt x="1398318" y="258061"/>
                  <a:pt x="1414949" y="282064"/>
                  <a:pt x="1433780" y="303124"/>
                </a:cubicBezTo>
                <a:cubicBezTo>
                  <a:pt x="1452610" y="324184"/>
                  <a:pt x="1473127" y="340757"/>
                  <a:pt x="1495330" y="352844"/>
                </a:cubicBezTo>
                <a:cubicBezTo>
                  <a:pt x="1485386" y="361031"/>
                  <a:pt x="1475828" y="368961"/>
                  <a:pt x="1466655" y="376633"/>
                </a:cubicBezTo>
                <a:cubicBezTo>
                  <a:pt x="1457483" y="384305"/>
                  <a:pt x="1448181" y="395064"/>
                  <a:pt x="1438752" y="408908"/>
                </a:cubicBezTo>
                <a:cubicBezTo>
                  <a:pt x="1430938" y="401606"/>
                  <a:pt x="1420734" y="388950"/>
                  <a:pt x="1408138" y="370942"/>
                </a:cubicBezTo>
                <a:cubicBezTo>
                  <a:pt x="1395543" y="352933"/>
                  <a:pt x="1383205" y="326066"/>
                  <a:pt x="1371124" y="290341"/>
                </a:cubicBezTo>
                <a:cubicBezTo>
                  <a:pt x="1359043" y="254616"/>
                  <a:pt x="1349867" y="206528"/>
                  <a:pt x="1343597" y="146076"/>
                </a:cubicBezTo>
                <a:lnTo>
                  <a:pt x="1334853" y="146076"/>
                </a:lnTo>
                <a:lnTo>
                  <a:pt x="1334853" y="454171"/>
                </a:lnTo>
                <a:cubicBezTo>
                  <a:pt x="1328145" y="461179"/>
                  <a:pt x="1319315" y="465808"/>
                  <a:pt x="1308364" y="468059"/>
                </a:cubicBezTo>
                <a:cubicBezTo>
                  <a:pt x="1297413" y="470309"/>
                  <a:pt x="1289097" y="471338"/>
                  <a:pt x="1283418" y="471145"/>
                </a:cubicBezTo>
                <a:lnTo>
                  <a:pt x="1283418" y="246888"/>
                </a:lnTo>
                <a:cubicBezTo>
                  <a:pt x="1267034" y="281307"/>
                  <a:pt x="1246181" y="312896"/>
                  <a:pt x="1220860" y="341657"/>
                </a:cubicBezTo>
                <a:cubicBezTo>
                  <a:pt x="1195539" y="370418"/>
                  <a:pt x="1165300" y="396607"/>
                  <a:pt x="1130142" y="420224"/>
                </a:cubicBezTo>
                <a:cubicBezTo>
                  <a:pt x="1162771" y="376076"/>
                  <a:pt x="1190739" y="330513"/>
                  <a:pt x="1214045" y="283536"/>
                </a:cubicBezTo>
                <a:cubicBezTo>
                  <a:pt x="1237352" y="236558"/>
                  <a:pt x="1254647" y="190738"/>
                  <a:pt x="1265930" y="146076"/>
                </a:cubicBezTo>
                <a:lnTo>
                  <a:pt x="1145058" y="146076"/>
                </a:lnTo>
                <a:lnTo>
                  <a:pt x="1141457" y="137846"/>
                </a:lnTo>
                <a:lnTo>
                  <a:pt x="1283418" y="137846"/>
                </a:lnTo>
                <a:close/>
                <a:moveTo>
                  <a:pt x="576453" y="5658"/>
                </a:moveTo>
                <a:cubicBezTo>
                  <a:pt x="592698" y="6365"/>
                  <a:pt x="606629" y="9708"/>
                  <a:pt x="618244" y="15688"/>
                </a:cubicBezTo>
                <a:cubicBezTo>
                  <a:pt x="629860" y="21667"/>
                  <a:pt x="637361" y="30668"/>
                  <a:pt x="640747" y="42691"/>
                </a:cubicBezTo>
                <a:cubicBezTo>
                  <a:pt x="642826" y="54982"/>
                  <a:pt x="640983" y="65119"/>
                  <a:pt x="635218" y="73102"/>
                </a:cubicBezTo>
                <a:cubicBezTo>
                  <a:pt x="629453" y="81085"/>
                  <a:pt x="622724" y="87236"/>
                  <a:pt x="615030" y="91554"/>
                </a:cubicBezTo>
                <a:lnTo>
                  <a:pt x="734873" y="91554"/>
                </a:lnTo>
                <a:lnTo>
                  <a:pt x="730244" y="99784"/>
                </a:lnTo>
                <a:lnTo>
                  <a:pt x="515760" y="99784"/>
                </a:lnTo>
                <a:lnTo>
                  <a:pt x="511645" y="91554"/>
                </a:lnTo>
                <a:lnTo>
                  <a:pt x="608858" y="91554"/>
                </a:lnTo>
                <a:cubicBezTo>
                  <a:pt x="603843" y="77592"/>
                  <a:pt x="598442" y="62954"/>
                  <a:pt x="592656" y="47642"/>
                </a:cubicBezTo>
                <a:cubicBezTo>
                  <a:pt x="586869" y="32329"/>
                  <a:pt x="581468" y="18335"/>
                  <a:pt x="576453" y="5658"/>
                </a:cubicBezTo>
                <a:close/>
                <a:moveTo>
                  <a:pt x="418034" y="4629"/>
                </a:moveTo>
                <a:lnTo>
                  <a:pt x="475641" y="15945"/>
                </a:lnTo>
                <a:cubicBezTo>
                  <a:pt x="474784" y="20692"/>
                  <a:pt x="473026" y="24957"/>
                  <a:pt x="470369" y="28739"/>
                </a:cubicBezTo>
                <a:cubicBezTo>
                  <a:pt x="467711" y="32522"/>
                  <a:pt x="464668" y="35115"/>
                  <a:pt x="461239" y="36519"/>
                </a:cubicBezTo>
                <a:lnTo>
                  <a:pt x="461239" y="123958"/>
                </a:lnTo>
                <a:lnTo>
                  <a:pt x="510617" y="123958"/>
                </a:lnTo>
                <a:lnTo>
                  <a:pt x="505988" y="132702"/>
                </a:lnTo>
                <a:lnTo>
                  <a:pt x="461239" y="132702"/>
                </a:lnTo>
                <a:lnTo>
                  <a:pt x="461239" y="156877"/>
                </a:lnTo>
                <a:cubicBezTo>
                  <a:pt x="476916" y="165396"/>
                  <a:pt x="488639" y="173433"/>
                  <a:pt x="496408" y="180987"/>
                </a:cubicBezTo>
                <a:cubicBezTo>
                  <a:pt x="504177" y="188542"/>
                  <a:pt x="508056" y="195421"/>
                  <a:pt x="508045" y="201625"/>
                </a:cubicBezTo>
                <a:cubicBezTo>
                  <a:pt x="507584" y="216595"/>
                  <a:pt x="504134" y="226646"/>
                  <a:pt x="497694" y="231779"/>
                </a:cubicBezTo>
                <a:cubicBezTo>
                  <a:pt x="491254" y="236912"/>
                  <a:pt x="484588" y="238348"/>
                  <a:pt x="477698" y="236087"/>
                </a:cubicBezTo>
                <a:cubicBezTo>
                  <a:pt x="475791" y="225971"/>
                  <a:pt x="473305" y="213670"/>
                  <a:pt x="470240" y="199182"/>
                </a:cubicBezTo>
                <a:cubicBezTo>
                  <a:pt x="467175" y="184695"/>
                  <a:pt x="464175" y="171622"/>
                  <a:pt x="461239" y="159963"/>
                </a:cubicBezTo>
                <a:lnTo>
                  <a:pt x="461239" y="453142"/>
                </a:lnTo>
                <a:cubicBezTo>
                  <a:pt x="454874" y="458940"/>
                  <a:pt x="447416" y="462904"/>
                  <a:pt x="438865" y="465037"/>
                </a:cubicBezTo>
                <a:cubicBezTo>
                  <a:pt x="430314" y="467169"/>
                  <a:pt x="423370" y="468177"/>
                  <a:pt x="418034" y="468059"/>
                </a:cubicBezTo>
                <a:lnTo>
                  <a:pt x="418034" y="271577"/>
                </a:lnTo>
                <a:cubicBezTo>
                  <a:pt x="410790" y="288926"/>
                  <a:pt x="402903" y="305020"/>
                  <a:pt x="394374" y="319862"/>
                </a:cubicBezTo>
                <a:cubicBezTo>
                  <a:pt x="385844" y="334703"/>
                  <a:pt x="376929" y="347583"/>
                  <a:pt x="367627" y="358502"/>
                </a:cubicBezTo>
                <a:cubicBezTo>
                  <a:pt x="378579" y="324373"/>
                  <a:pt x="388309" y="287833"/>
                  <a:pt x="396817" y="248881"/>
                </a:cubicBezTo>
                <a:cubicBezTo>
                  <a:pt x="405325" y="209930"/>
                  <a:pt x="411711" y="171204"/>
                  <a:pt x="415976" y="132702"/>
                </a:cubicBezTo>
                <a:lnTo>
                  <a:pt x="376886" y="132702"/>
                </a:lnTo>
                <a:lnTo>
                  <a:pt x="372771" y="123958"/>
                </a:lnTo>
                <a:lnTo>
                  <a:pt x="418034" y="123958"/>
                </a:lnTo>
                <a:close/>
                <a:moveTo>
                  <a:pt x="2748268" y="3601"/>
                </a:moveTo>
                <a:lnTo>
                  <a:pt x="2803303" y="15945"/>
                </a:lnTo>
                <a:cubicBezTo>
                  <a:pt x="2802457" y="20874"/>
                  <a:pt x="2800678" y="24903"/>
                  <a:pt x="2797967" y="28032"/>
                </a:cubicBezTo>
                <a:cubicBezTo>
                  <a:pt x="2795256" y="31161"/>
                  <a:pt x="2792063" y="33133"/>
                  <a:pt x="2788387" y="33947"/>
                </a:cubicBezTo>
                <a:lnTo>
                  <a:pt x="2788387" y="165106"/>
                </a:lnTo>
                <a:lnTo>
                  <a:pt x="2822848" y="165106"/>
                </a:lnTo>
                <a:lnTo>
                  <a:pt x="2817191" y="173850"/>
                </a:lnTo>
                <a:lnTo>
                  <a:pt x="2721521" y="173850"/>
                </a:lnTo>
                <a:cubicBezTo>
                  <a:pt x="2721608" y="201711"/>
                  <a:pt x="2720922" y="229315"/>
                  <a:pt x="2719464" y="256661"/>
                </a:cubicBezTo>
                <a:lnTo>
                  <a:pt x="2750325" y="256661"/>
                </a:lnTo>
                <a:lnTo>
                  <a:pt x="2792502" y="241230"/>
                </a:lnTo>
                <a:lnTo>
                  <a:pt x="2792502" y="438226"/>
                </a:lnTo>
                <a:cubicBezTo>
                  <a:pt x="2787658" y="439812"/>
                  <a:pt x="2781015" y="439727"/>
                  <a:pt x="2772571" y="437969"/>
                </a:cubicBezTo>
                <a:cubicBezTo>
                  <a:pt x="2764127" y="436212"/>
                  <a:pt x="2756712" y="432526"/>
                  <a:pt x="2750325" y="426911"/>
                </a:cubicBezTo>
                <a:lnTo>
                  <a:pt x="2750325" y="264890"/>
                </a:lnTo>
                <a:lnTo>
                  <a:pt x="2718950" y="264890"/>
                </a:lnTo>
                <a:cubicBezTo>
                  <a:pt x="2716549" y="304485"/>
                  <a:pt x="2710292" y="341796"/>
                  <a:pt x="2700176" y="376826"/>
                </a:cubicBezTo>
                <a:cubicBezTo>
                  <a:pt x="2690061" y="411855"/>
                  <a:pt x="2673516" y="443123"/>
                  <a:pt x="2650541" y="470630"/>
                </a:cubicBezTo>
                <a:cubicBezTo>
                  <a:pt x="2658841" y="440795"/>
                  <a:pt x="2665159" y="411198"/>
                  <a:pt x="2669496" y="381838"/>
                </a:cubicBezTo>
                <a:cubicBezTo>
                  <a:pt x="2673833" y="352479"/>
                  <a:pt x="2676798" y="320291"/>
                  <a:pt x="2678392" y="285274"/>
                </a:cubicBezTo>
                <a:cubicBezTo>
                  <a:pt x="2679986" y="250257"/>
                  <a:pt x="2680818" y="209344"/>
                  <a:pt x="2680888" y="162535"/>
                </a:cubicBezTo>
                <a:lnTo>
                  <a:pt x="2681402" y="26746"/>
                </a:lnTo>
                <a:lnTo>
                  <a:pt x="2733866" y="39091"/>
                </a:lnTo>
                <a:cubicBezTo>
                  <a:pt x="2733020" y="44170"/>
                  <a:pt x="2731498" y="48028"/>
                  <a:pt x="2729301" y="50664"/>
                </a:cubicBezTo>
                <a:cubicBezTo>
                  <a:pt x="2727105" y="53300"/>
                  <a:pt x="2724683" y="55100"/>
                  <a:pt x="2722036" y="56064"/>
                </a:cubicBezTo>
                <a:lnTo>
                  <a:pt x="2721521" y="165106"/>
                </a:lnTo>
                <a:lnTo>
                  <a:pt x="2748268" y="165106"/>
                </a:lnTo>
                <a:close/>
                <a:moveTo>
                  <a:pt x="2972524" y="2572"/>
                </a:moveTo>
                <a:lnTo>
                  <a:pt x="3011615" y="57607"/>
                </a:lnTo>
                <a:cubicBezTo>
                  <a:pt x="3000557" y="60862"/>
                  <a:pt x="2985983" y="63497"/>
                  <a:pt x="2967895" y="65513"/>
                </a:cubicBezTo>
                <a:cubicBezTo>
                  <a:pt x="2949807" y="67529"/>
                  <a:pt x="2931805" y="68945"/>
                  <a:pt x="2913889" y="69761"/>
                </a:cubicBezTo>
                <a:cubicBezTo>
                  <a:pt x="2895972" y="70577"/>
                  <a:pt x="2881742" y="70812"/>
                  <a:pt x="2871197" y="70466"/>
                </a:cubicBezTo>
                <a:lnTo>
                  <a:pt x="2871197" y="120358"/>
                </a:lnTo>
                <a:cubicBezTo>
                  <a:pt x="2871283" y="139389"/>
                  <a:pt x="2871112" y="158420"/>
                  <a:pt x="2870683" y="177451"/>
                </a:cubicBezTo>
                <a:lnTo>
                  <a:pt x="2952465" y="177451"/>
                </a:lnTo>
                <a:lnTo>
                  <a:pt x="2957094" y="138875"/>
                </a:lnTo>
                <a:lnTo>
                  <a:pt x="3013672" y="184137"/>
                </a:lnTo>
                <a:cubicBezTo>
                  <a:pt x="3012719" y="188091"/>
                  <a:pt x="3011026" y="191885"/>
                  <a:pt x="3008593" y="195517"/>
                </a:cubicBezTo>
                <a:cubicBezTo>
                  <a:pt x="3006161" y="199150"/>
                  <a:pt x="3002539" y="202043"/>
                  <a:pt x="2997728" y="204197"/>
                </a:cubicBezTo>
                <a:cubicBezTo>
                  <a:pt x="2993655" y="228918"/>
                  <a:pt x="2987912" y="252771"/>
                  <a:pt x="2980497" y="275756"/>
                </a:cubicBezTo>
                <a:cubicBezTo>
                  <a:pt x="2973082" y="298741"/>
                  <a:pt x="2963738" y="320665"/>
                  <a:pt x="2952465" y="341529"/>
                </a:cubicBezTo>
                <a:cubicBezTo>
                  <a:pt x="2965248" y="357152"/>
                  <a:pt x="2977872" y="369754"/>
                  <a:pt x="2990334" y="379333"/>
                </a:cubicBezTo>
                <a:cubicBezTo>
                  <a:pt x="3002796" y="388913"/>
                  <a:pt x="3014005" y="395857"/>
                  <a:pt x="3023959" y="400164"/>
                </a:cubicBezTo>
                <a:cubicBezTo>
                  <a:pt x="3016266" y="408898"/>
                  <a:pt x="3008765" y="418435"/>
                  <a:pt x="3001456" y="428775"/>
                </a:cubicBezTo>
                <a:cubicBezTo>
                  <a:pt x="2994149" y="439116"/>
                  <a:pt x="2986905" y="450324"/>
                  <a:pt x="2979725" y="462401"/>
                </a:cubicBezTo>
                <a:cubicBezTo>
                  <a:pt x="2971067" y="455639"/>
                  <a:pt x="2961637" y="446402"/>
                  <a:pt x="2951436" y="434690"/>
                </a:cubicBezTo>
                <a:cubicBezTo>
                  <a:pt x="2941235" y="422978"/>
                  <a:pt x="2931291" y="407698"/>
                  <a:pt x="2921604" y="388849"/>
                </a:cubicBezTo>
                <a:cubicBezTo>
                  <a:pt x="2894943" y="422796"/>
                  <a:pt x="2860310" y="451599"/>
                  <a:pt x="2817705" y="475260"/>
                </a:cubicBezTo>
                <a:cubicBezTo>
                  <a:pt x="2834475" y="455243"/>
                  <a:pt x="2850184" y="435097"/>
                  <a:pt x="2864832" y="414823"/>
                </a:cubicBezTo>
                <a:cubicBezTo>
                  <a:pt x="2879481" y="394549"/>
                  <a:pt x="2892747" y="372347"/>
                  <a:pt x="2904630" y="348215"/>
                </a:cubicBezTo>
                <a:cubicBezTo>
                  <a:pt x="2897612" y="328252"/>
                  <a:pt x="2891847" y="304913"/>
                  <a:pt x="2887335" y="278199"/>
                </a:cubicBezTo>
                <a:cubicBezTo>
                  <a:pt x="2882824" y="251485"/>
                  <a:pt x="2880016" y="220817"/>
                  <a:pt x="2878912" y="186195"/>
                </a:cubicBezTo>
                <a:lnTo>
                  <a:pt x="2870683" y="186195"/>
                </a:lnTo>
                <a:cubicBezTo>
                  <a:pt x="2870318" y="219790"/>
                  <a:pt x="2867848" y="253413"/>
                  <a:pt x="2863273" y="287065"/>
                </a:cubicBezTo>
                <a:cubicBezTo>
                  <a:pt x="2858697" y="320716"/>
                  <a:pt x="2850093" y="353425"/>
                  <a:pt x="2837460" y="385191"/>
                </a:cubicBezTo>
                <a:cubicBezTo>
                  <a:pt x="2824827" y="416957"/>
                  <a:pt x="2806240" y="446808"/>
                  <a:pt x="2781700" y="474745"/>
                </a:cubicBezTo>
                <a:cubicBezTo>
                  <a:pt x="2793594" y="445059"/>
                  <a:pt x="2802840" y="414363"/>
                  <a:pt x="2809437" y="382657"/>
                </a:cubicBezTo>
                <a:cubicBezTo>
                  <a:pt x="2816035" y="350952"/>
                  <a:pt x="2820632" y="315303"/>
                  <a:pt x="2823230" y="275711"/>
                </a:cubicBezTo>
                <a:cubicBezTo>
                  <a:pt x="2825826" y="236119"/>
                  <a:pt x="2827071" y="189649"/>
                  <a:pt x="2826963" y="136303"/>
                </a:cubicBezTo>
                <a:lnTo>
                  <a:pt x="2826449" y="42691"/>
                </a:lnTo>
                <a:cubicBezTo>
                  <a:pt x="2836254" y="43838"/>
                  <a:pt x="2844548" y="45659"/>
                  <a:pt x="2851331" y="48156"/>
                </a:cubicBezTo>
                <a:cubicBezTo>
                  <a:pt x="2858113" y="50653"/>
                  <a:pt x="2864736" y="54661"/>
                  <a:pt x="2871197" y="60179"/>
                </a:cubicBezTo>
                <a:lnTo>
                  <a:pt x="2871197" y="64294"/>
                </a:lnTo>
                <a:cubicBezTo>
                  <a:pt x="2906773" y="48863"/>
                  <a:pt x="2940549" y="28289"/>
                  <a:pt x="2972524" y="2572"/>
                </a:cubicBezTo>
                <a:close/>
                <a:moveTo>
                  <a:pt x="126531" y="2572"/>
                </a:moveTo>
                <a:cubicBezTo>
                  <a:pt x="135706" y="2143"/>
                  <a:pt x="145130" y="2715"/>
                  <a:pt x="154801" y="4286"/>
                </a:cubicBezTo>
                <a:cubicBezTo>
                  <a:pt x="164472" y="5858"/>
                  <a:pt x="172828" y="8944"/>
                  <a:pt x="179871" y="13545"/>
                </a:cubicBezTo>
                <a:cubicBezTo>
                  <a:pt x="186913" y="18145"/>
                  <a:pt x="191078" y="24775"/>
                  <a:pt x="192367" y="33433"/>
                </a:cubicBezTo>
                <a:cubicBezTo>
                  <a:pt x="192850" y="38362"/>
                  <a:pt x="192271" y="43677"/>
                  <a:pt x="190631" y="49378"/>
                </a:cubicBezTo>
                <a:cubicBezTo>
                  <a:pt x="188992" y="55078"/>
                  <a:pt x="186484" y="60908"/>
                  <a:pt x="183109" y="66866"/>
                </a:cubicBezTo>
                <a:lnTo>
                  <a:pt x="341015" y="66866"/>
                </a:lnTo>
                <a:lnTo>
                  <a:pt x="336385" y="74067"/>
                </a:lnTo>
                <a:lnTo>
                  <a:pt x="3601" y="74067"/>
                </a:lnTo>
                <a:lnTo>
                  <a:pt x="0" y="66866"/>
                </a:lnTo>
                <a:lnTo>
                  <a:pt x="144018" y="66866"/>
                </a:lnTo>
                <a:cubicBezTo>
                  <a:pt x="141232" y="56279"/>
                  <a:pt x="138446" y="45177"/>
                  <a:pt x="135660" y="33561"/>
                </a:cubicBezTo>
                <a:cubicBezTo>
                  <a:pt x="132874" y="21946"/>
                  <a:pt x="129831" y="11616"/>
                  <a:pt x="126531" y="2572"/>
                </a:cubicBezTo>
                <a:close/>
                <a:moveTo>
                  <a:pt x="999116" y="1029"/>
                </a:moveTo>
                <a:lnTo>
                  <a:pt x="1060324" y="32404"/>
                </a:lnTo>
                <a:cubicBezTo>
                  <a:pt x="1058555" y="36283"/>
                  <a:pt x="1056177" y="39326"/>
                  <a:pt x="1053187" y="41534"/>
                </a:cubicBezTo>
                <a:cubicBezTo>
                  <a:pt x="1050197" y="43741"/>
                  <a:pt x="1046404" y="44984"/>
                  <a:pt x="1041807" y="45263"/>
                </a:cubicBezTo>
                <a:lnTo>
                  <a:pt x="985743" y="116243"/>
                </a:lnTo>
                <a:lnTo>
                  <a:pt x="1045407" y="116243"/>
                </a:lnTo>
                <a:lnTo>
                  <a:pt x="1057237" y="81267"/>
                </a:lnTo>
                <a:lnTo>
                  <a:pt x="1108158" y="137332"/>
                </a:lnTo>
                <a:lnTo>
                  <a:pt x="1028434" y="182594"/>
                </a:lnTo>
                <a:lnTo>
                  <a:pt x="1051580" y="205226"/>
                </a:lnTo>
                <a:cubicBezTo>
                  <a:pt x="1046950" y="213027"/>
                  <a:pt x="1039235" y="214913"/>
                  <a:pt x="1028434" y="210884"/>
                </a:cubicBezTo>
                <a:lnTo>
                  <a:pt x="960540" y="255632"/>
                </a:lnTo>
                <a:lnTo>
                  <a:pt x="971855" y="258204"/>
                </a:lnTo>
                <a:cubicBezTo>
                  <a:pt x="970537" y="263069"/>
                  <a:pt x="968544" y="266969"/>
                  <a:pt x="965876" y="269905"/>
                </a:cubicBezTo>
                <a:cubicBezTo>
                  <a:pt x="963208" y="272841"/>
                  <a:pt x="960057" y="274942"/>
                  <a:pt x="956425" y="276206"/>
                </a:cubicBezTo>
                <a:lnTo>
                  <a:pt x="956425" y="292665"/>
                </a:lnTo>
                <a:lnTo>
                  <a:pt x="1112787" y="292665"/>
                </a:lnTo>
                <a:lnTo>
                  <a:pt x="1107644" y="300895"/>
                </a:lnTo>
                <a:lnTo>
                  <a:pt x="956425" y="300895"/>
                </a:lnTo>
                <a:lnTo>
                  <a:pt x="957454" y="402736"/>
                </a:lnTo>
                <a:cubicBezTo>
                  <a:pt x="957250" y="428218"/>
                  <a:pt x="951099" y="446049"/>
                  <a:pt x="939001" y="456229"/>
                </a:cubicBezTo>
                <a:cubicBezTo>
                  <a:pt x="926903" y="466408"/>
                  <a:pt x="910080" y="471895"/>
                  <a:pt x="888531" y="472688"/>
                </a:cubicBezTo>
                <a:cubicBezTo>
                  <a:pt x="888118" y="466598"/>
                  <a:pt x="886372" y="459861"/>
                  <a:pt x="883292" y="452476"/>
                </a:cubicBezTo>
                <a:cubicBezTo>
                  <a:pt x="880212" y="445091"/>
                  <a:pt x="874160" y="437591"/>
                  <a:pt x="865137" y="429978"/>
                </a:cubicBezTo>
                <a:cubicBezTo>
                  <a:pt x="856114" y="422364"/>
                  <a:pt x="842480" y="415169"/>
                  <a:pt x="824237" y="408394"/>
                </a:cubicBezTo>
                <a:lnTo>
                  <a:pt x="892645" y="413023"/>
                </a:lnTo>
                <a:cubicBezTo>
                  <a:pt x="898218" y="412691"/>
                  <a:pt x="902118" y="410655"/>
                  <a:pt x="904347" y="406915"/>
                </a:cubicBezTo>
                <a:cubicBezTo>
                  <a:pt x="906576" y="403176"/>
                  <a:pt x="907647" y="398182"/>
                  <a:pt x="907561" y="391935"/>
                </a:cubicBezTo>
                <a:lnTo>
                  <a:pt x="907561" y="300895"/>
                </a:lnTo>
                <a:lnTo>
                  <a:pt x="754285" y="300895"/>
                </a:lnTo>
                <a:lnTo>
                  <a:pt x="750170" y="292665"/>
                </a:lnTo>
                <a:lnTo>
                  <a:pt x="907561" y="292665"/>
                </a:lnTo>
                <a:lnTo>
                  <a:pt x="907561" y="242773"/>
                </a:lnTo>
                <a:lnTo>
                  <a:pt x="950253" y="253060"/>
                </a:lnTo>
                <a:lnTo>
                  <a:pt x="977513" y="188767"/>
                </a:lnTo>
                <a:lnTo>
                  <a:pt x="828352" y="188767"/>
                </a:lnTo>
                <a:lnTo>
                  <a:pt x="825266" y="180023"/>
                </a:lnTo>
                <a:lnTo>
                  <a:pt x="981114" y="180023"/>
                </a:lnTo>
                <a:lnTo>
                  <a:pt x="994487" y="148647"/>
                </a:lnTo>
                <a:lnTo>
                  <a:pt x="1025348" y="179508"/>
                </a:lnTo>
                <a:lnTo>
                  <a:pt x="1042836" y="124473"/>
                </a:lnTo>
                <a:lnTo>
                  <a:pt x="809321" y="124473"/>
                </a:lnTo>
                <a:cubicBezTo>
                  <a:pt x="811753" y="143000"/>
                  <a:pt x="811517" y="159438"/>
                  <a:pt x="808613" y="173786"/>
                </a:cubicBezTo>
                <a:cubicBezTo>
                  <a:pt x="805710" y="188134"/>
                  <a:pt x="800973" y="198786"/>
                  <a:pt x="794405" y="205740"/>
                </a:cubicBezTo>
                <a:cubicBezTo>
                  <a:pt x="785397" y="214535"/>
                  <a:pt x="777466" y="218148"/>
                  <a:pt x="770611" y="216580"/>
                </a:cubicBezTo>
                <a:cubicBezTo>
                  <a:pt x="763756" y="215011"/>
                  <a:pt x="758530" y="210014"/>
                  <a:pt x="754933" y="201587"/>
                </a:cubicBezTo>
                <a:cubicBezTo>
                  <a:pt x="751336" y="193161"/>
                  <a:pt x="749920" y="183058"/>
                  <a:pt x="750685" y="171279"/>
                </a:cubicBezTo>
                <a:cubicBezTo>
                  <a:pt x="758861" y="160874"/>
                  <a:pt x="767583" y="148251"/>
                  <a:pt x="776852" y="133410"/>
                </a:cubicBezTo>
                <a:cubicBezTo>
                  <a:pt x="786121" y="118569"/>
                  <a:pt x="793172" y="102216"/>
                  <a:pt x="798005" y="84354"/>
                </a:cubicBezTo>
                <a:cubicBezTo>
                  <a:pt x="802548" y="95241"/>
                  <a:pt x="805806" y="105870"/>
                  <a:pt x="807778" y="116243"/>
                </a:cubicBezTo>
                <a:lnTo>
                  <a:pt x="977513" y="116243"/>
                </a:lnTo>
                <a:close/>
                <a:moveTo>
                  <a:pt x="3921614" y="514"/>
                </a:moveTo>
                <a:cubicBezTo>
                  <a:pt x="3935438" y="2240"/>
                  <a:pt x="3949968" y="6119"/>
                  <a:pt x="3965206" y="12152"/>
                </a:cubicBezTo>
                <a:cubicBezTo>
                  <a:pt x="3980443" y="18185"/>
                  <a:pt x="3992145" y="29907"/>
                  <a:pt x="4000310" y="47320"/>
                </a:cubicBezTo>
                <a:cubicBezTo>
                  <a:pt x="4005177" y="60531"/>
                  <a:pt x="4005387" y="72457"/>
                  <a:pt x="4000939" y="83096"/>
                </a:cubicBezTo>
                <a:cubicBezTo>
                  <a:pt x="3996491" y="93736"/>
                  <a:pt x="3990071" y="102003"/>
                  <a:pt x="3981679" y="107899"/>
                </a:cubicBezTo>
                <a:cubicBezTo>
                  <a:pt x="3973288" y="113795"/>
                  <a:pt x="3965611" y="116234"/>
                  <a:pt x="3958648" y="115215"/>
                </a:cubicBezTo>
                <a:cubicBezTo>
                  <a:pt x="3953569" y="96130"/>
                  <a:pt x="3948039" y="76949"/>
                  <a:pt x="3942060" y="57672"/>
                </a:cubicBezTo>
                <a:cubicBezTo>
                  <a:pt x="3936081" y="38394"/>
                  <a:pt x="3929265" y="19342"/>
                  <a:pt x="3921614" y="514"/>
                </a:cubicBezTo>
                <a:close/>
                <a:moveTo>
                  <a:pt x="886473" y="0"/>
                </a:moveTo>
                <a:cubicBezTo>
                  <a:pt x="903565" y="3901"/>
                  <a:pt x="918245" y="9344"/>
                  <a:pt x="930514" y="16331"/>
                </a:cubicBezTo>
                <a:cubicBezTo>
                  <a:pt x="942784" y="23317"/>
                  <a:pt x="950392" y="33133"/>
                  <a:pt x="953339" y="45777"/>
                </a:cubicBezTo>
                <a:cubicBezTo>
                  <a:pt x="955964" y="62419"/>
                  <a:pt x="953671" y="75427"/>
                  <a:pt x="946459" y="84804"/>
                </a:cubicBezTo>
                <a:cubicBezTo>
                  <a:pt x="939248" y="94180"/>
                  <a:pt x="929882" y="98830"/>
                  <a:pt x="918363" y="98755"/>
                </a:cubicBezTo>
                <a:cubicBezTo>
                  <a:pt x="916245" y="90507"/>
                  <a:pt x="913451" y="80143"/>
                  <a:pt x="909981" y="67666"/>
                </a:cubicBezTo>
                <a:cubicBezTo>
                  <a:pt x="906511" y="55188"/>
                  <a:pt x="902726" y="42767"/>
                  <a:pt x="898627" y="30404"/>
                </a:cubicBezTo>
                <a:cubicBezTo>
                  <a:pt x="894528" y="18040"/>
                  <a:pt x="890477" y="7906"/>
                  <a:pt x="886473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B8AA59B-1500-4015-A88C-DF7BC7293D3B}"/>
              </a:ext>
            </a:extLst>
          </p:cNvPr>
          <p:cNvSpPr txBox="1"/>
          <p:nvPr/>
        </p:nvSpPr>
        <p:spPr>
          <a:xfrm>
            <a:off x="2399228" y="4301307"/>
            <a:ext cx="758190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67" b="0" i="0" u="none" strike="noStrike" kern="1200" cap="none" spc="0" normalizeH="0" baseline="0" noProof="0" dirty="0">
                <a:ln>
                  <a:noFill/>
                </a:ln>
                <a:solidFill>
                  <a:srgbClr val="E136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THOUGHTS ON THE DEVELOPMENT OF ACADEMIC JOURNALS IN UNIVERSITIES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2D3315-6845-4181-B7DD-9D99EB5A4E21}"/>
              </a:ext>
            </a:extLst>
          </p:cNvPr>
          <p:cNvSpPr txBox="1"/>
          <p:nvPr/>
        </p:nvSpPr>
        <p:spPr>
          <a:xfrm>
            <a:off x="2219361" y="5214055"/>
            <a:ext cx="777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136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公众号：向天歌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35A4594-CB8B-424D-8160-F486A4083C33}"/>
              </a:ext>
            </a:extLst>
          </p:cNvPr>
          <p:cNvCxnSpPr/>
          <p:nvPr/>
        </p:nvCxnSpPr>
        <p:spPr>
          <a:xfrm>
            <a:off x="4699001" y="5384800"/>
            <a:ext cx="464363" cy="0"/>
          </a:xfrm>
          <a:prstGeom prst="line">
            <a:avLst/>
          </a:prstGeom>
          <a:ln>
            <a:solidFill>
              <a:srgbClr val="E136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6167274-E035-40FD-AB96-02A7D62CA51E}"/>
              </a:ext>
            </a:extLst>
          </p:cNvPr>
          <p:cNvCxnSpPr/>
          <p:nvPr/>
        </p:nvCxnSpPr>
        <p:spPr>
          <a:xfrm>
            <a:off x="7035801" y="5384800"/>
            <a:ext cx="464363" cy="0"/>
          </a:xfrm>
          <a:prstGeom prst="line">
            <a:avLst/>
          </a:prstGeom>
          <a:ln>
            <a:solidFill>
              <a:srgbClr val="E136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hor">
            <a:extLst>
              <a:ext uri="{FF2B5EF4-FFF2-40B4-BE49-F238E27FC236}">
                <a16:creationId xmlns:a16="http://schemas.microsoft.com/office/drawing/2014/main" xmlns="" id="{27EFB5F8-7D90-4A46-A029-F2BDF4B75EF4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34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向天歌演示  原创作品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204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C7270E-9C95-41EC-A0D9-8446157F8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B061B93-67D9-4F1C-AD83-2A727C03C6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8F3F4FE-95C8-47FC-9D76-76E31BAAE2A0}"/>
              </a:ext>
            </a:extLst>
          </p:cNvPr>
          <p:cNvSpPr/>
          <p:nvPr/>
        </p:nvSpPr>
        <p:spPr>
          <a:xfrm>
            <a:off x="0" y="3045714"/>
            <a:ext cx="12192000" cy="1943039"/>
          </a:xfrm>
          <a:prstGeom prst="rect">
            <a:avLst/>
          </a:prstGeom>
          <a:gradFill flip="none" rotWithShape="1">
            <a:gsLst>
              <a:gs pos="19000">
                <a:srgbClr val="E13601"/>
              </a:gs>
              <a:gs pos="66000">
                <a:srgbClr val="F8660A"/>
              </a:gs>
              <a:gs pos="90000">
                <a:srgbClr val="F8A318"/>
              </a:gs>
              <a:gs pos="99000">
                <a:srgbClr val="F9D022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AFED5087-C208-46D3-80FC-6B4C6C0F90E2}"/>
              </a:ext>
            </a:extLst>
          </p:cNvPr>
          <p:cNvSpPr txBox="1"/>
          <p:nvPr/>
        </p:nvSpPr>
        <p:spPr>
          <a:xfrm>
            <a:off x="4876729" y="1111065"/>
            <a:ext cx="2450287" cy="762763"/>
          </a:xfrm>
          <a:custGeom>
            <a:avLst/>
            <a:gdLst/>
            <a:ahLst/>
            <a:cxnLst/>
            <a:rect l="l" t="t" r="r" b="b"/>
            <a:pathLst>
              <a:path w="1837715" h="572072">
                <a:moveTo>
                  <a:pt x="1052893" y="359588"/>
                </a:moveTo>
                <a:lnTo>
                  <a:pt x="1052893" y="499148"/>
                </a:lnTo>
                <a:lnTo>
                  <a:pt x="1247146" y="499148"/>
                </a:lnTo>
                <a:lnTo>
                  <a:pt x="1247146" y="359588"/>
                </a:lnTo>
                <a:close/>
                <a:moveTo>
                  <a:pt x="1452981" y="261518"/>
                </a:moveTo>
                <a:cubicBezTo>
                  <a:pt x="1473674" y="263732"/>
                  <a:pt x="1492481" y="269363"/>
                  <a:pt x="1509403" y="278413"/>
                </a:cubicBezTo>
                <a:cubicBezTo>
                  <a:pt x="1526324" y="287463"/>
                  <a:pt x="1536015" y="299853"/>
                  <a:pt x="1538478" y="315582"/>
                </a:cubicBezTo>
                <a:cubicBezTo>
                  <a:pt x="1539892" y="332111"/>
                  <a:pt x="1536434" y="345103"/>
                  <a:pt x="1528105" y="354559"/>
                </a:cubicBezTo>
                <a:cubicBezTo>
                  <a:pt x="1519775" y="364015"/>
                  <a:pt x="1509403" y="370720"/>
                  <a:pt x="1496987" y="374675"/>
                </a:cubicBezTo>
                <a:cubicBezTo>
                  <a:pt x="1490674" y="354598"/>
                  <a:pt x="1483811" y="334717"/>
                  <a:pt x="1476399" y="315032"/>
                </a:cubicBezTo>
                <a:cubicBezTo>
                  <a:pt x="1468986" y="295348"/>
                  <a:pt x="1461180" y="277510"/>
                  <a:pt x="1452981" y="261518"/>
                </a:cubicBezTo>
                <a:close/>
                <a:moveTo>
                  <a:pt x="1052893" y="213741"/>
                </a:moveTo>
                <a:lnTo>
                  <a:pt x="1052893" y="349529"/>
                </a:lnTo>
                <a:lnTo>
                  <a:pt x="1247146" y="349529"/>
                </a:lnTo>
                <a:lnTo>
                  <a:pt x="1247146" y="213741"/>
                </a:lnTo>
                <a:close/>
                <a:moveTo>
                  <a:pt x="102470" y="197396"/>
                </a:moveTo>
                <a:lnTo>
                  <a:pt x="103098" y="437540"/>
                </a:lnTo>
                <a:lnTo>
                  <a:pt x="168478" y="400450"/>
                </a:lnTo>
                <a:lnTo>
                  <a:pt x="76695" y="540010"/>
                </a:lnTo>
                <a:cubicBezTo>
                  <a:pt x="76787" y="544778"/>
                  <a:pt x="76289" y="549231"/>
                  <a:pt x="75202" y="553369"/>
                </a:cubicBezTo>
                <a:cubicBezTo>
                  <a:pt x="74115" y="557508"/>
                  <a:pt x="71888" y="561018"/>
                  <a:pt x="68522" y="563899"/>
                </a:cubicBezTo>
                <a:lnTo>
                  <a:pt x="24517" y="481546"/>
                </a:lnTo>
                <a:lnTo>
                  <a:pt x="48406" y="468344"/>
                </a:lnTo>
                <a:lnTo>
                  <a:pt x="48406" y="228829"/>
                </a:lnTo>
                <a:lnTo>
                  <a:pt x="2514" y="228829"/>
                </a:lnTo>
                <a:lnTo>
                  <a:pt x="0" y="218770"/>
                </a:lnTo>
                <a:lnTo>
                  <a:pt x="52806" y="218770"/>
                </a:lnTo>
                <a:close/>
                <a:moveTo>
                  <a:pt x="568566" y="128245"/>
                </a:moveTo>
                <a:cubicBezTo>
                  <a:pt x="581532" y="175891"/>
                  <a:pt x="596934" y="217644"/>
                  <a:pt x="614772" y="253503"/>
                </a:cubicBezTo>
                <a:cubicBezTo>
                  <a:pt x="632610" y="289362"/>
                  <a:pt x="652412" y="320114"/>
                  <a:pt x="674179" y="345758"/>
                </a:cubicBezTo>
                <a:cubicBezTo>
                  <a:pt x="691873" y="316028"/>
                  <a:pt x="707092" y="283233"/>
                  <a:pt x="719835" y="247374"/>
                </a:cubicBezTo>
                <a:cubicBezTo>
                  <a:pt x="732578" y="211515"/>
                  <a:pt x="742296" y="171805"/>
                  <a:pt x="748989" y="128245"/>
                </a:cubicBezTo>
                <a:close/>
                <a:moveTo>
                  <a:pt x="1052893" y="62236"/>
                </a:moveTo>
                <a:lnTo>
                  <a:pt x="1052893" y="204311"/>
                </a:lnTo>
                <a:lnTo>
                  <a:pt x="1247146" y="204311"/>
                </a:lnTo>
                <a:lnTo>
                  <a:pt x="1247146" y="62236"/>
                </a:lnTo>
                <a:close/>
                <a:moveTo>
                  <a:pt x="1737131" y="33318"/>
                </a:moveTo>
                <a:lnTo>
                  <a:pt x="1725815" y="224428"/>
                </a:lnTo>
                <a:lnTo>
                  <a:pt x="1830800" y="224428"/>
                </a:lnTo>
                <a:lnTo>
                  <a:pt x="1825142" y="235115"/>
                </a:lnTo>
                <a:lnTo>
                  <a:pt x="1640319" y="235115"/>
                </a:lnTo>
                <a:lnTo>
                  <a:pt x="1640319" y="247688"/>
                </a:lnTo>
                <a:cubicBezTo>
                  <a:pt x="1644680" y="260078"/>
                  <a:pt x="1652145" y="276004"/>
                  <a:pt x="1662715" y="295466"/>
                </a:cubicBezTo>
                <a:cubicBezTo>
                  <a:pt x="1673284" y="314927"/>
                  <a:pt x="1687193" y="335254"/>
                  <a:pt x="1704441" y="356445"/>
                </a:cubicBezTo>
                <a:lnTo>
                  <a:pt x="1741532" y="260890"/>
                </a:lnTo>
                <a:lnTo>
                  <a:pt x="1805654" y="306781"/>
                </a:lnTo>
                <a:cubicBezTo>
                  <a:pt x="1803362" y="311549"/>
                  <a:pt x="1799931" y="314744"/>
                  <a:pt x="1795360" y="316368"/>
                </a:cubicBezTo>
                <a:cubicBezTo>
                  <a:pt x="1790789" y="317992"/>
                  <a:pt x="1785629" y="317730"/>
                  <a:pt x="1779879" y="315582"/>
                </a:cubicBezTo>
                <a:lnTo>
                  <a:pt x="1710099" y="363360"/>
                </a:lnTo>
                <a:cubicBezTo>
                  <a:pt x="1725750" y="381551"/>
                  <a:pt x="1744112" y="398446"/>
                  <a:pt x="1765185" y="414045"/>
                </a:cubicBezTo>
                <a:cubicBezTo>
                  <a:pt x="1786257" y="429643"/>
                  <a:pt x="1810434" y="442295"/>
                  <a:pt x="1837715" y="451999"/>
                </a:cubicBezTo>
                <a:cubicBezTo>
                  <a:pt x="1826098" y="462739"/>
                  <a:pt x="1815385" y="474578"/>
                  <a:pt x="1805575" y="487518"/>
                </a:cubicBezTo>
                <a:cubicBezTo>
                  <a:pt x="1795766" y="500458"/>
                  <a:pt x="1786781" y="516069"/>
                  <a:pt x="1778622" y="534353"/>
                </a:cubicBezTo>
                <a:cubicBezTo>
                  <a:pt x="1748460" y="511027"/>
                  <a:pt x="1720930" y="476897"/>
                  <a:pt x="1696033" y="431961"/>
                </a:cubicBezTo>
                <a:cubicBezTo>
                  <a:pt x="1671136" y="387026"/>
                  <a:pt x="1652565" y="331678"/>
                  <a:pt x="1640319" y="265919"/>
                </a:cubicBezTo>
                <a:lnTo>
                  <a:pt x="1640319" y="483432"/>
                </a:lnTo>
                <a:cubicBezTo>
                  <a:pt x="1640908" y="504308"/>
                  <a:pt x="1635329" y="522434"/>
                  <a:pt x="1623581" y="537810"/>
                </a:cubicBezTo>
                <a:cubicBezTo>
                  <a:pt x="1611833" y="553186"/>
                  <a:pt x="1590381" y="563139"/>
                  <a:pt x="1559223" y="567671"/>
                </a:cubicBezTo>
                <a:cubicBezTo>
                  <a:pt x="1557259" y="542525"/>
                  <a:pt x="1551601" y="523823"/>
                  <a:pt x="1542249" y="511564"/>
                </a:cubicBezTo>
                <a:cubicBezTo>
                  <a:pt x="1532898" y="499305"/>
                  <a:pt x="1516553" y="489718"/>
                  <a:pt x="1493215" y="482803"/>
                </a:cubicBezTo>
                <a:lnTo>
                  <a:pt x="1559223" y="489090"/>
                </a:lnTo>
                <a:cubicBezTo>
                  <a:pt x="1567147" y="490098"/>
                  <a:pt x="1573302" y="487767"/>
                  <a:pt x="1577690" y="482096"/>
                </a:cubicBezTo>
                <a:cubicBezTo>
                  <a:pt x="1582077" y="476425"/>
                  <a:pt x="1584304" y="467022"/>
                  <a:pt x="1584369" y="453885"/>
                </a:cubicBezTo>
                <a:lnTo>
                  <a:pt x="1584369" y="371532"/>
                </a:lnTo>
                <a:cubicBezTo>
                  <a:pt x="1564593" y="394347"/>
                  <a:pt x="1543638" y="415511"/>
                  <a:pt x="1521504" y="435026"/>
                </a:cubicBezTo>
                <a:cubicBezTo>
                  <a:pt x="1499370" y="454540"/>
                  <a:pt x="1475901" y="473190"/>
                  <a:pt x="1451095" y="490976"/>
                </a:cubicBezTo>
                <a:cubicBezTo>
                  <a:pt x="1450702" y="498087"/>
                  <a:pt x="1449445" y="502881"/>
                  <a:pt x="1447323" y="505356"/>
                </a:cubicBezTo>
                <a:cubicBezTo>
                  <a:pt x="1445202" y="507831"/>
                  <a:pt x="1442687" y="510582"/>
                  <a:pt x="1439780" y="513607"/>
                </a:cubicBezTo>
                <a:lnTo>
                  <a:pt x="1406461" y="426853"/>
                </a:lnTo>
                <a:cubicBezTo>
                  <a:pt x="1431948" y="421235"/>
                  <a:pt x="1459556" y="412827"/>
                  <a:pt x="1489286" y="401629"/>
                </a:cubicBezTo>
                <a:cubicBezTo>
                  <a:pt x="1519016" y="390431"/>
                  <a:pt x="1550710" y="376208"/>
                  <a:pt x="1584369" y="358959"/>
                </a:cubicBezTo>
                <a:lnTo>
                  <a:pt x="1584369" y="235115"/>
                </a:lnTo>
                <a:lnTo>
                  <a:pt x="1410862" y="235115"/>
                </a:lnTo>
                <a:lnTo>
                  <a:pt x="1406461" y="224428"/>
                </a:lnTo>
                <a:lnTo>
                  <a:pt x="1666094" y="224428"/>
                </a:lnTo>
                <a:lnTo>
                  <a:pt x="1670494" y="148361"/>
                </a:lnTo>
                <a:lnTo>
                  <a:pt x="1469955" y="148361"/>
                </a:lnTo>
                <a:lnTo>
                  <a:pt x="1465554" y="137674"/>
                </a:lnTo>
                <a:lnTo>
                  <a:pt x="1671123" y="137674"/>
                </a:lnTo>
                <a:lnTo>
                  <a:pt x="1675523" y="57836"/>
                </a:lnTo>
                <a:lnTo>
                  <a:pt x="1461154" y="57836"/>
                </a:lnTo>
                <a:lnTo>
                  <a:pt x="1456125" y="47777"/>
                </a:lnTo>
                <a:lnTo>
                  <a:pt x="1676152" y="47777"/>
                </a:lnTo>
                <a:close/>
                <a:moveTo>
                  <a:pt x="1311268" y="25775"/>
                </a:moveTo>
                <a:lnTo>
                  <a:pt x="1311268" y="565785"/>
                </a:lnTo>
                <a:cubicBezTo>
                  <a:pt x="1303960" y="567553"/>
                  <a:pt x="1293902" y="567317"/>
                  <a:pt x="1281093" y="565078"/>
                </a:cubicBezTo>
                <a:cubicBezTo>
                  <a:pt x="1268285" y="562838"/>
                  <a:pt x="1256969" y="557416"/>
                  <a:pt x="1247146" y="548812"/>
                </a:cubicBezTo>
                <a:lnTo>
                  <a:pt x="1247146" y="509207"/>
                </a:lnTo>
                <a:lnTo>
                  <a:pt x="1052893" y="509207"/>
                </a:lnTo>
                <a:lnTo>
                  <a:pt x="1052893" y="550069"/>
                </a:lnTo>
                <a:cubicBezTo>
                  <a:pt x="1043948" y="555740"/>
                  <a:pt x="1034021" y="559957"/>
                  <a:pt x="1023111" y="562720"/>
                </a:cubicBezTo>
                <a:cubicBezTo>
                  <a:pt x="1012201" y="565484"/>
                  <a:pt x="1001173" y="566715"/>
                  <a:pt x="990028" y="566414"/>
                </a:cubicBezTo>
                <a:lnTo>
                  <a:pt x="990028" y="26403"/>
                </a:lnTo>
                <a:cubicBezTo>
                  <a:pt x="1001999" y="27006"/>
                  <a:pt x="1013262" y="29416"/>
                  <a:pt x="1023818" y="33633"/>
                </a:cubicBezTo>
                <a:cubicBezTo>
                  <a:pt x="1034374" y="37850"/>
                  <a:pt x="1044066" y="44032"/>
                  <a:pt x="1052893" y="52178"/>
                </a:cubicBezTo>
                <a:lnTo>
                  <a:pt x="1247146" y="52178"/>
                </a:lnTo>
                <a:close/>
                <a:moveTo>
                  <a:pt x="32061" y="12573"/>
                </a:moveTo>
                <a:cubicBezTo>
                  <a:pt x="40901" y="13132"/>
                  <a:pt x="51510" y="15716"/>
                  <a:pt x="63889" y="20326"/>
                </a:cubicBezTo>
                <a:cubicBezTo>
                  <a:pt x="76268" y="24936"/>
                  <a:pt x="87669" y="31991"/>
                  <a:pt x="98092" y="41491"/>
                </a:cubicBezTo>
                <a:cubicBezTo>
                  <a:pt x="108515" y="50990"/>
                  <a:pt x="115213" y="63354"/>
                  <a:pt x="118186" y="78581"/>
                </a:cubicBezTo>
                <a:cubicBezTo>
                  <a:pt x="120704" y="94480"/>
                  <a:pt x="119090" y="107107"/>
                  <a:pt x="113343" y="116463"/>
                </a:cubicBezTo>
                <a:cubicBezTo>
                  <a:pt x="107596" y="125819"/>
                  <a:pt x="100207" y="132067"/>
                  <a:pt x="91177" y="135206"/>
                </a:cubicBezTo>
                <a:cubicBezTo>
                  <a:pt x="82147" y="138346"/>
                  <a:pt x="73967" y="138540"/>
                  <a:pt x="66637" y="135788"/>
                </a:cubicBezTo>
                <a:cubicBezTo>
                  <a:pt x="64021" y="124500"/>
                  <a:pt x="60661" y="111104"/>
                  <a:pt x="56555" y="95601"/>
                </a:cubicBezTo>
                <a:cubicBezTo>
                  <a:pt x="52449" y="80099"/>
                  <a:pt x="48204" y="64840"/>
                  <a:pt x="43819" y="49826"/>
                </a:cubicBezTo>
                <a:cubicBezTo>
                  <a:pt x="39434" y="34812"/>
                  <a:pt x="35515" y="22395"/>
                  <a:pt x="32061" y="12573"/>
                </a:cubicBezTo>
                <a:close/>
                <a:moveTo>
                  <a:pt x="226942" y="2515"/>
                </a:moveTo>
                <a:lnTo>
                  <a:pt x="304266" y="29547"/>
                </a:lnTo>
                <a:cubicBezTo>
                  <a:pt x="302380" y="34183"/>
                  <a:pt x="300023" y="37798"/>
                  <a:pt x="297194" y="40391"/>
                </a:cubicBezTo>
                <a:cubicBezTo>
                  <a:pt x="294365" y="42984"/>
                  <a:pt x="291065" y="45027"/>
                  <a:pt x="287293" y="46520"/>
                </a:cubicBezTo>
                <a:lnTo>
                  <a:pt x="286035" y="49663"/>
                </a:lnTo>
                <a:cubicBezTo>
                  <a:pt x="297844" y="67603"/>
                  <a:pt x="311946" y="85927"/>
                  <a:pt x="328341" y="104635"/>
                </a:cubicBezTo>
                <a:cubicBezTo>
                  <a:pt x="344737" y="123343"/>
                  <a:pt x="362983" y="140410"/>
                  <a:pt x="383080" y="155835"/>
                </a:cubicBezTo>
                <a:cubicBezTo>
                  <a:pt x="403178" y="171261"/>
                  <a:pt x="424684" y="183019"/>
                  <a:pt x="447599" y="191110"/>
                </a:cubicBezTo>
                <a:cubicBezTo>
                  <a:pt x="438221" y="201129"/>
                  <a:pt x="429158" y="212680"/>
                  <a:pt x="420409" y="225764"/>
                </a:cubicBezTo>
                <a:cubicBezTo>
                  <a:pt x="411661" y="238848"/>
                  <a:pt x="402912" y="253700"/>
                  <a:pt x="394163" y="270320"/>
                </a:cubicBezTo>
                <a:cubicBezTo>
                  <a:pt x="366319" y="244754"/>
                  <a:pt x="343269" y="214317"/>
                  <a:pt x="325012" y="179008"/>
                </a:cubicBezTo>
                <a:cubicBezTo>
                  <a:pt x="306755" y="143699"/>
                  <a:pt x="292505" y="104146"/>
                  <a:pt x="282263" y="60350"/>
                </a:cubicBezTo>
                <a:cubicBezTo>
                  <a:pt x="275139" y="80611"/>
                  <a:pt x="264871" y="104526"/>
                  <a:pt x="251460" y="132095"/>
                </a:cubicBezTo>
                <a:cubicBezTo>
                  <a:pt x="238048" y="159664"/>
                  <a:pt x="220865" y="188137"/>
                  <a:pt x="199910" y="217513"/>
                </a:cubicBezTo>
                <a:lnTo>
                  <a:pt x="259003" y="228200"/>
                </a:lnTo>
                <a:cubicBezTo>
                  <a:pt x="258205" y="230688"/>
                  <a:pt x="256188" y="234513"/>
                  <a:pt x="252953" y="239673"/>
                </a:cubicBezTo>
                <a:cubicBezTo>
                  <a:pt x="249718" y="244833"/>
                  <a:pt x="246286" y="247714"/>
                  <a:pt x="242659" y="248317"/>
                </a:cubicBezTo>
                <a:lnTo>
                  <a:pt x="242659" y="362102"/>
                </a:lnTo>
                <a:cubicBezTo>
                  <a:pt x="259684" y="342680"/>
                  <a:pt x="275767" y="322746"/>
                  <a:pt x="290907" y="302302"/>
                </a:cubicBezTo>
                <a:cubicBezTo>
                  <a:pt x="306047" y="281858"/>
                  <a:pt x="319930" y="260510"/>
                  <a:pt x="332556" y="238258"/>
                </a:cubicBezTo>
                <a:lnTo>
                  <a:pt x="388505" y="305524"/>
                </a:lnTo>
                <a:cubicBezTo>
                  <a:pt x="385388" y="308366"/>
                  <a:pt x="382193" y="310226"/>
                  <a:pt x="378918" y="311103"/>
                </a:cubicBezTo>
                <a:cubicBezTo>
                  <a:pt x="375644" y="311981"/>
                  <a:pt x="372134" y="311797"/>
                  <a:pt x="368389" y="310553"/>
                </a:cubicBezTo>
                <a:cubicBezTo>
                  <a:pt x="347630" y="324672"/>
                  <a:pt x="326754" y="337140"/>
                  <a:pt x="305759" y="347958"/>
                </a:cubicBezTo>
                <a:cubicBezTo>
                  <a:pt x="284765" y="358776"/>
                  <a:pt x="263731" y="368101"/>
                  <a:pt x="242659" y="375933"/>
                </a:cubicBezTo>
                <a:lnTo>
                  <a:pt x="242659" y="464572"/>
                </a:lnTo>
                <a:cubicBezTo>
                  <a:pt x="242397" y="475652"/>
                  <a:pt x="243392" y="483196"/>
                  <a:pt x="245645" y="487204"/>
                </a:cubicBezTo>
                <a:cubicBezTo>
                  <a:pt x="247897" y="491211"/>
                  <a:pt x="252979" y="493097"/>
                  <a:pt x="260889" y="492862"/>
                </a:cubicBezTo>
                <a:lnTo>
                  <a:pt x="339471" y="492862"/>
                </a:lnTo>
                <a:cubicBezTo>
                  <a:pt x="348183" y="492528"/>
                  <a:pt x="355625" y="486769"/>
                  <a:pt x="361799" y="475585"/>
                </a:cubicBezTo>
                <a:cubicBezTo>
                  <a:pt x="367973" y="464402"/>
                  <a:pt x="373414" y="449795"/>
                  <a:pt x="378121" y="431766"/>
                </a:cubicBezTo>
                <a:cubicBezTo>
                  <a:pt x="382828" y="413737"/>
                  <a:pt x="387337" y="394288"/>
                  <a:pt x="391649" y="373418"/>
                </a:cubicBezTo>
                <a:cubicBezTo>
                  <a:pt x="390404" y="403174"/>
                  <a:pt x="391636" y="429316"/>
                  <a:pt x="395342" y="451842"/>
                </a:cubicBezTo>
                <a:cubicBezTo>
                  <a:pt x="399048" y="474369"/>
                  <a:pt x="405151" y="490137"/>
                  <a:pt x="413651" y="499148"/>
                </a:cubicBezTo>
                <a:cubicBezTo>
                  <a:pt x="412591" y="524831"/>
                  <a:pt x="407168" y="540731"/>
                  <a:pt x="397385" y="546847"/>
                </a:cubicBezTo>
                <a:cubicBezTo>
                  <a:pt x="387602" y="552963"/>
                  <a:pt x="374164" y="555504"/>
                  <a:pt x="357073" y="554469"/>
                </a:cubicBezTo>
                <a:lnTo>
                  <a:pt x="230714" y="554469"/>
                </a:lnTo>
                <a:cubicBezTo>
                  <a:pt x="210322" y="554011"/>
                  <a:pt x="197199" y="545969"/>
                  <a:pt x="191345" y="530345"/>
                </a:cubicBezTo>
                <a:cubicBezTo>
                  <a:pt x="185491" y="514720"/>
                  <a:pt x="182898" y="494263"/>
                  <a:pt x="183565" y="468973"/>
                </a:cubicBezTo>
                <a:lnTo>
                  <a:pt x="183565" y="238887"/>
                </a:lnTo>
                <a:cubicBezTo>
                  <a:pt x="174175" y="250255"/>
                  <a:pt x="164195" y="261466"/>
                  <a:pt x="153626" y="272520"/>
                </a:cubicBezTo>
                <a:cubicBezTo>
                  <a:pt x="143057" y="283574"/>
                  <a:pt x="131662" y="294156"/>
                  <a:pt x="119443" y="304267"/>
                </a:cubicBezTo>
                <a:cubicBezTo>
                  <a:pt x="129653" y="285035"/>
                  <a:pt x="141644" y="260494"/>
                  <a:pt x="155416" y="230645"/>
                </a:cubicBezTo>
                <a:cubicBezTo>
                  <a:pt x="169188" y="200795"/>
                  <a:pt x="182576" y="166616"/>
                  <a:pt x="195580" y="128105"/>
                </a:cubicBezTo>
                <a:cubicBezTo>
                  <a:pt x="208583" y="89594"/>
                  <a:pt x="219038" y="47731"/>
                  <a:pt x="226942" y="2515"/>
                </a:cubicBezTo>
                <a:close/>
                <a:moveTo>
                  <a:pt x="626402" y="0"/>
                </a:moveTo>
                <a:cubicBezTo>
                  <a:pt x="652543" y="2266"/>
                  <a:pt x="673027" y="7478"/>
                  <a:pt x="687852" y="15638"/>
                </a:cubicBezTo>
                <a:cubicBezTo>
                  <a:pt x="702678" y="23797"/>
                  <a:pt x="711532" y="34510"/>
                  <a:pt x="714413" y="47777"/>
                </a:cubicBezTo>
                <a:cubicBezTo>
                  <a:pt x="716744" y="62184"/>
                  <a:pt x="714753" y="75648"/>
                  <a:pt x="708440" y="88168"/>
                </a:cubicBezTo>
                <a:cubicBezTo>
                  <a:pt x="702128" y="100689"/>
                  <a:pt x="694479" y="110695"/>
                  <a:pt x="685495" y="118186"/>
                </a:cubicBezTo>
                <a:lnTo>
                  <a:pt x="894835" y="118186"/>
                </a:lnTo>
                <a:lnTo>
                  <a:pt x="888549" y="128245"/>
                </a:lnTo>
                <a:lnTo>
                  <a:pt x="825055" y="128245"/>
                </a:lnTo>
                <a:cubicBezTo>
                  <a:pt x="815206" y="182859"/>
                  <a:pt x="801428" y="232050"/>
                  <a:pt x="783721" y="275820"/>
                </a:cubicBezTo>
                <a:cubicBezTo>
                  <a:pt x="766014" y="319590"/>
                  <a:pt x="745007" y="358409"/>
                  <a:pt x="720699" y="392278"/>
                </a:cubicBezTo>
                <a:cubicBezTo>
                  <a:pt x="748844" y="415669"/>
                  <a:pt x="778522" y="433952"/>
                  <a:pt x="809732" y="447127"/>
                </a:cubicBezTo>
                <a:cubicBezTo>
                  <a:pt x="840942" y="460303"/>
                  <a:pt x="872662" y="469471"/>
                  <a:pt x="904894" y="474631"/>
                </a:cubicBezTo>
                <a:cubicBezTo>
                  <a:pt x="895831" y="489889"/>
                  <a:pt x="886925" y="504636"/>
                  <a:pt x="878176" y="518872"/>
                </a:cubicBezTo>
                <a:cubicBezTo>
                  <a:pt x="869427" y="533108"/>
                  <a:pt x="862408" y="547698"/>
                  <a:pt x="857116" y="562642"/>
                </a:cubicBezTo>
                <a:cubicBezTo>
                  <a:pt x="850337" y="560286"/>
                  <a:pt x="837492" y="555568"/>
                  <a:pt x="818582" y="548486"/>
                </a:cubicBezTo>
                <a:cubicBezTo>
                  <a:pt x="799672" y="541404"/>
                  <a:pt x="777654" y="529746"/>
                  <a:pt x="752528" y="513514"/>
                </a:cubicBezTo>
                <a:cubicBezTo>
                  <a:pt x="727401" y="497282"/>
                  <a:pt x="702123" y="474262"/>
                  <a:pt x="676694" y="444456"/>
                </a:cubicBezTo>
                <a:cubicBezTo>
                  <a:pt x="646754" y="475155"/>
                  <a:pt x="613750" y="500982"/>
                  <a:pt x="577681" y="521937"/>
                </a:cubicBezTo>
                <a:cubicBezTo>
                  <a:pt x="541613" y="542892"/>
                  <a:pt x="502951" y="559603"/>
                  <a:pt x="461695" y="572072"/>
                </a:cubicBezTo>
                <a:cubicBezTo>
                  <a:pt x="494922" y="545616"/>
                  <a:pt x="526852" y="518060"/>
                  <a:pt x="557486" y="489404"/>
                </a:cubicBezTo>
                <a:cubicBezTo>
                  <a:pt x="588120" y="460748"/>
                  <a:pt x="616121" y="429420"/>
                  <a:pt x="641489" y="395421"/>
                </a:cubicBezTo>
                <a:cubicBezTo>
                  <a:pt x="622381" y="364525"/>
                  <a:pt x="605905" y="327147"/>
                  <a:pt x="592062" y="283285"/>
                </a:cubicBezTo>
                <a:cubicBezTo>
                  <a:pt x="578219" y="239424"/>
                  <a:pt x="568500" y="187744"/>
                  <a:pt x="562908" y="128245"/>
                </a:cubicBezTo>
                <a:lnTo>
                  <a:pt x="483070" y="128245"/>
                </a:lnTo>
                <a:lnTo>
                  <a:pt x="478669" y="118186"/>
                </a:lnTo>
                <a:lnTo>
                  <a:pt x="663492" y="118186"/>
                </a:lnTo>
                <a:close/>
              </a:path>
            </a:pathLst>
          </a:custGeom>
          <a:solidFill>
            <a:srgbClr val="E33A0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E33A02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2FBF367-9C41-48C1-AC25-B192F71A9280}"/>
              </a:ext>
            </a:extLst>
          </p:cNvPr>
          <p:cNvSpPr/>
          <p:nvPr/>
        </p:nvSpPr>
        <p:spPr>
          <a:xfrm>
            <a:off x="1351873" y="2742107"/>
            <a:ext cx="649648" cy="64964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E13601"/>
                </a:gs>
                <a:gs pos="61000">
                  <a:srgbClr val="E94604"/>
                </a:gs>
                <a:gs pos="67259">
                  <a:srgbClr val="F15707"/>
                </a:gs>
                <a:gs pos="72000">
                  <a:srgbClr val="F7640A"/>
                </a:gs>
                <a:gs pos="88000">
                  <a:srgbClr val="F9CC2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4C43300-FED6-4928-8885-C157DAA53C4B}"/>
              </a:ext>
            </a:extLst>
          </p:cNvPr>
          <p:cNvSpPr/>
          <p:nvPr/>
        </p:nvSpPr>
        <p:spPr>
          <a:xfrm>
            <a:off x="3562388" y="2742107"/>
            <a:ext cx="649648" cy="64964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E13601"/>
                </a:gs>
                <a:gs pos="61000">
                  <a:srgbClr val="E94604"/>
                </a:gs>
                <a:gs pos="67259">
                  <a:srgbClr val="F15707"/>
                </a:gs>
                <a:gs pos="72000">
                  <a:srgbClr val="F7640A"/>
                </a:gs>
                <a:gs pos="88000">
                  <a:srgbClr val="F9CC2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F5B6CFF-9C3B-41AD-AD63-CF03D15F003A}"/>
              </a:ext>
            </a:extLst>
          </p:cNvPr>
          <p:cNvSpPr/>
          <p:nvPr/>
        </p:nvSpPr>
        <p:spPr>
          <a:xfrm>
            <a:off x="5772903" y="2742107"/>
            <a:ext cx="649648" cy="64964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E13601"/>
                </a:gs>
                <a:gs pos="61000">
                  <a:srgbClr val="E94604"/>
                </a:gs>
                <a:gs pos="67259">
                  <a:srgbClr val="F15707"/>
                </a:gs>
                <a:gs pos="72000">
                  <a:srgbClr val="F7640A"/>
                </a:gs>
                <a:gs pos="88000">
                  <a:srgbClr val="F9CC2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2EF8887C-3DD2-4ED5-BBBA-EAF0EFE0BC27}"/>
              </a:ext>
            </a:extLst>
          </p:cNvPr>
          <p:cNvSpPr/>
          <p:nvPr/>
        </p:nvSpPr>
        <p:spPr>
          <a:xfrm>
            <a:off x="7983419" y="2742107"/>
            <a:ext cx="649648" cy="64964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E13601"/>
                </a:gs>
                <a:gs pos="61000">
                  <a:srgbClr val="E94604"/>
                </a:gs>
                <a:gs pos="67259">
                  <a:srgbClr val="F15707"/>
                </a:gs>
                <a:gs pos="72000">
                  <a:srgbClr val="F7640A"/>
                </a:gs>
                <a:gs pos="88000">
                  <a:srgbClr val="F9CC2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F4E26F2-DB42-4D0D-8414-2BA698E84695}"/>
              </a:ext>
            </a:extLst>
          </p:cNvPr>
          <p:cNvSpPr/>
          <p:nvPr/>
        </p:nvSpPr>
        <p:spPr>
          <a:xfrm>
            <a:off x="10193933" y="2742107"/>
            <a:ext cx="649648" cy="64964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E13601"/>
                </a:gs>
                <a:gs pos="61000">
                  <a:srgbClr val="E94604"/>
                </a:gs>
                <a:gs pos="67259">
                  <a:srgbClr val="F15707"/>
                </a:gs>
                <a:gs pos="72000">
                  <a:srgbClr val="F7640A"/>
                </a:gs>
                <a:gs pos="88000">
                  <a:srgbClr val="F9CC2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1625B6F-5B41-41ED-B5F0-1C395A0A0384}"/>
              </a:ext>
            </a:extLst>
          </p:cNvPr>
          <p:cNvSpPr txBox="1"/>
          <p:nvPr/>
        </p:nvSpPr>
        <p:spPr>
          <a:xfrm>
            <a:off x="1101109" y="2866578"/>
            <a:ext cx="115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753D68B-7D2E-4FEF-8C63-1764DF0E9843}"/>
              </a:ext>
            </a:extLst>
          </p:cNvPr>
          <p:cNvSpPr txBox="1"/>
          <p:nvPr/>
        </p:nvSpPr>
        <p:spPr>
          <a:xfrm>
            <a:off x="3311625" y="2853156"/>
            <a:ext cx="115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CF0BF0F-2518-454F-84D1-0A20CE619CB4}"/>
              </a:ext>
            </a:extLst>
          </p:cNvPr>
          <p:cNvSpPr txBox="1"/>
          <p:nvPr/>
        </p:nvSpPr>
        <p:spPr>
          <a:xfrm>
            <a:off x="5522140" y="2866578"/>
            <a:ext cx="115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EEEA4E7-023C-419F-86B0-446105F2AF15}"/>
              </a:ext>
            </a:extLst>
          </p:cNvPr>
          <p:cNvSpPr txBox="1"/>
          <p:nvPr/>
        </p:nvSpPr>
        <p:spPr>
          <a:xfrm>
            <a:off x="7732654" y="2866578"/>
            <a:ext cx="115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7BA8CAB-D1AE-42D6-9B4E-AE9E530CF987}"/>
              </a:ext>
            </a:extLst>
          </p:cNvPr>
          <p:cNvSpPr txBox="1"/>
          <p:nvPr/>
        </p:nvSpPr>
        <p:spPr>
          <a:xfrm>
            <a:off x="9943169" y="2866578"/>
            <a:ext cx="115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造字工房俊雅（非商用）常规体" pitchFamily="50" charset="-122"/>
                <a:ea typeface="造字工房俊雅（非商用）常规体" pitchFamily="50" charset="-122"/>
                <a:cs typeface="+mn-cs"/>
              </a:rPr>
              <a:t>05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B1EB0DA-9B33-43D6-B254-8CF78194C7DF}"/>
              </a:ext>
            </a:extLst>
          </p:cNvPr>
          <p:cNvSpPr txBox="1"/>
          <p:nvPr/>
        </p:nvSpPr>
        <p:spPr>
          <a:xfrm>
            <a:off x="2832575" y="3957383"/>
            <a:ext cx="210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2E5BAFF-56B1-46F2-B83F-59EF6956E7AE}"/>
              </a:ext>
            </a:extLst>
          </p:cNvPr>
          <p:cNvSpPr txBox="1"/>
          <p:nvPr/>
        </p:nvSpPr>
        <p:spPr>
          <a:xfrm>
            <a:off x="5041366" y="3957383"/>
            <a:ext cx="210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8618264-45CF-4084-93CD-155673FF6253}"/>
              </a:ext>
            </a:extLst>
          </p:cNvPr>
          <p:cNvSpPr txBox="1"/>
          <p:nvPr/>
        </p:nvSpPr>
        <p:spPr>
          <a:xfrm>
            <a:off x="7253606" y="3957383"/>
            <a:ext cx="210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研究成果与应用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322BFE-6B9A-44AF-B656-2E50A6A71F41}"/>
              </a:ext>
            </a:extLst>
          </p:cNvPr>
          <p:cNvSpPr txBox="1"/>
          <p:nvPr/>
        </p:nvSpPr>
        <p:spPr>
          <a:xfrm>
            <a:off x="9464121" y="3957383"/>
            <a:ext cx="210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E704D06-CF66-405D-9F23-26AF3377D4E1}"/>
              </a:ext>
            </a:extLst>
          </p:cNvPr>
          <p:cNvSpPr txBox="1"/>
          <p:nvPr/>
        </p:nvSpPr>
        <p:spPr>
          <a:xfrm>
            <a:off x="622061" y="3957383"/>
            <a:ext cx="210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777154-004D-4F68-8DCC-5AFE836F7B1A}"/>
              </a:ext>
            </a:extLst>
          </p:cNvPr>
          <p:cNvSpPr txBox="1"/>
          <p:nvPr/>
        </p:nvSpPr>
        <p:spPr>
          <a:xfrm>
            <a:off x="4846059" y="1937717"/>
            <a:ext cx="2516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43C0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PAPER  CATALOG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43C02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819963AB-2C0D-48B5-9FE0-9F432DC50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58772"/>
            <a:ext cx="2310584" cy="518205"/>
          </a:xfrm>
          <a:prstGeom prst="rect">
            <a:avLst/>
          </a:prstGeom>
        </p:spPr>
      </p:pic>
      <p:sp>
        <p:nvSpPr>
          <p:cNvPr id="28" name="Author">
            <a:extLst>
              <a:ext uri="{FF2B5EF4-FFF2-40B4-BE49-F238E27FC236}">
                <a16:creationId xmlns:a16="http://schemas.microsoft.com/office/drawing/2014/main" xmlns="" id="{2CCD892B-02CF-4F4A-8347-71F031509649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90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0B7D3DA-BE96-4C60-9435-C4E4AD51E796}"/>
              </a:ext>
            </a:extLst>
          </p:cNvPr>
          <p:cNvSpPr/>
          <p:nvPr/>
        </p:nvSpPr>
        <p:spPr>
          <a:xfrm>
            <a:off x="3700" y="0"/>
            <a:ext cx="12192000" cy="6858000"/>
          </a:xfrm>
          <a:prstGeom prst="rect">
            <a:avLst/>
          </a:prstGeom>
          <a:gradFill flip="none" rotWithShape="1">
            <a:gsLst>
              <a:gs pos="19000">
                <a:srgbClr val="E13601"/>
              </a:gs>
              <a:gs pos="66000">
                <a:srgbClr val="F8660A"/>
              </a:gs>
              <a:gs pos="90000">
                <a:srgbClr val="F8A318"/>
              </a:gs>
              <a:gs pos="99000">
                <a:srgbClr val="F9D022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41290DC-C6C6-4199-BB80-65FA357E088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5465437" y="1143449"/>
            <a:ext cx="1261129" cy="103142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F6CB21A-7EFA-4595-BE1D-C07257685BD6}"/>
              </a:ext>
            </a:extLst>
          </p:cNvPr>
          <p:cNvSpPr txBox="1"/>
          <p:nvPr/>
        </p:nvSpPr>
        <p:spPr>
          <a:xfrm>
            <a:off x="3473104" y="2912813"/>
            <a:ext cx="5228107" cy="776172"/>
          </a:xfrm>
          <a:custGeom>
            <a:avLst/>
            <a:gdLst/>
            <a:ahLst/>
            <a:cxnLst/>
            <a:rect l="l" t="t" r="r" b="b"/>
            <a:pathLst>
              <a:path w="3921080" h="582129">
                <a:moveTo>
                  <a:pt x="3281476" y="375304"/>
                </a:moveTo>
                <a:lnTo>
                  <a:pt x="3281476" y="467086"/>
                </a:lnTo>
                <a:lnTo>
                  <a:pt x="3317938" y="467086"/>
                </a:lnTo>
                <a:lnTo>
                  <a:pt x="3317938" y="375304"/>
                </a:lnTo>
                <a:close/>
                <a:moveTo>
                  <a:pt x="3668992" y="362731"/>
                </a:moveTo>
                <a:lnTo>
                  <a:pt x="3636930" y="434397"/>
                </a:lnTo>
                <a:cubicBezTo>
                  <a:pt x="3650106" y="435353"/>
                  <a:pt x="3662574" y="436427"/>
                  <a:pt x="3674335" y="437619"/>
                </a:cubicBezTo>
                <a:cubicBezTo>
                  <a:pt x="3686096" y="438810"/>
                  <a:pt x="3697307" y="440041"/>
                  <a:pt x="3707968" y="441312"/>
                </a:cubicBezTo>
                <a:cubicBezTo>
                  <a:pt x="3715721" y="429079"/>
                  <a:pt x="3722217" y="416454"/>
                  <a:pt x="3727456" y="403436"/>
                </a:cubicBezTo>
                <a:cubicBezTo>
                  <a:pt x="3732695" y="390417"/>
                  <a:pt x="3737305" y="376849"/>
                  <a:pt x="3741286" y="362731"/>
                </a:cubicBezTo>
                <a:close/>
                <a:moveTo>
                  <a:pt x="1023347" y="346386"/>
                </a:moveTo>
                <a:lnTo>
                  <a:pt x="1023347" y="496633"/>
                </a:lnTo>
                <a:lnTo>
                  <a:pt x="1108214" y="496633"/>
                </a:lnTo>
                <a:lnTo>
                  <a:pt x="1108214" y="346386"/>
                </a:lnTo>
                <a:close/>
                <a:moveTo>
                  <a:pt x="969283" y="316839"/>
                </a:moveTo>
                <a:cubicBezTo>
                  <a:pt x="979786" y="318358"/>
                  <a:pt x="989740" y="320663"/>
                  <a:pt x="999143" y="323754"/>
                </a:cubicBezTo>
                <a:cubicBezTo>
                  <a:pt x="1008547" y="326845"/>
                  <a:pt x="1016615" y="331036"/>
                  <a:pt x="1023347" y="336327"/>
                </a:cubicBezTo>
                <a:lnTo>
                  <a:pt x="1108214" y="336327"/>
                </a:lnTo>
                <a:lnTo>
                  <a:pt x="1162907" y="316839"/>
                </a:lnTo>
                <a:lnTo>
                  <a:pt x="1162907" y="543782"/>
                </a:lnTo>
                <a:cubicBezTo>
                  <a:pt x="1156817" y="545484"/>
                  <a:pt x="1148094" y="545222"/>
                  <a:pt x="1136739" y="542996"/>
                </a:cubicBezTo>
                <a:cubicBezTo>
                  <a:pt x="1125384" y="540770"/>
                  <a:pt x="1115876" y="535793"/>
                  <a:pt x="1108214" y="528066"/>
                </a:cubicBezTo>
                <a:lnTo>
                  <a:pt x="1108214" y="506063"/>
                </a:lnTo>
                <a:lnTo>
                  <a:pt x="1023347" y="506063"/>
                </a:lnTo>
                <a:lnTo>
                  <a:pt x="1023347" y="538753"/>
                </a:lnTo>
                <a:cubicBezTo>
                  <a:pt x="1015004" y="545144"/>
                  <a:pt x="1006072" y="549178"/>
                  <a:pt x="996550" y="550854"/>
                </a:cubicBezTo>
                <a:cubicBezTo>
                  <a:pt x="987029" y="552531"/>
                  <a:pt x="977940" y="553107"/>
                  <a:pt x="969283" y="552583"/>
                </a:cubicBezTo>
                <a:close/>
                <a:moveTo>
                  <a:pt x="481812" y="286035"/>
                </a:moveTo>
                <a:lnTo>
                  <a:pt x="904265" y="286035"/>
                </a:lnTo>
                <a:lnTo>
                  <a:pt x="898607" y="299237"/>
                </a:lnTo>
                <a:lnTo>
                  <a:pt x="485584" y="299237"/>
                </a:lnTo>
                <a:close/>
                <a:moveTo>
                  <a:pt x="123215" y="279749"/>
                </a:moveTo>
                <a:lnTo>
                  <a:pt x="109385" y="363359"/>
                </a:lnTo>
                <a:lnTo>
                  <a:pt x="199910" y="363359"/>
                </a:lnTo>
                <a:lnTo>
                  <a:pt x="199910" y="279749"/>
                </a:lnTo>
                <a:close/>
                <a:moveTo>
                  <a:pt x="1963712" y="261518"/>
                </a:moveTo>
                <a:cubicBezTo>
                  <a:pt x="1975944" y="261806"/>
                  <a:pt x="1986055" y="265945"/>
                  <a:pt x="1994044" y="273934"/>
                </a:cubicBezTo>
                <a:cubicBezTo>
                  <a:pt x="2002033" y="281923"/>
                  <a:pt x="2006172" y="292034"/>
                  <a:pt x="2006460" y="304266"/>
                </a:cubicBezTo>
                <a:cubicBezTo>
                  <a:pt x="2006172" y="316499"/>
                  <a:pt x="2002033" y="326609"/>
                  <a:pt x="1994044" y="334598"/>
                </a:cubicBezTo>
                <a:cubicBezTo>
                  <a:pt x="1986055" y="342588"/>
                  <a:pt x="1975944" y="346726"/>
                  <a:pt x="1963712" y="347014"/>
                </a:cubicBezTo>
                <a:cubicBezTo>
                  <a:pt x="1951479" y="346726"/>
                  <a:pt x="1941368" y="342588"/>
                  <a:pt x="1933379" y="334598"/>
                </a:cubicBezTo>
                <a:cubicBezTo>
                  <a:pt x="1925390" y="326609"/>
                  <a:pt x="1921252" y="316499"/>
                  <a:pt x="1920963" y="304266"/>
                </a:cubicBezTo>
                <a:cubicBezTo>
                  <a:pt x="1921252" y="292034"/>
                  <a:pt x="1925390" y="281923"/>
                  <a:pt x="1933379" y="273934"/>
                </a:cubicBezTo>
                <a:cubicBezTo>
                  <a:pt x="1941368" y="265945"/>
                  <a:pt x="1951479" y="261806"/>
                  <a:pt x="1963712" y="261518"/>
                </a:cubicBezTo>
                <a:close/>
                <a:moveTo>
                  <a:pt x="3274561" y="228828"/>
                </a:moveTo>
                <a:lnTo>
                  <a:pt x="3332397" y="243287"/>
                </a:lnTo>
                <a:cubicBezTo>
                  <a:pt x="3330943" y="248277"/>
                  <a:pt x="3329293" y="252285"/>
                  <a:pt x="3327446" y="255310"/>
                </a:cubicBezTo>
                <a:cubicBezTo>
                  <a:pt x="3325600" y="258335"/>
                  <a:pt x="3322849" y="260614"/>
                  <a:pt x="3319195" y="262147"/>
                </a:cubicBezTo>
                <a:lnTo>
                  <a:pt x="3319195" y="289807"/>
                </a:lnTo>
                <a:lnTo>
                  <a:pt x="3381432" y="289807"/>
                </a:lnTo>
                <a:lnTo>
                  <a:pt x="3375145" y="299866"/>
                </a:lnTo>
                <a:lnTo>
                  <a:pt x="3319195" y="299866"/>
                </a:lnTo>
                <a:lnTo>
                  <a:pt x="3319195" y="362102"/>
                </a:lnTo>
                <a:lnTo>
                  <a:pt x="3364458" y="346386"/>
                </a:lnTo>
                <a:lnTo>
                  <a:pt x="3364458" y="498519"/>
                </a:lnTo>
                <a:cubicBezTo>
                  <a:pt x="3359180" y="499711"/>
                  <a:pt x="3351820" y="499685"/>
                  <a:pt x="3342377" y="498440"/>
                </a:cubicBezTo>
                <a:cubicBezTo>
                  <a:pt x="3332934" y="497196"/>
                  <a:pt x="3324788" y="493241"/>
                  <a:pt x="3317938" y="486575"/>
                </a:cubicBezTo>
                <a:lnTo>
                  <a:pt x="3317938" y="477145"/>
                </a:lnTo>
                <a:lnTo>
                  <a:pt x="3281476" y="477145"/>
                </a:lnTo>
                <a:lnTo>
                  <a:pt x="3281476" y="504806"/>
                </a:lnTo>
                <a:cubicBezTo>
                  <a:pt x="3273919" y="509717"/>
                  <a:pt x="3266402" y="512939"/>
                  <a:pt x="3258924" y="514471"/>
                </a:cubicBezTo>
                <a:cubicBezTo>
                  <a:pt x="3251445" y="516003"/>
                  <a:pt x="3244085" y="516553"/>
                  <a:pt x="3236842" y="516121"/>
                </a:cubicBezTo>
                <a:lnTo>
                  <a:pt x="3236842" y="347014"/>
                </a:lnTo>
                <a:cubicBezTo>
                  <a:pt x="3244307" y="347931"/>
                  <a:pt x="3251065" y="349398"/>
                  <a:pt x="3257116" y="351415"/>
                </a:cubicBezTo>
                <a:cubicBezTo>
                  <a:pt x="3263167" y="353432"/>
                  <a:pt x="3268982" y="356156"/>
                  <a:pt x="3274561" y="359587"/>
                </a:cubicBezTo>
                <a:lnTo>
                  <a:pt x="3274561" y="299866"/>
                </a:lnTo>
                <a:lnTo>
                  <a:pt x="3226784" y="299866"/>
                </a:lnTo>
                <a:lnTo>
                  <a:pt x="3223012" y="289807"/>
                </a:lnTo>
                <a:lnTo>
                  <a:pt x="3274561" y="289807"/>
                </a:lnTo>
                <a:close/>
                <a:moveTo>
                  <a:pt x="2187721" y="201796"/>
                </a:moveTo>
                <a:lnTo>
                  <a:pt x="2188349" y="441940"/>
                </a:lnTo>
                <a:lnTo>
                  <a:pt x="2253729" y="404850"/>
                </a:lnTo>
                <a:lnTo>
                  <a:pt x="2161946" y="544410"/>
                </a:lnTo>
                <a:cubicBezTo>
                  <a:pt x="2162038" y="549178"/>
                  <a:pt x="2161540" y="553631"/>
                  <a:pt x="2160453" y="557769"/>
                </a:cubicBezTo>
                <a:cubicBezTo>
                  <a:pt x="2159366" y="561908"/>
                  <a:pt x="2157139" y="565418"/>
                  <a:pt x="2153774" y="568299"/>
                </a:cubicBezTo>
                <a:lnTo>
                  <a:pt x="2109768" y="485946"/>
                </a:lnTo>
                <a:lnTo>
                  <a:pt x="2133657" y="472744"/>
                </a:lnTo>
                <a:lnTo>
                  <a:pt x="2133657" y="233229"/>
                </a:lnTo>
                <a:lnTo>
                  <a:pt x="2087765" y="233229"/>
                </a:lnTo>
                <a:lnTo>
                  <a:pt x="2085251" y="223170"/>
                </a:lnTo>
                <a:lnTo>
                  <a:pt x="2138057" y="223170"/>
                </a:lnTo>
                <a:close/>
                <a:moveTo>
                  <a:pt x="255860" y="191109"/>
                </a:moveTo>
                <a:lnTo>
                  <a:pt x="255860" y="269062"/>
                </a:lnTo>
                <a:lnTo>
                  <a:pt x="331927" y="269062"/>
                </a:lnTo>
                <a:lnTo>
                  <a:pt x="331927" y="191109"/>
                </a:lnTo>
                <a:close/>
                <a:moveTo>
                  <a:pt x="385991" y="161563"/>
                </a:moveTo>
                <a:lnTo>
                  <a:pt x="385991" y="311810"/>
                </a:lnTo>
                <a:cubicBezTo>
                  <a:pt x="379730" y="313565"/>
                  <a:pt x="371191" y="313355"/>
                  <a:pt x="360373" y="311181"/>
                </a:cubicBezTo>
                <a:cubicBezTo>
                  <a:pt x="349555" y="309007"/>
                  <a:pt x="340073" y="303768"/>
                  <a:pt x="331927" y="295465"/>
                </a:cubicBezTo>
                <a:lnTo>
                  <a:pt x="331927" y="279749"/>
                </a:lnTo>
                <a:lnTo>
                  <a:pt x="255860" y="279749"/>
                </a:lnTo>
                <a:lnTo>
                  <a:pt x="255860" y="363359"/>
                </a:lnTo>
                <a:lnTo>
                  <a:pt x="353930" y="363359"/>
                </a:lnTo>
                <a:lnTo>
                  <a:pt x="353930" y="362731"/>
                </a:lnTo>
                <a:lnTo>
                  <a:pt x="413023" y="336327"/>
                </a:lnTo>
                <a:lnTo>
                  <a:pt x="407365" y="430625"/>
                </a:lnTo>
                <a:cubicBezTo>
                  <a:pt x="406422" y="450614"/>
                  <a:pt x="403698" y="466865"/>
                  <a:pt x="399192" y="479380"/>
                </a:cubicBezTo>
                <a:cubicBezTo>
                  <a:pt x="394687" y="491895"/>
                  <a:pt x="386515" y="501441"/>
                  <a:pt x="374675" y="508019"/>
                </a:cubicBezTo>
                <a:cubicBezTo>
                  <a:pt x="362835" y="514596"/>
                  <a:pt x="345443" y="518973"/>
                  <a:pt x="322497" y="521150"/>
                </a:cubicBezTo>
                <a:cubicBezTo>
                  <a:pt x="322170" y="504465"/>
                  <a:pt x="318738" y="490373"/>
                  <a:pt x="312203" y="478874"/>
                </a:cubicBezTo>
                <a:cubicBezTo>
                  <a:pt x="305668" y="467375"/>
                  <a:pt x="290449" y="456740"/>
                  <a:pt x="266547" y="446970"/>
                </a:cubicBezTo>
                <a:lnTo>
                  <a:pt x="331298" y="451370"/>
                </a:lnTo>
                <a:cubicBezTo>
                  <a:pt x="339405" y="452051"/>
                  <a:pt x="344408" y="449746"/>
                  <a:pt x="346307" y="444455"/>
                </a:cubicBezTo>
                <a:cubicBezTo>
                  <a:pt x="348206" y="439164"/>
                  <a:pt x="349280" y="432458"/>
                  <a:pt x="349529" y="424338"/>
                </a:cubicBezTo>
                <a:lnTo>
                  <a:pt x="353301" y="373418"/>
                </a:lnTo>
                <a:lnTo>
                  <a:pt x="255860" y="373418"/>
                </a:lnTo>
                <a:lnTo>
                  <a:pt x="255860" y="560127"/>
                </a:lnTo>
                <a:cubicBezTo>
                  <a:pt x="248146" y="568063"/>
                  <a:pt x="238900" y="573093"/>
                  <a:pt x="228121" y="575214"/>
                </a:cubicBezTo>
                <a:cubicBezTo>
                  <a:pt x="217342" y="577336"/>
                  <a:pt x="207939" y="577965"/>
                  <a:pt x="199910" y="577100"/>
                </a:cubicBezTo>
                <a:lnTo>
                  <a:pt x="199910" y="424338"/>
                </a:lnTo>
                <a:cubicBezTo>
                  <a:pt x="172603" y="454579"/>
                  <a:pt x="142349" y="480694"/>
                  <a:pt x="109149" y="502684"/>
                </a:cubicBezTo>
                <a:cubicBezTo>
                  <a:pt x="75948" y="524673"/>
                  <a:pt x="39565" y="542145"/>
                  <a:pt x="0" y="555098"/>
                </a:cubicBezTo>
                <a:cubicBezTo>
                  <a:pt x="12285" y="545788"/>
                  <a:pt x="28366" y="531857"/>
                  <a:pt x="48243" y="513304"/>
                </a:cubicBezTo>
                <a:cubicBezTo>
                  <a:pt x="68119" y="494751"/>
                  <a:pt x="88484" y="473369"/>
                  <a:pt x="109338" y="449158"/>
                </a:cubicBezTo>
                <a:cubicBezTo>
                  <a:pt x="130192" y="424948"/>
                  <a:pt x="148229" y="399701"/>
                  <a:pt x="163449" y="373418"/>
                </a:cubicBezTo>
                <a:lnTo>
                  <a:pt x="108127" y="373418"/>
                </a:lnTo>
                <a:lnTo>
                  <a:pt x="103727" y="399192"/>
                </a:lnTo>
                <a:cubicBezTo>
                  <a:pt x="93629" y="401131"/>
                  <a:pt x="84121" y="400083"/>
                  <a:pt x="75202" y="396049"/>
                </a:cubicBezTo>
                <a:cubicBezTo>
                  <a:pt x="66283" y="392015"/>
                  <a:pt x="58189" y="384681"/>
                  <a:pt x="50920" y="374046"/>
                </a:cubicBezTo>
                <a:lnTo>
                  <a:pt x="77324" y="238887"/>
                </a:lnTo>
                <a:cubicBezTo>
                  <a:pt x="87867" y="243091"/>
                  <a:pt x="96799" y="247413"/>
                  <a:pt x="104120" y="251852"/>
                </a:cubicBezTo>
                <a:cubicBezTo>
                  <a:pt x="111441" y="256292"/>
                  <a:pt x="118016" y="262029"/>
                  <a:pt x="123844" y="269062"/>
                </a:cubicBezTo>
                <a:lnTo>
                  <a:pt x="199910" y="269062"/>
                </a:lnTo>
                <a:lnTo>
                  <a:pt x="199910" y="191109"/>
                </a:lnTo>
                <a:lnTo>
                  <a:pt x="62865" y="191109"/>
                </a:lnTo>
                <a:lnTo>
                  <a:pt x="58464" y="181679"/>
                </a:lnTo>
                <a:lnTo>
                  <a:pt x="331927" y="181679"/>
                </a:lnTo>
                <a:close/>
                <a:moveTo>
                  <a:pt x="3776490" y="145846"/>
                </a:moveTo>
                <a:lnTo>
                  <a:pt x="3776490" y="259003"/>
                </a:lnTo>
                <a:lnTo>
                  <a:pt x="3817982" y="259003"/>
                </a:lnTo>
                <a:lnTo>
                  <a:pt x="3817982" y="145846"/>
                </a:lnTo>
                <a:close/>
                <a:moveTo>
                  <a:pt x="3680307" y="145846"/>
                </a:moveTo>
                <a:lnTo>
                  <a:pt x="3680307" y="259003"/>
                </a:lnTo>
                <a:lnTo>
                  <a:pt x="3724941" y="259003"/>
                </a:lnTo>
                <a:lnTo>
                  <a:pt x="3724941" y="145846"/>
                </a:lnTo>
                <a:close/>
                <a:moveTo>
                  <a:pt x="3589153" y="145846"/>
                </a:moveTo>
                <a:lnTo>
                  <a:pt x="3589153" y="259003"/>
                </a:lnTo>
                <a:lnTo>
                  <a:pt x="3631272" y="259003"/>
                </a:lnTo>
                <a:lnTo>
                  <a:pt x="3631272" y="145846"/>
                </a:lnTo>
                <a:close/>
                <a:moveTo>
                  <a:pt x="2653817" y="132645"/>
                </a:moveTo>
                <a:cubicBezTo>
                  <a:pt x="2666783" y="180291"/>
                  <a:pt x="2682185" y="222044"/>
                  <a:pt x="2700023" y="257903"/>
                </a:cubicBezTo>
                <a:cubicBezTo>
                  <a:pt x="2717861" y="293762"/>
                  <a:pt x="2737663" y="324514"/>
                  <a:pt x="2759430" y="350158"/>
                </a:cubicBezTo>
                <a:cubicBezTo>
                  <a:pt x="2777124" y="320428"/>
                  <a:pt x="2792343" y="287633"/>
                  <a:pt x="2805086" y="251774"/>
                </a:cubicBezTo>
                <a:cubicBezTo>
                  <a:pt x="2817829" y="215915"/>
                  <a:pt x="2827547" y="176205"/>
                  <a:pt x="2834240" y="132645"/>
                </a:cubicBezTo>
                <a:close/>
                <a:moveTo>
                  <a:pt x="973683" y="115671"/>
                </a:moveTo>
                <a:cubicBezTo>
                  <a:pt x="991285" y="122586"/>
                  <a:pt x="1007787" y="132645"/>
                  <a:pt x="1023189" y="145846"/>
                </a:cubicBezTo>
                <a:cubicBezTo>
                  <a:pt x="1038591" y="159048"/>
                  <a:pt x="1047235" y="173507"/>
                  <a:pt x="1049121" y="189223"/>
                </a:cubicBezTo>
                <a:cubicBezTo>
                  <a:pt x="1049449" y="205110"/>
                  <a:pt x="1045179" y="218285"/>
                  <a:pt x="1036312" y="228750"/>
                </a:cubicBezTo>
                <a:cubicBezTo>
                  <a:pt x="1027446" y="239214"/>
                  <a:pt x="1017676" y="245946"/>
                  <a:pt x="1007002" y="248945"/>
                </a:cubicBezTo>
                <a:cubicBezTo>
                  <a:pt x="1004634" y="237625"/>
                  <a:pt x="1001615" y="223733"/>
                  <a:pt x="997944" y="207268"/>
                </a:cubicBezTo>
                <a:cubicBezTo>
                  <a:pt x="994273" y="190803"/>
                  <a:pt x="990323" y="174302"/>
                  <a:pt x="986093" y="157767"/>
                </a:cubicBezTo>
                <a:cubicBezTo>
                  <a:pt x="981863" y="141232"/>
                  <a:pt x="977727" y="127200"/>
                  <a:pt x="973683" y="115671"/>
                </a:cubicBezTo>
                <a:close/>
                <a:moveTo>
                  <a:pt x="3216726" y="115042"/>
                </a:moveTo>
                <a:cubicBezTo>
                  <a:pt x="3232625" y="115881"/>
                  <a:pt x="3246717" y="120019"/>
                  <a:pt x="3259002" y="127458"/>
                </a:cubicBezTo>
                <a:cubicBezTo>
                  <a:pt x="3271287" y="134897"/>
                  <a:pt x="3278778" y="146265"/>
                  <a:pt x="3281476" y="161563"/>
                </a:cubicBezTo>
                <a:cubicBezTo>
                  <a:pt x="3282655" y="174358"/>
                  <a:pt x="3279669" y="185071"/>
                  <a:pt x="3272518" y="193702"/>
                </a:cubicBezTo>
                <a:cubicBezTo>
                  <a:pt x="3265367" y="202333"/>
                  <a:pt x="3256409" y="207546"/>
                  <a:pt x="3245643" y="209340"/>
                </a:cubicBezTo>
                <a:cubicBezTo>
                  <a:pt x="3242985" y="196099"/>
                  <a:pt x="3239029" y="180619"/>
                  <a:pt x="3233777" y="162898"/>
                </a:cubicBezTo>
                <a:cubicBezTo>
                  <a:pt x="3228526" y="145178"/>
                  <a:pt x="3222842" y="129226"/>
                  <a:pt x="3216726" y="115042"/>
                </a:cubicBezTo>
                <a:close/>
                <a:moveTo>
                  <a:pt x="1102557" y="111899"/>
                </a:moveTo>
                <a:lnTo>
                  <a:pt x="1168565" y="147732"/>
                </a:lnTo>
                <a:cubicBezTo>
                  <a:pt x="1166901" y="152473"/>
                  <a:pt x="1164413" y="156507"/>
                  <a:pt x="1161099" y="159834"/>
                </a:cubicBezTo>
                <a:cubicBezTo>
                  <a:pt x="1157786" y="163160"/>
                  <a:pt x="1154197" y="165623"/>
                  <a:pt x="1150334" y="167220"/>
                </a:cubicBezTo>
                <a:lnTo>
                  <a:pt x="1086840" y="257117"/>
                </a:lnTo>
                <a:lnTo>
                  <a:pt x="1199368" y="257117"/>
                </a:lnTo>
                <a:lnTo>
                  <a:pt x="1193711" y="267176"/>
                </a:lnTo>
                <a:lnTo>
                  <a:pt x="939107" y="267176"/>
                </a:lnTo>
                <a:lnTo>
                  <a:pt x="935336" y="257117"/>
                </a:lnTo>
                <a:lnTo>
                  <a:pt x="1076782" y="257117"/>
                </a:lnTo>
                <a:close/>
                <a:moveTo>
                  <a:pt x="116928" y="89268"/>
                </a:moveTo>
                <a:cubicBezTo>
                  <a:pt x="135186" y="93537"/>
                  <a:pt x="149906" y="99457"/>
                  <a:pt x="161091" y="107027"/>
                </a:cubicBezTo>
                <a:cubicBezTo>
                  <a:pt x="172276" y="114597"/>
                  <a:pt x="177881" y="124603"/>
                  <a:pt x="177907" y="137045"/>
                </a:cubicBezTo>
                <a:cubicBezTo>
                  <a:pt x="177030" y="147326"/>
                  <a:pt x="172656" y="155368"/>
                  <a:pt x="164784" y="161170"/>
                </a:cubicBezTo>
                <a:cubicBezTo>
                  <a:pt x="156913" y="166972"/>
                  <a:pt x="148924" y="171084"/>
                  <a:pt x="140817" y="173507"/>
                </a:cubicBezTo>
                <a:cubicBezTo>
                  <a:pt x="137739" y="159271"/>
                  <a:pt x="134308" y="144524"/>
                  <a:pt x="130523" y="129266"/>
                </a:cubicBezTo>
                <a:cubicBezTo>
                  <a:pt x="126738" y="114008"/>
                  <a:pt x="122206" y="100675"/>
                  <a:pt x="116928" y="89268"/>
                </a:cubicBezTo>
                <a:close/>
                <a:moveTo>
                  <a:pt x="299866" y="87382"/>
                </a:moveTo>
                <a:cubicBezTo>
                  <a:pt x="317429" y="90551"/>
                  <a:pt x="331652" y="96157"/>
                  <a:pt x="342535" y="104198"/>
                </a:cubicBezTo>
                <a:cubicBezTo>
                  <a:pt x="353419" y="112240"/>
                  <a:pt x="359312" y="122560"/>
                  <a:pt x="360216" y="135159"/>
                </a:cubicBezTo>
                <a:cubicBezTo>
                  <a:pt x="360282" y="145794"/>
                  <a:pt x="356850" y="154228"/>
                  <a:pt x="349922" y="160462"/>
                </a:cubicBezTo>
                <a:cubicBezTo>
                  <a:pt x="342994" y="166697"/>
                  <a:pt x="335948" y="171045"/>
                  <a:pt x="328784" y="173507"/>
                </a:cubicBezTo>
                <a:cubicBezTo>
                  <a:pt x="324710" y="159428"/>
                  <a:pt x="320284" y="144366"/>
                  <a:pt x="315503" y="128323"/>
                </a:cubicBezTo>
                <a:cubicBezTo>
                  <a:pt x="310723" y="112279"/>
                  <a:pt x="305510" y="98632"/>
                  <a:pt x="299866" y="87382"/>
                </a:cubicBezTo>
                <a:close/>
                <a:moveTo>
                  <a:pt x="1259719" y="76066"/>
                </a:moveTo>
                <a:lnTo>
                  <a:pt x="1259719" y="413651"/>
                </a:lnTo>
                <a:lnTo>
                  <a:pt x="1304353" y="416166"/>
                </a:lnTo>
                <a:cubicBezTo>
                  <a:pt x="1309919" y="417056"/>
                  <a:pt x="1314032" y="415590"/>
                  <a:pt x="1316690" y="411765"/>
                </a:cubicBezTo>
                <a:cubicBezTo>
                  <a:pt x="1319349" y="407941"/>
                  <a:pt x="1321104" y="402074"/>
                  <a:pt x="1321955" y="394163"/>
                </a:cubicBezTo>
                <a:cubicBezTo>
                  <a:pt x="1325138" y="366987"/>
                  <a:pt x="1323173" y="341186"/>
                  <a:pt x="1316062" y="316761"/>
                </a:cubicBezTo>
                <a:cubicBezTo>
                  <a:pt x="1308950" y="292335"/>
                  <a:pt x="1298342" y="270149"/>
                  <a:pt x="1284236" y="250202"/>
                </a:cubicBezTo>
                <a:lnTo>
                  <a:pt x="1308125" y="76066"/>
                </a:lnTo>
                <a:close/>
                <a:moveTo>
                  <a:pt x="3680307" y="62236"/>
                </a:moveTo>
                <a:lnTo>
                  <a:pt x="3680307" y="134531"/>
                </a:lnTo>
                <a:lnTo>
                  <a:pt x="3724941" y="134531"/>
                </a:lnTo>
                <a:lnTo>
                  <a:pt x="3724941" y="62236"/>
                </a:lnTo>
                <a:close/>
                <a:moveTo>
                  <a:pt x="3494855" y="51549"/>
                </a:moveTo>
                <a:lnTo>
                  <a:pt x="3914165" y="51549"/>
                </a:lnTo>
                <a:lnTo>
                  <a:pt x="3908507" y="62236"/>
                </a:lnTo>
                <a:lnTo>
                  <a:pt x="3776490" y="62236"/>
                </a:lnTo>
                <a:lnTo>
                  <a:pt x="3776490" y="134531"/>
                </a:lnTo>
                <a:lnTo>
                  <a:pt x="3817982" y="134531"/>
                </a:lnTo>
                <a:lnTo>
                  <a:pt x="3874560" y="114414"/>
                </a:lnTo>
                <a:lnTo>
                  <a:pt x="3874560" y="305523"/>
                </a:lnTo>
                <a:cubicBezTo>
                  <a:pt x="3867763" y="307226"/>
                  <a:pt x="3858412" y="307121"/>
                  <a:pt x="3846507" y="305209"/>
                </a:cubicBezTo>
                <a:cubicBezTo>
                  <a:pt x="3834601" y="303297"/>
                  <a:pt x="3825093" y="298792"/>
                  <a:pt x="3817982" y="291693"/>
                </a:cubicBezTo>
                <a:lnTo>
                  <a:pt x="3817982" y="269690"/>
                </a:lnTo>
                <a:lnTo>
                  <a:pt x="3653275" y="269690"/>
                </a:lnTo>
                <a:lnTo>
                  <a:pt x="3714254" y="293579"/>
                </a:lnTo>
                <a:cubicBezTo>
                  <a:pt x="3713154" y="298150"/>
                  <a:pt x="3710640" y="301896"/>
                  <a:pt x="3706710" y="304816"/>
                </a:cubicBezTo>
                <a:cubicBezTo>
                  <a:pt x="3702781" y="307737"/>
                  <a:pt x="3698381" y="308811"/>
                  <a:pt x="3693509" y="308038"/>
                </a:cubicBezTo>
                <a:lnTo>
                  <a:pt x="3673392" y="352672"/>
                </a:lnTo>
                <a:lnTo>
                  <a:pt x="3921080" y="352672"/>
                </a:lnTo>
                <a:lnTo>
                  <a:pt x="3915422" y="362731"/>
                </a:lnTo>
                <a:lnTo>
                  <a:pt x="3811695" y="362731"/>
                </a:lnTo>
                <a:cubicBezTo>
                  <a:pt x="3806037" y="379992"/>
                  <a:pt x="3799751" y="396075"/>
                  <a:pt x="3792835" y="410979"/>
                </a:cubicBezTo>
                <a:cubicBezTo>
                  <a:pt x="3785920" y="425884"/>
                  <a:pt x="3778376" y="439766"/>
                  <a:pt x="3770204" y="452628"/>
                </a:cubicBezTo>
                <a:cubicBezTo>
                  <a:pt x="3803562" y="461232"/>
                  <a:pt x="3828472" y="471526"/>
                  <a:pt x="3844935" y="483510"/>
                </a:cubicBezTo>
                <a:cubicBezTo>
                  <a:pt x="3861398" y="495494"/>
                  <a:pt x="3871063" y="508460"/>
                  <a:pt x="3873931" y="522408"/>
                </a:cubicBezTo>
                <a:cubicBezTo>
                  <a:pt x="3877926" y="541477"/>
                  <a:pt x="3877166" y="555359"/>
                  <a:pt x="3871653" y="564056"/>
                </a:cubicBezTo>
                <a:cubicBezTo>
                  <a:pt x="3866139" y="572752"/>
                  <a:pt x="3858307" y="578777"/>
                  <a:pt x="3848157" y="582129"/>
                </a:cubicBezTo>
                <a:cubicBezTo>
                  <a:pt x="3831445" y="567016"/>
                  <a:pt x="3813947" y="552295"/>
                  <a:pt x="3795664" y="537967"/>
                </a:cubicBezTo>
                <a:cubicBezTo>
                  <a:pt x="3777381" y="523639"/>
                  <a:pt x="3756741" y="509861"/>
                  <a:pt x="3733743" y="496633"/>
                </a:cubicBezTo>
                <a:cubicBezTo>
                  <a:pt x="3709055" y="520430"/>
                  <a:pt x="3677177" y="539159"/>
                  <a:pt x="3638109" y="552819"/>
                </a:cubicBezTo>
                <a:cubicBezTo>
                  <a:pt x="3599041" y="566479"/>
                  <a:pt x="3550033" y="575620"/>
                  <a:pt x="3491083" y="580244"/>
                </a:cubicBezTo>
                <a:cubicBezTo>
                  <a:pt x="3540616" y="562104"/>
                  <a:pt x="3580797" y="544162"/>
                  <a:pt x="3611627" y="526415"/>
                </a:cubicBezTo>
                <a:cubicBezTo>
                  <a:pt x="3642457" y="508669"/>
                  <a:pt x="3666608" y="490569"/>
                  <a:pt x="3684079" y="472116"/>
                </a:cubicBezTo>
                <a:cubicBezTo>
                  <a:pt x="3668402" y="465515"/>
                  <a:pt x="3651350" y="459228"/>
                  <a:pt x="3632923" y="453256"/>
                </a:cubicBezTo>
                <a:cubicBezTo>
                  <a:pt x="3614495" y="447284"/>
                  <a:pt x="3594457" y="441626"/>
                  <a:pt x="3572808" y="436283"/>
                </a:cubicBezTo>
                <a:cubicBezTo>
                  <a:pt x="3578505" y="425831"/>
                  <a:pt x="3584399" y="414358"/>
                  <a:pt x="3590489" y="401864"/>
                </a:cubicBezTo>
                <a:cubicBezTo>
                  <a:pt x="3596579" y="389370"/>
                  <a:pt x="3602630" y="376325"/>
                  <a:pt x="3608641" y="362731"/>
                </a:cubicBezTo>
                <a:lnTo>
                  <a:pt x="3487940" y="362731"/>
                </a:lnTo>
                <a:lnTo>
                  <a:pt x="3484168" y="352672"/>
                </a:lnTo>
                <a:lnTo>
                  <a:pt x="3613042" y="352672"/>
                </a:lnTo>
                <a:cubicBezTo>
                  <a:pt x="3618778" y="338763"/>
                  <a:pt x="3624122" y="324776"/>
                  <a:pt x="3629072" y="310710"/>
                </a:cubicBezTo>
                <a:cubicBezTo>
                  <a:pt x="3634023" y="296644"/>
                  <a:pt x="3638109" y="282971"/>
                  <a:pt x="3641331" y="269690"/>
                </a:cubicBezTo>
                <a:lnTo>
                  <a:pt x="3589153" y="269690"/>
                </a:lnTo>
                <a:lnTo>
                  <a:pt x="3589153" y="293579"/>
                </a:lnTo>
                <a:cubicBezTo>
                  <a:pt x="3580810" y="300298"/>
                  <a:pt x="3571721" y="304620"/>
                  <a:pt x="3561885" y="306545"/>
                </a:cubicBezTo>
                <a:cubicBezTo>
                  <a:pt x="3552050" y="308470"/>
                  <a:pt x="3542489" y="309177"/>
                  <a:pt x="3533203" y="308667"/>
                </a:cubicBezTo>
                <a:lnTo>
                  <a:pt x="3533203" y="111899"/>
                </a:lnTo>
                <a:cubicBezTo>
                  <a:pt x="3543746" y="114021"/>
                  <a:pt x="3553935" y="116850"/>
                  <a:pt x="3563771" y="120386"/>
                </a:cubicBezTo>
                <a:cubicBezTo>
                  <a:pt x="3573607" y="123922"/>
                  <a:pt x="3582067" y="128637"/>
                  <a:pt x="3589153" y="134531"/>
                </a:cubicBezTo>
                <a:lnTo>
                  <a:pt x="3631272" y="134531"/>
                </a:lnTo>
                <a:lnTo>
                  <a:pt x="3631272" y="62236"/>
                </a:lnTo>
                <a:lnTo>
                  <a:pt x="3499256" y="62236"/>
                </a:lnTo>
                <a:close/>
                <a:moveTo>
                  <a:pt x="1539106" y="40233"/>
                </a:moveTo>
                <a:lnTo>
                  <a:pt x="1618945" y="85496"/>
                </a:lnTo>
                <a:cubicBezTo>
                  <a:pt x="1617910" y="92202"/>
                  <a:pt x="1614950" y="97493"/>
                  <a:pt x="1610065" y="101369"/>
                </a:cubicBezTo>
                <a:cubicBezTo>
                  <a:pt x="1605180" y="105246"/>
                  <a:pt x="1598920" y="107080"/>
                  <a:pt x="1591284" y="106870"/>
                </a:cubicBezTo>
                <a:cubicBezTo>
                  <a:pt x="1568653" y="161825"/>
                  <a:pt x="1540521" y="208921"/>
                  <a:pt x="1506888" y="248159"/>
                </a:cubicBezTo>
                <a:cubicBezTo>
                  <a:pt x="1473255" y="287397"/>
                  <a:pt x="1437893" y="317206"/>
                  <a:pt x="1400803" y="337585"/>
                </a:cubicBezTo>
                <a:cubicBezTo>
                  <a:pt x="1414478" y="317510"/>
                  <a:pt x="1430994" y="290463"/>
                  <a:pt x="1450350" y="256442"/>
                </a:cubicBezTo>
                <a:cubicBezTo>
                  <a:pt x="1469706" y="222421"/>
                  <a:pt x="1487805" y="186200"/>
                  <a:pt x="1504647" y="147779"/>
                </a:cubicBezTo>
                <a:cubicBezTo>
                  <a:pt x="1521489" y="109357"/>
                  <a:pt x="1532975" y="73509"/>
                  <a:pt x="1539106" y="40233"/>
                </a:cubicBezTo>
                <a:close/>
                <a:moveTo>
                  <a:pt x="1315040" y="24517"/>
                </a:moveTo>
                <a:lnTo>
                  <a:pt x="1386077" y="75438"/>
                </a:lnTo>
                <a:cubicBezTo>
                  <a:pt x="1384440" y="81318"/>
                  <a:pt x="1382057" y="85430"/>
                  <a:pt x="1378927" y="87775"/>
                </a:cubicBezTo>
                <a:cubicBezTo>
                  <a:pt x="1375797" y="90119"/>
                  <a:pt x="1372313" y="91245"/>
                  <a:pt x="1368475" y="91154"/>
                </a:cubicBezTo>
                <a:lnTo>
                  <a:pt x="1288637" y="247688"/>
                </a:lnTo>
                <a:cubicBezTo>
                  <a:pt x="1309875" y="257428"/>
                  <a:pt x="1329286" y="273222"/>
                  <a:pt x="1346868" y="295069"/>
                </a:cubicBezTo>
                <a:cubicBezTo>
                  <a:pt x="1364451" y="316917"/>
                  <a:pt x="1375992" y="341698"/>
                  <a:pt x="1381491" y="369413"/>
                </a:cubicBezTo>
                <a:cubicBezTo>
                  <a:pt x="1386989" y="397128"/>
                  <a:pt x="1382232" y="424656"/>
                  <a:pt x="1367218" y="451999"/>
                </a:cubicBezTo>
                <a:cubicBezTo>
                  <a:pt x="1360971" y="462254"/>
                  <a:pt x="1350834" y="470819"/>
                  <a:pt x="1336807" y="477695"/>
                </a:cubicBezTo>
                <a:cubicBezTo>
                  <a:pt x="1322780" y="484571"/>
                  <a:pt x="1308400" y="488578"/>
                  <a:pt x="1293666" y="489718"/>
                </a:cubicBezTo>
                <a:cubicBezTo>
                  <a:pt x="1292487" y="474080"/>
                  <a:pt x="1290130" y="460250"/>
                  <a:pt x="1286594" y="448227"/>
                </a:cubicBezTo>
                <a:cubicBezTo>
                  <a:pt x="1283057" y="436204"/>
                  <a:pt x="1274099" y="425517"/>
                  <a:pt x="1259719" y="416166"/>
                </a:cubicBezTo>
                <a:lnTo>
                  <a:pt x="1259719" y="558241"/>
                </a:lnTo>
                <a:cubicBezTo>
                  <a:pt x="1251952" y="564357"/>
                  <a:pt x="1243439" y="568312"/>
                  <a:pt x="1234180" y="570107"/>
                </a:cubicBezTo>
                <a:cubicBezTo>
                  <a:pt x="1224921" y="571901"/>
                  <a:pt x="1216250" y="572556"/>
                  <a:pt x="1208170" y="572071"/>
                </a:cubicBezTo>
                <a:lnTo>
                  <a:pt x="1208170" y="45891"/>
                </a:lnTo>
                <a:cubicBezTo>
                  <a:pt x="1217979" y="47397"/>
                  <a:pt x="1227278" y="49728"/>
                  <a:pt x="1236066" y="52885"/>
                </a:cubicBezTo>
                <a:cubicBezTo>
                  <a:pt x="1244854" y="56041"/>
                  <a:pt x="1252738" y="60415"/>
                  <a:pt x="1259719" y="66008"/>
                </a:cubicBezTo>
                <a:lnTo>
                  <a:pt x="1309382" y="66008"/>
                </a:lnTo>
                <a:close/>
                <a:moveTo>
                  <a:pt x="3070879" y="19488"/>
                </a:moveTo>
                <a:lnTo>
                  <a:pt x="3142545" y="33947"/>
                </a:lnTo>
                <a:cubicBezTo>
                  <a:pt x="3142440" y="39997"/>
                  <a:pt x="3140606" y="45027"/>
                  <a:pt x="3137044" y="49034"/>
                </a:cubicBezTo>
                <a:cubicBezTo>
                  <a:pt x="3133481" y="53042"/>
                  <a:pt x="3128819" y="55556"/>
                  <a:pt x="3123057" y="56578"/>
                </a:cubicBezTo>
                <a:lnTo>
                  <a:pt x="3123057" y="155276"/>
                </a:lnTo>
                <a:lnTo>
                  <a:pt x="3188436" y="155276"/>
                </a:lnTo>
                <a:lnTo>
                  <a:pt x="3182778" y="164706"/>
                </a:lnTo>
                <a:lnTo>
                  <a:pt x="3123057" y="164706"/>
                </a:lnTo>
                <a:lnTo>
                  <a:pt x="3123057" y="273462"/>
                </a:lnTo>
                <a:lnTo>
                  <a:pt x="3162661" y="261518"/>
                </a:lnTo>
                <a:lnTo>
                  <a:pt x="3162661" y="191109"/>
                </a:lnTo>
                <a:cubicBezTo>
                  <a:pt x="3172733" y="191947"/>
                  <a:pt x="3182137" y="193729"/>
                  <a:pt x="3190872" y="196453"/>
                </a:cubicBezTo>
                <a:cubicBezTo>
                  <a:pt x="3199608" y="199177"/>
                  <a:pt x="3207597" y="203473"/>
                  <a:pt x="3214839" y="209340"/>
                </a:cubicBezTo>
                <a:lnTo>
                  <a:pt x="3245643" y="209340"/>
                </a:lnTo>
                <a:lnTo>
                  <a:pt x="3321710" y="209340"/>
                </a:lnTo>
                <a:lnTo>
                  <a:pt x="3332397" y="105613"/>
                </a:lnTo>
                <a:lnTo>
                  <a:pt x="3390861" y="135159"/>
                </a:lnTo>
                <a:cubicBezTo>
                  <a:pt x="3390076" y="140555"/>
                  <a:pt x="3388190" y="144537"/>
                  <a:pt x="3385204" y="147104"/>
                </a:cubicBezTo>
                <a:cubicBezTo>
                  <a:pt x="3382217" y="149671"/>
                  <a:pt x="3379074" y="150509"/>
                  <a:pt x="3375774" y="149618"/>
                </a:cubicBezTo>
                <a:cubicBezTo>
                  <a:pt x="3370391" y="161222"/>
                  <a:pt x="3363712" y="171961"/>
                  <a:pt x="3355736" y="181837"/>
                </a:cubicBezTo>
                <a:cubicBezTo>
                  <a:pt x="3347760" y="191712"/>
                  <a:pt x="3338723" y="200879"/>
                  <a:pt x="3328625" y="209340"/>
                </a:cubicBezTo>
                <a:lnTo>
                  <a:pt x="3383946" y="209340"/>
                </a:lnTo>
                <a:lnTo>
                  <a:pt x="3438010" y="192366"/>
                </a:lnTo>
                <a:lnTo>
                  <a:pt x="3438010" y="510463"/>
                </a:lnTo>
                <a:cubicBezTo>
                  <a:pt x="3437853" y="533383"/>
                  <a:pt x="3431881" y="550252"/>
                  <a:pt x="3420094" y="561070"/>
                </a:cubicBezTo>
                <a:cubicBezTo>
                  <a:pt x="3408307" y="571888"/>
                  <a:pt x="3391647" y="578698"/>
                  <a:pt x="3370116" y="581501"/>
                </a:cubicBezTo>
                <a:cubicBezTo>
                  <a:pt x="3369919" y="564291"/>
                  <a:pt x="3365755" y="550933"/>
                  <a:pt x="3357622" y="541424"/>
                </a:cubicBezTo>
                <a:cubicBezTo>
                  <a:pt x="3349488" y="531916"/>
                  <a:pt x="3334794" y="523901"/>
                  <a:pt x="3313538" y="517379"/>
                </a:cubicBezTo>
                <a:lnTo>
                  <a:pt x="3369487" y="518636"/>
                </a:lnTo>
                <a:cubicBezTo>
                  <a:pt x="3374215" y="518662"/>
                  <a:pt x="3377804" y="516409"/>
                  <a:pt x="3380253" y="511878"/>
                </a:cubicBezTo>
                <a:cubicBezTo>
                  <a:pt x="3382702" y="507346"/>
                  <a:pt x="3383933" y="502265"/>
                  <a:pt x="3383946" y="496633"/>
                </a:cubicBezTo>
                <a:lnTo>
                  <a:pt x="3383946" y="218770"/>
                </a:lnTo>
                <a:lnTo>
                  <a:pt x="3214839" y="218770"/>
                </a:lnTo>
                <a:lnTo>
                  <a:pt x="3214839" y="561384"/>
                </a:lnTo>
                <a:cubicBezTo>
                  <a:pt x="3207440" y="567631"/>
                  <a:pt x="3199136" y="572110"/>
                  <a:pt x="3189929" y="574821"/>
                </a:cubicBezTo>
                <a:cubicBezTo>
                  <a:pt x="3180722" y="577532"/>
                  <a:pt x="3171633" y="578711"/>
                  <a:pt x="3162661" y="578358"/>
                </a:cubicBezTo>
                <a:lnTo>
                  <a:pt x="3162661" y="268433"/>
                </a:lnTo>
                <a:lnTo>
                  <a:pt x="3123057" y="309295"/>
                </a:lnTo>
                <a:lnTo>
                  <a:pt x="3123057" y="511721"/>
                </a:lnTo>
                <a:cubicBezTo>
                  <a:pt x="3123711" y="526206"/>
                  <a:pt x="3119259" y="540612"/>
                  <a:pt x="3109698" y="554940"/>
                </a:cubicBezTo>
                <a:cubicBezTo>
                  <a:pt x="3100137" y="569268"/>
                  <a:pt x="3081539" y="577703"/>
                  <a:pt x="3053905" y="580244"/>
                </a:cubicBezTo>
                <a:cubicBezTo>
                  <a:pt x="3054625" y="568823"/>
                  <a:pt x="3052556" y="555831"/>
                  <a:pt x="3047697" y="541267"/>
                </a:cubicBezTo>
                <a:cubicBezTo>
                  <a:pt x="3042838" y="526703"/>
                  <a:pt x="3030868" y="513083"/>
                  <a:pt x="3011785" y="500405"/>
                </a:cubicBezTo>
                <a:lnTo>
                  <a:pt x="3058306" y="500405"/>
                </a:lnTo>
                <a:cubicBezTo>
                  <a:pt x="3063780" y="499907"/>
                  <a:pt x="3067290" y="496816"/>
                  <a:pt x="3068835" y="491132"/>
                </a:cubicBezTo>
                <a:cubicBezTo>
                  <a:pt x="3070381" y="485448"/>
                  <a:pt x="3071062" y="480157"/>
                  <a:pt x="3070879" y="475259"/>
                </a:cubicBezTo>
                <a:lnTo>
                  <a:pt x="3070879" y="356444"/>
                </a:lnTo>
                <a:cubicBezTo>
                  <a:pt x="3062706" y="362626"/>
                  <a:pt x="3054534" y="368493"/>
                  <a:pt x="3046361" y="374046"/>
                </a:cubicBezTo>
                <a:cubicBezTo>
                  <a:pt x="3046924" y="381472"/>
                  <a:pt x="3046112" y="387051"/>
                  <a:pt x="3043925" y="390784"/>
                </a:cubicBezTo>
                <a:cubicBezTo>
                  <a:pt x="3041738" y="394517"/>
                  <a:pt x="3038569" y="397110"/>
                  <a:pt x="3034417" y="398564"/>
                </a:cubicBezTo>
                <a:lnTo>
                  <a:pt x="3010528" y="306781"/>
                </a:lnTo>
                <a:lnTo>
                  <a:pt x="3070879" y="289179"/>
                </a:lnTo>
                <a:lnTo>
                  <a:pt x="3070879" y="164706"/>
                </a:lnTo>
                <a:lnTo>
                  <a:pt x="3023101" y="164706"/>
                </a:lnTo>
                <a:lnTo>
                  <a:pt x="3017443" y="155276"/>
                </a:lnTo>
                <a:lnTo>
                  <a:pt x="3070879" y="155276"/>
                </a:lnTo>
                <a:close/>
                <a:moveTo>
                  <a:pt x="2117312" y="16973"/>
                </a:moveTo>
                <a:cubicBezTo>
                  <a:pt x="2126152" y="17532"/>
                  <a:pt x="2136761" y="20116"/>
                  <a:pt x="2149140" y="24726"/>
                </a:cubicBezTo>
                <a:cubicBezTo>
                  <a:pt x="2161519" y="29337"/>
                  <a:pt x="2172920" y="36391"/>
                  <a:pt x="2183343" y="45891"/>
                </a:cubicBezTo>
                <a:cubicBezTo>
                  <a:pt x="2193766" y="55391"/>
                  <a:pt x="2200464" y="67754"/>
                  <a:pt x="2203437" y="82981"/>
                </a:cubicBezTo>
                <a:cubicBezTo>
                  <a:pt x="2205955" y="98880"/>
                  <a:pt x="2204341" y="111507"/>
                  <a:pt x="2198594" y="120863"/>
                </a:cubicBezTo>
                <a:cubicBezTo>
                  <a:pt x="2192847" y="130219"/>
                  <a:pt x="2185458" y="136467"/>
                  <a:pt x="2176428" y="139606"/>
                </a:cubicBezTo>
                <a:cubicBezTo>
                  <a:pt x="2167398" y="142746"/>
                  <a:pt x="2159218" y="142940"/>
                  <a:pt x="2151888" y="140188"/>
                </a:cubicBezTo>
                <a:cubicBezTo>
                  <a:pt x="2149272" y="128900"/>
                  <a:pt x="2145912" y="115504"/>
                  <a:pt x="2141806" y="100001"/>
                </a:cubicBezTo>
                <a:cubicBezTo>
                  <a:pt x="2137700" y="84499"/>
                  <a:pt x="2133455" y="69240"/>
                  <a:pt x="2129070" y="54226"/>
                </a:cubicBezTo>
                <a:cubicBezTo>
                  <a:pt x="2124685" y="39213"/>
                  <a:pt x="2120765" y="26795"/>
                  <a:pt x="2117312" y="16973"/>
                </a:cubicBezTo>
                <a:close/>
                <a:moveTo>
                  <a:pt x="1647863" y="13830"/>
                </a:moveTo>
                <a:cubicBezTo>
                  <a:pt x="1667626" y="68025"/>
                  <a:pt x="1693479" y="113497"/>
                  <a:pt x="1725422" y="150247"/>
                </a:cubicBezTo>
                <a:cubicBezTo>
                  <a:pt x="1757365" y="186997"/>
                  <a:pt x="1799407" y="214238"/>
                  <a:pt x="1851545" y="231971"/>
                </a:cubicBezTo>
                <a:cubicBezTo>
                  <a:pt x="1842128" y="243313"/>
                  <a:pt x="1832987" y="255362"/>
                  <a:pt x="1824120" y="268119"/>
                </a:cubicBezTo>
                <a:cubicBezTo>
                  <a:pt x="1815254" y="280875"/>
                  <a:pt x="1806584" y="296068"/>
                  <a:pt x="1798110" y="313696"/>
                </a:cubicBezTo>
                <a:cubicBezTo>
                  <a:pt x="1790815" y="308077"/>
                  <a:pt x="1783088" y="301869"/>
                  <a:pt x="1774928" y="295072"/>
                </a:cubicBezTo>
                <a:cubicBezTo>
                  <a:pt x="1766769" y="288275"/>
                  <a:pt x="1758570" y="280652"/>
                  <a:pt x="1750333" y="272205"/>
                </a:cubicBezTo>
                <a:cubicBezTo>
                  <a:pt x="1749529" y="304340"/>
                  <a:pt x="1748761" y="332342"/>
                  <a:pt x="1748027" y="356211"/>
                </a:cubicBezTo>
                <a:cubicBezTo>
                  <a:pt x="1747294" y="380081"/>
                  <a:pt x="1746386" y="401889"/>
                  <a:pt x="1745303" y="421637"/>
                </a:cubicBezTo>
                <a:cubicBezTo>
                  <a:pt x="1744221" y="441386"/>
                  <a:pt x="1742754" y="461145"/>
                  <a:pt x="1740903" y="480917"/>
                </a:cubicBezTo>
                <a:cubicBezTo>
                  <a:pt x="1737196" y="513135"/>
                  <a:pt x="1726221" y="535609"/>
                  <a:pt x="1707977" y="548339"/>
                </a:cubicBezTo>
                <a:cubicBezTo>
                  <a:pt x="1689733" y="561070"/>
                  <a:pt x="1665714" y="568771"/>
                  <a:pt x="1635918" y="571442"/>
                </a:cubicBezTo>
                <a:cubicBezTo>
                  <a:pt x="1634560" y="558299"/>
                  <a:pt x="1632177" y="547356"/>
                  <a:pt x="1628770" y="538613"/>
                </a:cubicBezTo>
                <a:cubicBezTo>
                  <a:pt x="1625363" y="529870"/>
                  <a:pt x="1619022" y="521721"/>
                  <a:pt x="1609748" y="514165"/>
                </a:cubicBezTo>
                <a:cubicBezTo>
                  <a:pt x="1600473" y="506610"/>
                  <a:pt x="1586356" y="498042"/>
                  <a:pt x="1567395" y="488461"/>
                </a:cubicBezTo>
                <a:lnTo>
                  <a:pt x="1642833" y="496633"/>
                </a:lnTo>
                <a:cubicBezTo>
                  <a:pt x="1652826" y="498113"/>
                  <a:pt x="1661444" y="495782"/>
                  <a:pt x="1668687" y="489639"/>
                </a:cubicBezTo>
                <a:cubicBezTo>
                  <a:pt x="1675929" y="483497"/>
                  <a:pt x="1680304" y="472207"/>
                  <a:pt x="1681810" y="455771"/>
                </a:cubicBezTo>
                <a:cubicBezTo>
                  <a:pt x="1684010" y="430297"/>
                  <a:pt x="1685739" y="403606"/>
                  <a:pt x="1686996" y="375696"/>
                </a:cubicBezTo>
                <a:cubicBezTo>
                  <a:pt x="1688253" y="347787"/>
                  <a:pt x="1689039" y="314966"/>
                  <a:pt x="1689354" y="277234"/>
                </a:cubicBezTo>
                <a:lnTo>
                  <a:pt x="1603228" y="277234"/>
                </a:lnTo>
                <a:cubicBezTo>
                  <a:pt x="1598757" y="329731"/>
                  <a:pt x="1590922" y="372981"/>
                  <a:pt x="1579723" y="406982"/>
                </a:cubicBezTo>
                <a:cubicBezTo>
                  <a:pt x="1568523" y="440983"/>
                  <a:pt x="1554382" y="468535"/>
                  <a:pt x="1537299" y="489639"/>
                </a:cubicBezTo>
                <a:cubicBezTo>
                  <a:pt x="1520215" y="510743"/>
                  <a:pt x="1500613" y="528198"/>
                  <a:pt x="1478491" y="542004"/>
                </a:cubicBezTo>
                <a:cubicBezTo>
                  <a:pt x="1456368" y="555810"/>
                  <a:pt x="1432149" y="568766"/>
                  <a:pt x="1405832" y="580872"/>
                </a:cubicBezTo>
                <a:cubicBezTo>
                  <a:pt x="1433831" y="551582"/>
                  <a:pt x="1457254" y="523758"/>
                  <a:pt x="1476101" y="497401"/>
                </a:cubicBezTo>
                <a:cubicBezTo>
                  <a:pt x="1494949" y="471045"/>
                  <a:pt x="1509711" y="440846"/>
                  <a:pt x="1520386" y="406806"/>
                </a:cubicBezTo>
                <a:cubicBezTo>
                  <a:pt x="1531062" y="372766"/>
                  <a:pt x="1538140" y="329575"/>
                  <a:pt x="1541621" y="277234"/>
                </a:cubicBezTo>
                <a:lnTo>
                  <a:pt x="1496987" y="277234"/>
                </a:lnTo>
                <a:lnTo>
                  <a:pt x="1492586" y="266547"/>
                </a:lnTo>
                <a:lnTo>
                  <a:pt x="1689354" y="266547"/>
                </a:lnTo>
                <a:lnTo>
                  <a:pt x="1689354" y="265918"/>
                </a:lnTo>
                <a:lnTo>
                  <a:pt x="1732102" y="251460"/>
                </a:lnTo>
                <a:cubicBezTo>
                  <a:pt x="1714840" y="230439"/>
                  <a:pt x="1698757" y="201128"/>
                  <a:pt x="1683853" y="163527"/>
                </a:cubicBezTo>
                <a:cubicBezTo>
                  <a:pt x="1668949" y="125926"/>
                  <a:pt x="1656952" y="76027"/>
                  <a:pt x="1647863" y="13830"/>
                </a:cubicBezTo>
                <a:close/>
                <a:moveTo>
                  <a:pt x="3258216" y="10058"/>
                </a:moveTo>
                <a:cubicBezTo>
                  <a:pt x="3276945" y="10451"/>
                  <a:pt x="3293080" y="13751"/>
                  <a:pt x="3306622" y="19959"/>
                </a:cubicBezTo>
                <a:cubicBezTo>
                  <a:pt x="3320165" y="26167"/>
                  <a:pt x="3328127" y="36697"/>
                  <a:pt x="3330511" y="51549"/>
                </a:cubicBezTo>
                <a:cubicBezTo>
                  <a:pt x="3330943" y="58857"/>
                  <a:pt x="3329607" y="65929"/>
                  <a:pt x="3326503" y="72766"/>
                </a:cubicBezTo>
                <a:cubicBezTo>
                  <a:pt x="3323400" y="79602"/>
                  <a:pt x="3319706" y="85732"/>
                  <a:pt x="3315424" y="91154"/>
                </a:cubicBezTo>
                <a:lnTo>
                  <a:pt x="3453726" y="91154"/>
                </a:lnTo>
                <a:lnTo>
                  <a:pt x="3448069" y="101841"/>
                </a:lnTo>
                <a:lnTo>
                  <a:pt x="3164547" y="101841"/>
                </a:lnTo>
                <a:lnTo>
                  <a:pt x="3160147" y="91154"/>
                </a:lnTo>
                <a:lnTo>
                  <a:pt x="3281476" y="91154"/>
                </a:lnTo>
                <a:cubicBezTo>
                  <a:pt x="3278582" y="79524"/>
                  <a:pt x="3275098" y="66479"/>
                  <a:pt x="3271025" y="52020"/>
                </a:cubicBezTo>
                <a:cubicBezTo>
                  <a:pt x="3266952" y="37561"/>
                  <a:pt x="3262682" y="23574"/>
                  <a:pt x="3258216" y="10058"/>
                </a:cubicBezTo>
                <a:close/>
                <a:moveTo>
                  <a:pt x="2312193" y="6915"/>
                </a:moveTo>
                <a:lnTo>
                  <a:pt x="2389517" y="33947"/>
                </a:lnTo>
                <a:cubicBezTo>
                  <a:pt x="2387631" y="38583"/>
                  <a:pt x="2385274" y="42198"/>
                  <a:pt x="2382445" y="44791"/>
                </a:cubicBezTo>
                <a:cubicBezTo>
                  <a:pt x="2379616" y="47384"/>
                  <a:pt x="2376315" y="49427"/>
                  <a:pt x="2372544" y="50920"/>
                </a:cubicBezTo>
                <a:lnTo>
                  <a:pt x="2371286" y="54063"/>
                </a:lnTo>
                <a:cubicBezTo>
                  <a:pt x="2383095" y="72003"/>
                  <a:pt x="2397197" y="90327"/>
                  <a:pt x="2413592" y="109035"/>
                </a:cubicBezTo>
                <a:cubicBezTo>
                  <a:pt x="2429987" y="127744"/>
                  <a:pt x="2448234" y="144810"/>
                  <a:pt x="2468331" y="160235"/>
                </a:cubicBezTo>
                <a:cubicBezTo>
                  <a:pt x="2488429" y="175661"/>
                  <a:pt x="2509935" y="187419"/>
                  <a:pt x="2532850" y="195510"/>
                </a:cubicBezTo>
                <a:cubicBezTo>
                  <a:pt x="2523472" y="205529"/>
                  <a:pt x="2514409" y="217080"/>
                  <a:pt x="2505660" y="230164"/>
                </a:cubicBezTo>
                <a:cubicBezTo>
                  <a:pt x="2496912" y="243248"/>
                  <a:pt x="2488163" y="258100"/>
                  <a:pt x="2479414" y="274720"/>
                </a:cubicBezTo>
                <a:cubicBezTo>
                  <a:pt x="2451570" y="249155"/>
                  <a:pt x="2428520" y="218717"/>
                  <a:pt x="2410263" y="183408"/>
                </a:cubicBezTo>
                <a:cubicBezTo>
                  <a:pt x="2392006" y="148099"/>
                  <a:pt x="2377756" y="108546"/>
                  <a:pt x="2367515" y="64751"/>
                </a:cubicBezTo>
                <a:cubicBezTo>
                  <a:pt x="2360390" y="85011"/>
                  <a:pt x="2350122" y="108926"/>
                  <a:pt x="2336711" y="136495"/>
                </a:cubicBezTo>
                <a:cubicBezTo>
                  <a:pt x="2323300" y="164064"/>
                  <a:pt x="2306116" y="192537"/>
                  <a:pt x="2285161" y="221913"/>
                </a:cubicBezTo>
                <a:lnTo>
                  <a:pt x="2344254" y="232600"/>
                </a:lnTo>
                <a:cubicBezTo>
                  <a:pt x="2343456" y="235088"/>
                  <a:pt x="2341439" y="238913"/>
                  <a:pt x="2338204" y="244073"/>
                </a:cubicBezTo>
                <a:cubicBezTo>
                  <a:pt x="2334969" y="249233"/>
                  <a:pt x="2331537" y="252114"/>
                  <a:pt x="2327909" y="252717"/>
                </a:cubicBezTo>
                <a:lnTo>
                  <a:pt x="2327909" y="366503"/>
                </a:lnTo>
                <a:cubicBezTo>
                  <a:pt x="2344935" y="347080"/>
                  <a:pt x="2361018" y="327146"/>
                  <a:pt x="2376159" y="306702"/>
                </a:cubicBezTo>
                <a:cubicBezTo>
                  <a:pt x="2391299" y="286258"/>
                  <a:pt x="2405181" y="264910"/>
                  <a:pt x="2417807" y="242658"/>
                </a:cubicBezTo>
                <a:lnTo>
                  <a:pt x="2473756" y="309924"/>
                </a:lnTo>
                <a:cubicBezTo>
                  <a:pt x="2470639" y="312766"/>
                  <a:pt x="2467444" y="314626"/>
                  <a:pt x="2464169" y="315503"/>
                </a:cubicBezTo>
                <a:cubicBezTo>
                  <a:pt x="2460895" y="316381"/>
                  <a:pt x="2457385" y="316197"/>
                  <a:pt x="2453640" y="314953"/>
                </a:cubicBezTo>
                <a:cubicBezTo>
                  <a:pt x="2432881" y="329072"/>
                  <a:pt x="2412005" y="341540"/>
                  <a:pt x="2391010" y="352358"/>
                </a:cubicBezTo>
                <a:cubicBezTo>
                  <a:pt x="2370016" y="363176"/>
                  <a:pt x="2348983" y="372501"/>
                  <a:pt x="2327909" y="380333"/>
                </a:cubicBezTo>
                <a:lnTo>
                  <a:pt x="2327909" y="468972"/>
                </a:lnTo>
                <a:cubicBezTo>
                  <a:pt x="2327648" y="480052"/>
                  <a:pt x="2328643" y="487596"/>
                  <a:pt x="2330896" y="491604"/>
                </a:cubicBezTo>
                <a:cubicBezTo>
                  <a:pt x="2333148" y="495611"/>
                  <a:pt x="2338230" y="497497"/>
                  <a:pt x="2346140" y="497262"/>
                </a:cubicBezTo>
                <a:lnTo>
                  <a:pt x="2424722" y="497262"/>
                </a:lnTo>
                <a:cubicBezTo>
                  <a:pt x="2433434" y="496928"/>
                  <a:pt x="2440876" y="491169"/>
                  <a:pt x="2447050" y="479985"/>
                </a:cubicBezTo>
                <a:cubicBezTo>
                  <a:pt x="2453224" y="468802"/>
                  <a:pt x="2458665" y="454195"/>
                  <a:pt x="2463372" y="436166"/>
                </a:cubicBezTo>
                <a:cubicBezTo>
                  <a:pt x="2468079" y="418137"/>
                  <a:pt x="2472588" y="398688"/>
                  <a:pt x="2476900" y="377818"/>
                </a:cubicBezTo>
                <a:cubicBezTo>
                  <a:pt x="2475655" y="407574"/>
                  <a:pt x="2476886" y="433716"/>
                  <a:pt x="2480593" y="456242"/>
                </a:cubicBezTo>
                <a:cubicBezTo>
                  <a:pt x="2484299" y="478769"/>
                  <a:pt x="2490402" y="494538"/>
                  <a:pt x="2498902" y="503548"/>
                </a:cubicBezTo>
                <a:cubicBezTo>
                  <a:pt x="2497841" y="529231"/>
                  <a:pt x="2492419" y="545131"/>
                  <a:pt x="2482636" y="551247"/>
                </a:cubicBezTo>
                <a:cubicBezTo>
                  <a:pt x="2472853" y="557363"/>
                  <a:pt x="2459415" y="559904"/>
                  <a:pt x="2442324" y="558869"/>
                </a:cubicBezTo>
                <a:lnTo>
                  <a:pt x="2315965" y="558869"/>
                </a:lnTo>
                <a:cubicBezTo>
                  <a:pt x="2295573" y="558411"/>
                  <a:pt x="2282450" y="550370"/>
                  <a:pt x="2276596" y="534745"/>
                </a:cubicBezTo>
                <a:cubicBezTo>
                  <a:pt x="2270742" y="519120"/>
                  <a:pt x="2268149" y="498663"/>
                  <a:pt x="2268817" y="473373"/>
                </a:cubicBezTo>
                <a:lnTo>
                  <a:pt x="2268817" y="243287"/>
                </a:lnTo>
                <a:cubicBezTo>
                  <a:pt x="2259426" y="254655"/>
                  <a:pt x="2249446" y="265866"/>
                  <a:pt x="2238877" y="276920"/>
                </a:cubicBezTo>
                <a:cubicBezTo>
                  <a:pt x="2228308" y="287974"/>
                  <a:pt x="2216914" y="298556"/>
                  <a:pt x="2204694" y="308667"/>
                </a:cubicBezTo>
                <a:cubicBezTo>
                  <a:pt x="2214904" y="289435"/>
                  <a:pt x="2226895" y="264894"/>
                  <a:pt x="2240667" y="235045"/>
                </a:cubicBezTo>
                <a:cubicBezTo>
                  <a:pt x="2254439" y="205196"/>
                  <a:pt x="2267827" y="171016"/>
                  <a:pt x="2280831" y="132505"/>
                </a:cubicBezTo>
                <a:cubicBezTo>
                  <a:pt x="2293834" y="93994"/>
                  <a:pt x="2304288" y="52131"/>
                  <a:pt x="2312193" y="6915"/>
                </a:cubicBezTo>
                <a:close/>
                <a:moveTo>
                  <a:pt x="2711653" y="4400"/>
                </a:moveTo>
                <a:cubicBezTo>
                  <a:pt x="2737794" y="6666"/>
                  <a:pt x="2758278" y="11878"/>
                  <a:pt x="2773103" y="20038"/>
                </a:cubicBezTo>
                <a:cubicBezTo>
                  <a:pt x="2787929" y="28197"/>
                  <a:pt x="2796783" y="38910"/>
                  <a:pt x="2799664" y="52177"/>
                </a:cubicBezTo>
                <a:cubicBezTo>
                  <a:pt x="2801995" y="66584"/>
                  <a:pt x="2800004" y="80048"/>
                  <a:pt x="2793691" y="92568"/>
                </a:cubicBezTo>
                <a:cubicBezTo>
                  <a:pt x="2787379" y="105089"/>
                  <a:pt x="2779730" y="115095"/>
                  <a:pt x="2770746" y="122586"/>
                </a:cubicBezTo>
                <a:lnTo>
                  <a:pt x="2980086" y="122586"/>
                </a:lnTo>
                <a:lnTo>
                  <a:pt x="2973800" y="132645"/>
                </a:lnTo>
                <a:lnTo>
                  <a:pt x="2910306" y="132645"/>
                </a:lnTo>
                <a:cubicBezTo>
                  <a:pt x="2900457" y="187259"/>
                  <a:pt x="2886679" y="236451"/>
                  <a:pt x="2868972" y="280220"/>
                </a:cubicBezTo>
                <a:cubicBezTo>
                  <a:pt x="2851265" y="323990"/>
                  <a:pt x="2830258" y="362809"/>
                  <a:pt x="2805950" y="396678"/>
                </a:cubicBezTo>
                <a:cubicBezTo>
                  <a:pt x="2834095" y="420069"/>
                  <a:pt x="2863773" y="438352"/>
                  <a:pt x="2894983" y="451527"/>
                </a:cubicBezTo>
                <a:cubicBezTo>
                  <a:pt x="2926193" y="464703"/>
                  <a:pt x="2957913" y="473871"/>
                  <a:pt x="2990145" y="479031"/>
                </a:cubicBezTo>
                <a:cubicBezTo>
                  <a:pt x="2981082" y="494289"/>
                  <a:pt x="2972176" y="509036"/>
                  <a:pt x="2963427" y="523272"/>
                </a:cubicBezTo>
                <a:cubicBezTo>
                  <a:pt x="2954678" y="537508"/>
                  <a:pt x="2947659" y="552098"/>
                  <a:pt x="2942367" y="567042"/>
                </a:cubicBezTo>
                <a:cubicBezTo>
                  <a:pt x="2935588" y="564686"/>
                  <a:pt x="2922743" y="559968"/>
                  <a:pt x="2903833" y="552886"/>
                </a:cubicBezTo>
                <a:cubicBezTo>
                  <a:pt x="2884923" y="545804"/>
                  <a:pt x="2862905" y="534146"/>
                  <a:pt x="2837779" y="517914"/>
                </a:cubicBezTo>
                <a:cubicBezTo>
                  <a:pt x="2812652" y="501682"/>
                  <a:pt x="2787374" y="478662"/>
                  <a:pt x="2761945" y="448856"/>
                </a:cubicBezTo>
                <a:cubicBezTo>
                  <a:pt x="2732005" y="479555"/>
                  <a:pt x="2699001" y="505382"/>
                  <a:pt x="2662932" y="526337"/>
                </a:cubicBezTo>
                <a:cubicBezTo>
                  <a:pt x="2626864" y="547292"/>
                  <a:pt x="2588202" y="564003"/>
                  <a:pt x="2546946" y="576472"/>
                </a:cubicBezTo>
                <a:cubicBezTo>
                  <a:pt x="2580173" y="550016"/>
                  <a:pt x="2612103" y="522460"/>
                  <a:pt x="2642737" y="493804"/>
                </a:cubicBezTo>
                <a:cubicBezTo>
                  <a:pt x="2673371" y="465148"/>
                  <a:pt x="2701372" y="433820"/>
                  <a:pt x="2726740" y="399821"/>
                </a:cubicBezTo>
                <a:cubicBezTo>
                  <a:pt x="2707632" y="368925"/>
                  <a:pt x="2691156" y="331547"/>
                  <a:pt x="2677313" y="287686"/>
                </a:cubicBezTo>
                <a:cubicBezTo>
                  <a:pt x="2663469" y="243824"/>
                  <a:pt x="2653751" y="192144"/>
                  <a:pt x="2648159" y="132645"/>
                </a:cubicBezTo>
                <a:lnTo>
                  <a:pt x="2568321" y="132645"/>
                </a:lnTo>
                <a:lnTo>
                  <a:pt x="2563920" y="122586"/>
                </a:lnTo>
                <a:lnTo>
                  <a:pt x="2748743" y="122586"/>
                </a:lnTo>
                <a:close/>
                <a:moveTo>
                  <a:pt x="256489" y="1885"/>
                </a:moveTo>
                <a:lnTo>
                  <a:pt x="326898" y="25146"/>
                </a:lnTo>
                <a:cubicBezTo>
                  <a:pt x="324999" y="31000"/>
                  <a:pt x="322353" y="35165"/>
                  <a:pt x="318961" y="37640"/>
                </a:cubicBezTo>
                <a:cubicBezTo>
                  <a:pt x="315569" y="40115"/>
                  <a:pt x="311509" y="41608"/>
                  <a:pt x="306781" y="42119"/>
                </a:cubicBezTo>
                <a:cubicBezTo>
                  <a:pt x="301752" y="51654"/>
                  <a:pt x="294836" y="62760"/>
                  <a:pt x="286035" y="75438"/>
                </a:cubicBezTo>
                <a:lnTo>
                  <a:pt x="443198" y="75438"/>
                </a:lnTo>
                <a:lnTo>
                  <a:pt x="437540" y="86753"/>
                </a:lnTo>
                <a:lnTo>
                  <a:pt x="277863" y="86753"/>
                </a:lnTo>
                <a:cubicBezTo>
                  <a:pt x="267726" y="100112"/>
                  <a:pt x="256253" y="113785"/>
                  <a:pt x="243444" y="127773"/>
                </a:cubicBezTo>
                <a:cubicBezTo>
                  <a:pt x="230636" y="141760"/>
                  <a:pt x="216962" y="155119"/>
                  <a:pt x="202425" y="167849"/>
                </a:cubicBezTo>
                <a:cubicBezTo>
                  <a:pt x="215797" y="137870"/>
                  <a:pt x="226772" y="109345"/>
                  <a:pt x="235350" y="82274"/>
                </a:cubicBezTo>
                <a:cubicBezTo>
                  <a:pt x="243929" y="55203"/>
                  <a:pt x="250975" y="28407"/>
                  <a:pt x="256489" y="1885"/>
                </a:cubicBezTo>
                <a:close/>
                <a:moveTo>
                  <a:pt x="1025861" y="1257"/>
                </a:moveTo>
                <a:cubicBezTo>
                  <a:pt x="1044917" y="3038"/>
                  <a:pt x="1061498" y="6862"/>
                  <a:pt x="1075603" y="12730"/>
                </a:cubicBezTo>
                <a:cubicBezTo>
                  <a:pt x="1089708" y="18597"/>
                  <a:pt x="1098274" y="29022"/>
                  <a:pt x="1101299" y="44005"/>
                </a:cubicBezTo>
                <a:cubicBezTo>
                  <a:pt x="1102334" y="53631"/>
                  <a:pt x="1100422" y="62511"/>
                  <a:pt x="1095563" y="70644"/>
                </a:cubicBezTo>
                <a:cubicBezTo>
                  <a:pt x="1090704" y="78777"/>
                  <a:pt x="1086120" y="84985"/>
                  <a:pt x="1081811" y="89268"/>
                </a:cubicBezTo>
                <a:lnTo>
                  <a:pt x="1189939" y="89268"/>
                </a:lnTo>
                <a:lnTo>
                  <a:pt x="1184281" y="99326"/>
                </a:lnTo>
                <a:lnTo>
                  <a:pt x="950423" y="99326"/>
                </a:lnTo>
                <a:lnTo>
                  <a:pt x="946023" y="89268"/>
                </a:lnTo>
                <a:lnTo>
                  <a:pt x="1045978" y="89268"/>
                </a:lnTo>
                <a:cubicBezTo>
                  <a:pt x="1043686" y="76092"/>
                  <a:pt x="1040726" y="61738"/>
                  <a:pt x="1037098" y="46205"/>
                </a:cubicBezTo>
                <a:cubicBezTo>
                  <a:pt x="1033470" y="30672"/>
                  <a:pt x="1029725" y="15690"/>
                  <a:pt x="1025861" y="1257"/>
                </a:cubicBezTo>
                <a:close/>
                <a:moveTo>
                  <a:pt x="67894" y="0"/>
                </a:moveTo>
                <a:lnTo>
                  <a:pt x="141446" y="27660"/>
                </a:lnTo>
                <a:cubicBezTo>
                  <a:pt x="139809" y="32611"/>
                  <a:pt x="137268" y="36225"/>
                  <a:pt x="133823" y="38504"/>
                </a:cubicBezTo>
                <a:cubicBezTo>
                  <a:pt x="130379" y="40783"/>
                  <a:pt x="126424" y="42198"/>
                  <a:pt x="121958" y="42748"/>
                </a:cubicBezTo>
                <a:cubicBezTo>
                  <a:pt x="116824" y="52806"/>
                  <a:pt x="111375" y="62865"/>
                  <a:pt x="105613" y="72923"/>
                </a:cubicBezTo>
                <a:lnTo>
                  <a:pt x="228200" y="72923"/>
                </a:lnTo>
                <a:lnTo>
                  <a:pt x="222542" y="83610"/>
                </a:lnTo>
                <a:lnTo>
                  <a:pt x="98698" y="83610"/>
                </a:lnTo>
                <a:cubicBezTo>
                  <a:pt x="87408" y="101291"/>
                  <a:pt x="73683" y="118893"/>
                  <a:pt x="57521" y="136417"/>
                </a:cubicBezTo>
                <a:cubicBezTo>
                  <a:pt x="41360" y="153940"/>
                  <a:pt x="22605" y="170914"/>
                  <a:pt x="1257" y="187337"/>
                </a:cubicBezTo>
                <a:cubicBezTo>
                  <a:pt x="14092" y="164130"/>
                  <a:pt x="26455" y="136521"/>
                  <a:pt x="38347" y="104513"/>
                </a:cubicBezTo>
                <a:cubicBezTo>
                  <a:pt x="50239" y="72504"/>
                  <a:pt x="60088" y="37666"/>
                  <a:pt x="6789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>
                <a:solidFill>
                  <a:srgbClr val="E33A02"/>
                </a:solidFill>
                <a:latin typeface="造字工房俊雅（非商用）常规体" pitchFamily="50" charset="-122"/>
                <a:ea typeface="造字工房俊雅（非商用）常规体" pitchFamily="50" charset="-122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0238A4F-2293-47BD-BAC6-D7DAEE3E1936}"/>
              </a:ext>
            </a:extLst>
          </p:cNvPr>
          <p:cNvSpPr txBox="1"/>
          <p:nvPr/>
        </p:nvSpPr>
        <p:spPr>
          <a:xfrm>
            <a:off x="4584259" y="3930687"/>
            <a:ext cx="3023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PART ONE · ABSTRACT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3BE6022-99F9-419C-A2A6-195DBF6272D0}"/>
              </a:ext>
            </a:extLst>
          </p:cNvPr>
          <p:cNvCxnSpPr/>
          <p:nvPr/>
        </p:nvCxnSpPr>
        <p:spPr>
          <a:xfrm>
            <a:off x="3492501" y="4102653"/>
            <a:ext cx="12065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0CC44DF-02AD-4D73-B759-E3290ABFDFDE}"/>
              </a:ext>
            </a:extLst>
          </p:cNvPr>
          <p:cNvCxnSpPr/>
          <p:nvPr/>
        </p:nvCxnSpPr>
        <p:spPr>
          <a:xfrm>
            <a:off x="7518401" y="4102653"/>
            <a:ext cx="12065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9FC35200-6AED-42CC-887B-AEB838B668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1438" b="44781"/>
          <a:stretch/>
        </p:blipFill>
        <p:spPr>
          <a:xfrm>
            <a:off x="9334313" y="3619501"/>
            <a:ext cx="2853987" cy="3238500"/>
          </a:xfrm>
          <a:prstGeom prst="rect">
            <a:avLst/>
          </a:prstGeom>
        </p:spPr>
      </p:pic>
      <p:sp>
        <p:nvSpPr>
          <p:cNvPr id="9" name="Author">
            <a:extLst>
              <a:ext uri="{FF2B5EF4-FFF2-40B4-BE49-F238E27FC236}">
                <a16:creationId xmlns:a16="http://schemas.microsoft.com/office/drawing/2014/main" xmlns="" id="{2908A66E-192A-41C9-953A-D3A34F86B3D2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52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C7270E-9C95-41EC-A0D9-8446157F8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B061B93-67D9-4F1C-AD83-2A727C03C6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ABAEAC2-7C2F-4C55-8A2B-D1E24DEE781C}"/>
              </a:ext>
            </a:extLst>
          </p:cNvPr>
          <p:cNvSpPr txBox="1"/>
          <p:nvPr/>
        </p:nvSpPr>
        <p:spPr>
          <a:xfrm>
            <a:off x="773245" y="261553"/>
            <a:ext cx="1716279" cy="235204"/>
          </a:xfrm>
          <a:custGeom>
            <a:avLst/>
            <a:gdLst/>
            <a:ahLst/>
            <a:cxnLst/>
            <a:rect l="l" t="t" r="r" b="b"/>
            <a:pathLst>
              <a:path w="1287209" h="176403">
                <a:moveTo>
                  <a:pt x="1091946" y="113729"/>
                </a:moveTo>
                <a:lnTo>
                  <a:pt x="1091946" y="141542"/>
                </a:lnTo>
                <a:lnTo>
                  <a:pt x="1102995" y="141542"/>
                </a:lnTo>
                <a:lnTo>
                  <a:pt x="1102995" y="113729"/>
                </a:lnTo>
                <a:close/>
                <a:moveTo>
                  <a:pt x="1210818" y="109919"/>
                </a:moveTo>
                <a:lnTo>
                  <a:pt x="1201103" y="131636"/>
                </a:lnTo>
                <a:cubicBezTo>
                  <a:pt x="1205095" y="131925"/>
                  <a:pt x="1208873" y="132251"/>
                  <a:pt x="1212437" y="132612"/>
                </a:cubicBezTo>
                <a:cubicBezTo>
                  <a:pt x="1216001" y="132973"/>
                  <a:pt x="1219399" y="133346"/>
                  <a:pt x="1222629" y="133731"/>
                </a:cubicBezTo>
                <a:cubicBezTo>
                  <a:pt x="1224979" y="130024"/>
                  <a:pt x="1226947" y="126198"/>
                  <a:pt x="1228535" y="122253"/>
                </a:cubicBezTo>
                <a:cubicBezTo>
                  <a:pt x="1230122" y="118308"/>
                  <a:pt x="1231519" y="114197"/>
                  <a:pt x="1232726" y="109919"/>
                </a:cubicBezTo>
                <a:close/>
                <a:moveTo>
                  <a:pt x="312992" y="104966"/>
                </a:moveTo>
                <a:lnTo>
                  <a:pt x="312992" y="150495"/>
                </a:lnTo>
                <a:lnTo>
                  <a:pt x="338709" y="150495"/>
                </a:lnTo>
                <a:lnTo>
                  <a:pt x="338709" y="104966"/>
                </a:lnTo>
                <a:close/>
                <a:moveTo>
                  <a:pt x="296609" y="96012"/>
                </a:moveTo>
                <a:cubicBezTo>
                  <a:pt x="299791" y="96472"/>
                  <a:pt x="302808" y="97171"/>
                  <a:pt x="305657" y="98108"/>
                </a:cubicBezTo>
                <a:cubicBezTo>
                  <a:pt x="308507" y="99044"/>
                  <a:pt x="310952" y="100314"/>
                  <a:pt x="312992" y="101918"/>
                </a:cubicBezTo>
                <a:lnTo>
                  <a:pt x="338709" y="101918"/>
                </a:lnTo>
                <a:lnTo>
                  <a:pt x="355283" y="96012"/>
                </a:lnTo>
                <a:lnTo>
                  <a:pt x="355283" y="164783"/>
                </a:lnTo>
                <a:cubicBezTo>
                  <a:pt x="353437" y="165298"/>
                  <a:pt x="350794" y="165219"/>
                  <a:pt x="347353" y="164544"/>
                </a:cubicBezTo>
                <a:cubicBezTo>
                  <a:pt x="343912" y="163870"/>
                  <a:pt x="341031" y="162362"/>
                  <a:pt x="338709" y="160020"/>
                </a:cubicBezTo>
                <a:lnTo>
                  <a:pt x="338709" y="153353"/>
                </a:lnTo>
                <a:lnTo>
                  <a:pt x="312992" y="153353"/>
                </a:lnTo>
                <a:lnTo>
                  <a:pt x="312992" y="163259"/>
                </a:lnTo>
                <a:cubicBezTo>
                  <a:pt x="310463" y="165195"/>
                  <a:pt x="307757" y="166418"/>
                  <a:pt x="304871" y="166926"/>
                </a:cubicBezTo>
                <a:cubicBezTo>
                  <a:pt x="301986" y="167434"/>
                  <a:pt x="299232" y="167608"/>
                  <a:pt x="296609" y="167450"/>
                </a:cubicBezTo>
                <a:close/>
                <a:moveTo>
                  <a:pt x="147447" y="86678"/>
                </a:moveTo>
                <a:lnTo>
                  <a:pt x="275463" y="86678"/>
                </a:lnTo>
                <a:lnTo>
                  <a:pt x="273749" y="90678"/>
                </a:lnTo>
                <a:lnTo>
                  <a:pt x="148590" y="90678"/>
                </a:lnTo>
                <a:close/>
                <a:moveTo>
                  <a:pt x="37338" y="84773"/>
                </a:moveTo>
                <a:lnTo>
                  <a:pt x="33147" y="110109"/>
                </a:lnTo>
                <a:lnTo>
                  <a:pt x="60579" y="110109"/>
                </a:lnTo>
                <a:lnTo>
                  <a:pt x="60579" y="84773"/>
                </a:lnTo>
                <a:close/>
                <a:moveTo>
                  <a:pt x="638937" y="79248"/>
                </a:moveTo>
                <a:cubicBezTo>
                  <a:pt x="642644" y="79335"/>
                  <a:pt x="645708" y="80589"/>
                  <a:pt x="648129" y="83010"/>
                </a:cubicBezTo>
                <a:cubicBezTo>
                  <a:pt x="650550" y="85431"/>
                  <a:pt x="651804" y="88495"/>
                  <a:pt x="651891" y="92202"/>
                </a:cubicBezTo>
                <a:cubicBezTo>
                  <a:pt x="651804" y="95909"/>
                  <a:pt x="650550" y="98973"/>
                  <a:pt x="648129" y="101394"/>
                </a:cubicBezTo>
                <a:cubicBezTo>
                  <a:pt x="645708" y="103815"/>
                  <a:pt x="642644" y="105069"/>
                  <a:pt x="638937" y="105156"/>
                </a:cubicBezTo>
                <a:cubicBezTo>
                  <a:pt x="635230" y="105069"/>
                  <a:pt x="632166" y="103815"/>
                  <a:pt x="629746" y="101394"/>
                </a:cubicBezTo>
                <a:cubicBezTo>
                  <a:pt x="627325" y="98973"/>
                  <a:pt x="626070" y="95909"/>
                  <a:pt x="625983" y="92202"/>
                </a:cubicBezTo>
                <a:cubicBezTo>
                  <a:pt x="626070" y="88495"/>
                  <a:pt x="627325" y="85431"/>
                  <a:pt x="629746" y="83010"/>
                </a:cubicBezTo>
                <a:cubicBezTo>
                  <a:pt x="632166" y="80589"/>
                  <a:pt x="635230" y="79335"/>
                  <a:pt x="638937" y="79248"/>
                </a:cubicBezTo>
                <a:close/>
                <a:moveTo>
                  <a:pt x="1089851" y="69342"/>
                </a:moveTo>
                <a:lnTo>
                  <a:pt x="1107377" y="73724"/>
                </a:lnTo>
                <a:cubicBezTo>
                  <a:pt x="1106936" y="75236"/>
                  <a:pt x="1106436" y="76450"/>
                  <a:pt x="1105876" y="77367"/>
                </a:cubicBezTo>
                <a:cubicBezTo>
                  <a:pt x="1105317" y="78284"/>
                  <a:pt x="1104483" y="78974"/>
                  <a:pt x="1103376" y="79439"/>
                </a:cubicBezTo>
                <a:lnTo>
                  <a:pt x="1103376" y="87821"/>
                </a:lnTo>
                <a:lnTo>
                  <a:pt x="1122236" y="87821"/>
                </a:lnTo>
                <a:lnTo>
                  <a:pt x="1120331" y="90869"/>
                </a:lnTo>
                <a:lnTo>
                  <a:pt x="1103376" y="90869"/>
                </a:lnTo>
                <a:lnTo>
                  <a:pt x="1103376" y="109728"/>
                </a:lnTo>
                <a:lnTo>
                  <a:pt x="1117092" y="104966"/>
                </a:lnTo>
                <a:lnTo>
                  <a:pt x="1117092" y="151067"/>
                </a:lnTo>
                <a:cubicBezTo>
                  <a:pt x="1115493" y="151428"/>
                  <a:pt x="1113262" y="151420"/>
                  <a:pt x="1110401" y="151043"/>
                </a:cubicBezTo>
                <a:cubicBezTo>
                  <a:pt x="1107539" y="150666"/>
                  <a:pt x="1105071" y="149467"/>
                  <a:pt x="1102995" y="147447"/>
                </a:cubicBezTo>
                <a:lnTo>
                  <a:pt x="1102995" y="144590"/>
                </a:lnTo>
                <a:lnTo>
                  <a:pt x="1091946" y="144590"/>
                </a:lnTo>
                <a:lnTo>
                  <a:pt x="1091946" y="152972"/>
                </a:lnTo>
                <a:cubicBezTo>
                  <a:pt x="1089656" y="154460"/>
                  <a:pt x="1087378" y="155436"/>
                  <a:pt x="1085112" y="155900"/>
                </a:cubicBezTo>
                <a:cubicBezTo>
                  <a:pt x="1082846" y="156365"/>
                  <a:pt x="1080615" y="156532"/>
                  <a:pt x="1078421" y="156401"/>
                </a:cubicBezTo>
                <a:lnTo>
                  <a:pt x="1078421" y="105156"/>
                </a:lnTo>
                <a:cubicBezTo>
                  <a:pt x="1080683" y="105434"/>
                  <a:pt x="1082731" y="105878"/>
                  <a:pt x="1084564" y="106490"/>
                </a:cubicBezTo>
                <a:cubicBezTo>
                  <a:pt x="1086398" y="107101"/>
                  <a:pt x="1088160" y="107926"/>
                  <a:pt x="1089851" y="108966"/>
                </a:cubicBezTo>
                <a:lnTo>
                  <a:pt x="1089851" y="90869"/>
                </a:lnTo>
                <a:lnTo>
                  <a:pt x="1075373" y="90869"/>
                </a:lnTo>
                <a:lnTo>
                  <a:pt x="1074230" y="87821"/>
                </a:lnTo>
                <a:lnTo>
                  <a:pt x="1089851" y="87821"/>
                </a:lnTo>
                <a:close/>
                <a:moveTo>
                  <a:pt x="757619" y="61151"/>
                </a:moveTo>
                <a:lnTo>
                  <a:pt x="757809" y="133922"/>
                </a:lnTo>
                <a:lnTo>
                  <a:pt x="777621" y="122682"/>
                </a:lnTo>
                <a:lnTo>
                  <a:pt x="749808" y="164973"/>
                </a:lnTo>
                <a:cubicBezTo>
                  <a:pt x="749836" y="166418"/>
                  <a:pt x="749685" y="167767"/>
                  <a:pt x="749356" y="169021"/>
                </a:cubicBezTo>
                <a:cubicBezTo>
                  <a:pt x="749026" y="170275"/>
                  <a:pt x="748352" y="171339"/>
                  <a:pt x="747332" y="172212"/>
                </a:cubicBezTo>
                <a:lnTo>
                  <a:pt x="733997" y="147257"/>
                </a:lnTo>
                <a:lnTo>
                  <a:pt x="741236" y="143256"/>
                </a:lnTo>
                <a:lnTo>
                  <a:pt x="741236" y="70676"/>
                </a:lnTo>
                <a:lnTo>
                  <a:pt x="727329" y="70676"/>
                </a:lnTo>
                <a:lnTo>
                  <a:pt x="726567" y="67628"/>
                </a:lnTo>
                <a:lnTo>
                  <a:pt x="742569" y="67628"/>
                </a:lnTo>
                <a:close/>
                <a:moveTo>
                  <a:pt x="77534" y="57912"/>
                </a:moveTo>
                <a:lnTo>
                  <a:pt x="77534" y="81534"/>
                </a:lnTo>
                <a:lnTo>
                  <a:pt x="100584" y="81534"/>
                </a:lnTo>
                <a:lnTo>
                  <a:pt x="100584" y="57912"/>
                </a:lnTo>
                <a:close/>
                <a:moveTo>
                  <a:pt x="116967" y="48959"/>
                </a:moveTo>
                <a:lnTo>
                  <a:pt x="116967" y="94488"/>
                </a:lnTo>
                <a:cubicBezTo>
                  <a:pt x="115070" y="95020"/>
                  <a:pt x="112482" y="94956"/>
                  <a:pt x="109204" y="94298"/>
                </a:cubicBezTo>
                <a:cubicBezTo>
                  <a:pt x="105926" y="93639"/>
                  <a:pt x="103053" y="92051"/>
                  <a:pt x="100584" y="89535"/>
                </a:cubicBezTo>
                <a:lnTo>
                  <a:pt x="100584" y="84773"/>
                </a:lnTo>
                <a:lnTo>
                  <a:pt x="77534" y="84773"/>
                </a:lnTo>
                <a:lnTo>
                  <a:pt x="77534" y="110109"/>
                </a:lnTo>
                <a:lnTo>
                  <a:pt x="107252" y="110109"/>
                </a:lnTo>
                <a:lnTo>
                  <a:pt x="107252" y="109919"/>
                </a:lnTo>
                <a:lnTo>
                  <a:pt x="125159" y="101918"/>
                </a:lnTo>
                <a:lnTo>
                  <a:pt x="123444" y="130493"/>
                </a:lnTo>
                <a:cubicBezTo>
                  <a:pt x="123158" y="136550"/>
                  <a:pt x="122333" y="141475"/>
                  <a:pt x="120968" y="145267"/>
                </a:cubicBezTo>
                <a:cubicBezTo>
                  <a:pt x="119602" y="149059"/>
                  <a:pt x="117126" y="151952"/>
                  <a:pt x="113538" y="153945"/>
                </a:cubicBezTo>
                <a:cubicBezTo>
                  <a:pt x="109950" y="155938"/>
                  <a:pt x="104680" y="157265"/>
                  <a:pt x="97727" y="157925"/>
                </a:cubicBezTo>
                <a:cubicBezTo>
                  <a:pt x="97627" y="152868"/>
                  <a:pt x="96588" y="148598"/>
                  <a:pt x="94607" y="145113"/>
                </a:cubicBezTo>
                <a:cubicBezTo>
                  <a:pt x="92627" y="141629"/>
                  <a:pt x="88015" y="138406"/>
                  <a:pt x="80772" y="135446"/>
                </a:cubicBezTo>
                <a:lnTo>
                  <a:pt x="100394" y="136779"/>
                </a:lnTo>
                <a:cubicBezTo>
                  <a:pt x="102850" y="136985"/>
                  <a:pt x="104366" y="136287"/>
                  <a:pt x="104942" y="134684"/>
                </a:cubicBezTo>
                <a:cubicBezTo>
                  <a:pt x="105517" y="133080"/>
                  <a:pt x="105843" y="131048"/>
                  <a:pt x="105918" y="128588"/>
                </a:cubicBezTo>
                <a:lnTo>
                  <a:pt x="107061" y="113157"/>
                </a:lnTo>
                <a:lnTo>
                  <a:pt x="77534" y="113157"/>
                </a:lnTo>
                <a:lnTo>
                  <a:pt x="77534" y="169736"/>
                </a:lnTo>
                <a:cubicBezTo>
                  <a:pt x="75196" y="172141"/>
                  <a:pt x="72394" y="173665"/>
                  <a:pt x="69128" y="174308"/>
                </a:cubicBezTo>
                <a:cubicBezTo>
                  <a:pt x="65861" y="174950"/>
                  <a:pt x="63012" y="175141"/>
                  <a:pt x="60579" y="174879"/>
                </a:cubicBezTo>
                <a:lnTo>
                  <a:pt x="60579" y="128588"/>
                </a:lnTo>
                <a:cubicBezTo>
                  <a:pt x="52304" y="137751"/>
                  <a:pt x="43136" y="145665"/>
                  <a:pt x="33076" y="152329"/>
                </a:cubicBezTo>
                <a:cubicBezTo>
                  <a:pt x="23015" y="158992"/>
                  <a:pt x="11990" y="164286"/>
                  <a:pt x="0" y="168212"/>
                </a:cubicBezTo>
                <a:cubicBezTo>
                  <a:pt x="3723" y="165390"/>
                  <a:pt x="8596" y="161169"/>
                  <a:pt x="14619" y="155547"/>
                </a:cubicBezTo>
                <a:cubicBezTo>
                  <a:pt x="20642" y="149925"/>
                  <a:pt x="26814" y="143445"/>
                  <a:pt x="33133" y="136109"/>
                </a:cubicBezTo>
                <a:cubicBezTo>
                  <a:pt x="39452" y="128772"/>
                  <a:pt x="44918" y="121122"/>
                  <a:pt x="49530" y="113157"/>
                </a:cubicBezTo>
                <a:lnTo>
                  <a:pt x="32766" y="113157"/>
                </a:lnTo>
                <a:lnTo>
                  <a:pt x="31433" y="120968"/>
                </a:lnTo>
                <a:cubicBezTo>
                  <a:pt x="28373" y="121555"/>
                  <a:pt x="25491" y="121237"/>
                  <a:pt x="22789" y="120015"/>
                </a:cubicBezTo>
                <a:cubicBezTo>
                  <a:pt x="20086" y="118793"/>
                  <a:pt x="17633" y="116570"/>
                  <a:pt x="15431" y="113348"/>
                </a:cubicBezTo>
                <a:lnTo>
                  <a:pt x="23432" y="72390"/>
                </a:lnTo>
                <a:cubicBezTo>
                  <a:pt x="26626" y="73664"/>
                  <a:pt x="29333" y="74974"/>
                  <a:pt x="31552" y="76319"/>
                </a:cubicBezTo>
                <a:cubicBezTo>
                  <a:pt x="33770" y="77665"/>
                  <a:pt x="35762" y="79403"/>
                  <a:pt x="37529" y="81534"/>
                </a:cubicBezTo>
                <a:lnTo>
                  <a:pt x="60579" y="81534"/>
                </a:lnTo>
                <a:lnTo>
                  <a:pt x="60579" y="57912"/>
                </a:lnTo>
                <a:lnTo>
                  <a:pt x="19050" y="57912"/>
                </a:lnTo>
                <a:lnTo>
                  <a:pt x="17717" y="55055"/>
                </a:lnTo>
                <a:lnTo>
                  <a:pt x="100584" y="55055"/>
                </a:lnTo>
                <a:close/>
                <a:moveTo>
                  <a:pt x="1243394" y="44196"/>
                </a:moveTo>
                <a:lnTo>
                  <a:pt x="1243394" y="78486"/>
                </a:lnTo>
                <a:lnTo>
                  <a:pt x="1255967" y="78486"/>
                </a:lnTo>
                <a:lnTo>
                  <a:pt x="1255967" y="44196"/>
                </a:lnTo>
                <a:close/>
                <a:moveTo>
                  <a:pt x="1214247" y="44196"/>
                </a:moveTo>
                <a:lnTo>
                  <a:pt x="1214247" y="78486"/>
                </a:lnTo>
                <a:lnTo>
                  <a:pt x="1227773" y="78486"/>
                </a:lnTo>
                <a:lnTo>
                  <a:pt x="1227773" y="44196"/>
                </a:lnTo>
                <a:close/>
                <a:moveTo>
                  <a:pt x="1186625" y="44196"/>
                </a:moveTo>
                <a:lnTo>
                  <a:pt x="1186625" y="78486"/>
                </a:lnTo>
                <a:lnTo>
                  <a:pt x="1199388" y="78486"/>
                </a:lnTo>
                <a:lnTo>
                  <a:pt x="1199388" y="44196"/>
                </a:lnTo>
                <a:close/>
                <a:moveTo>
                  <a:pt x="900303" y="40196"/>
                </a:moveTo>
                <a:cubicBezTo>
                  <a:pt x="904232" y="54634"/>
                  <a:pt x="908899" y="67286"/>
                  <a:pt x="914305" y="78153"/>
                </a:cubicBezTo>
                <a:cubicBezTo>
                  <a:pt x="919710" y="89019"/>
                  <a:pt x="925711" y="98338"/>
                  <a:pt x="932307" y="106109"/>
                </a:cubicBezTo>
                <a:cubicBezTo>
                  <a:pt x="937669" y="97099"/>
                  <a:pt x="942281" y="87162"/>
                  <a:pt x="946142" y="76295"/>
                </a:cubicBezTo>
                <a:cubicBezTo>
                  <a:pt x="950004" y="65429"/>
                  <a:pt x="952949" y="53396"/>
                  <a:pt x="954977" y="40196"/>
                </a:cubicBezTo>
                <a:close/>
                <a:moveTo>
                  <a:pt x="297942" y="35052"/>
                </a:moveTo>
                <a:cubicBezTo>
                  <a:pt x="303276" y="37148"/>
                  <a:pt x="308277" y="40196"/>
                  <a:pt x="312944" y="44196"/>
                </a:cubicBezTo>
                <a:cubicBezTo>
                  <a:pt x="317611" y="48197"/>
                  <a:pt x="320231" y="52578"/>
                  <a:pt x="320802" y="57341"/>
                </a:cubicBezTo>
                <a:cubicBezTo>
                  <a:pt x="320901" y="62155"/>
                  <a:pt x="319607" y="66147"/>
                  <a:pt x="316921" y="69318"/>
                </a:cubicBezTo>
                <a:cubicBezTo>
                  <a:pt x="314234" y="72489"/>
                  <a:pt x="311273" y="74529"/>
                  <a:pt x="308039" y="75438"/>
                </a:cubicBezTo>
                <a:cubicBezTo>
                  <a:pt x="307321" y="72008"/>
                  <a:pt x="306406" y="67798"/>
                  <a:pt x="305294" y="62809"/>
                </a:cubicBezTo>
                <a:cubicBezTo>
                  <a:pt x="304181" y="57819"/>
                  <a:pt x="302984" y="52819"/>
                  <a:pt x="301703" y="47808"/>
                </a:cubicBezTo>
                <a:cubicBezTo>
                  <a:pt x="300421" y="42798"/>
                  <a:pt x="299167" y="38546"/>
                  <a:pt x="297942" y="35052"/>
                </a:cubicBezTo>
                <a:close/>
                <a:moveTo>
                  <a:pt x="1072325" y="34862"/>
                </a:moveTo>
                <a:cubicBezTo>
                  <a:pt x="1077143" y="35116"/>
                  <a:pt x="1081413" y="36370"/>
                  <a:pt x="1085136" y="38624"/>
                </a:cubicBezTo>
                <a:cubicBezTo>
                  <a:pt x="1088858" y="40878"/>
                  <a:pt x="1091129" y="44323"/>
                  <a:pt x="1091946" y="48959"/>
                </a:cubicBezTo>
                <a:cubicBezTo>
                  <a:pt x="1092303" y="52836"/>
                  <a:pt x="1091398" y="56082"/>
                  <a:pt x="1089231" y="58698"/>
                </a:cubicBezTo>
                <a:cubicBezTo>
                  <a:pt x="1087065" y="61313"/>
                  <a:pt x="1084350" y="62893"/>
                  <a:pt x="1081088" y="63437"/>
                </a:cubicBezTo>
                <a:cubicBezTo>
                  <a:pt x="1080282" y="59424"/>
                  <a:pt x="1079083" y="54733"/>
                  <a:pt x="1077492" y="49363"/>
                </a:cubicBezTo>
                <a:cubicBezTo>
                  <a:pt x="1075900" y="43994"/>
                  <a:pt x="1074178" y="39160"/>
                  <a:pt x="1072325" y="34862"/>
                </a:cubicBezTo>
                <a:close/>
                <a:moveTo>
                  <a:pt x="336995" y="33909"/>
                </a:moveTo>
                <a:lnTo>
                  <a:pt x="356997" y="44768"/>
                </a:lnTo>
                <a:cubicBezTo>
                  <a:pt x="356493" y="46204"/>
                  <a:pt x="355739" y="47427"/>
                  <a:pt x="354735" y="48435"/>
                </a:cubicBezTo>
                <a:cubicBezTo>
                  <a:pt x="353731" y="49443"/>
                  <a:pt x="352643" y="50189"/>
                  <a:pt x="351473" y="50673"/>
                </a:cubicBezTo>
                <a:lnTo>
                  <a:pt x="332232" y="77915"/>
                </a:lnTo>
                <a:lnTo>
                  <a:pt x="366332" y="77915"/>
                </a:lnTo>
                <a:lnTo>
                  <a:pt x="364617" y="80963"/>
                </a:lnTo>
                <a:lnTo>
                  <a:pt x="287465" y="80963"/>
                </a:lnTo>
                <a:lnTo>
                  <a:pt x="286322" y="77915"/>
                </a:lnTo>
                <a:lnTo>
                  <a:pt x="329184" y="77915"/>
                </a:lnTo>
                <a:close/>
                <a:moveTo>
                  <a:pt x="35433" y="27051"/>
                </a:moveTo>
                <a:cubicBezTo>
                  <a:pt x="40965" y="28345"/>
                  <a:pt x="45426" y="30139"/>
                  <a:pt x="48816" y="32433"/>
                </a:cubicBezTo>
                <a:cubicBezTo>
                  <a:pt x="52205" y="34727"/>
                  <a:pt x="53904" y="37759"/>
                  <a:pt x="53912" y="41529"/>
                </a:cubicBezTo>
                <a:cubicBezTo>
                  <a:pt x="53646" y="44645"/>
                  <a:pt x="52320" y="47081"/>
                  <a:pt x="49935" y="48839"/>
                </a:cubicBezTo>
                <a:cubicBezTo>
                  <a:pt x="47550" y="50598"/>
                  <a:pt x="45129" y="51844"/>
                  <a:pt x="42672" y="52578"/>
                </a:cubicBezTo>
                <a:cubicBezTo>
                  <a:pt x="41739" y="48264"/>
                  <a:pt x="40700" y="43795"/>
                  <a:pt x="39553" y="39172"/>
                </a:cubicBezTo>
                <a:cubicBezTo>
                  <a:pt x="38406" y="34548"/>
                  <a:pt x="37032" y="30508"/>
                  <a:pt x="35433" y="27051"/>
                </a:cubicBezTo>
                <a:close/>
                <a:moveTo>
                  <a:pt x="90869" y="26480"/>
                </a:moveTo>
                <a:cubicBezTo>
                  <a:pt x="96191" y="27440"/>
                  <a:pt x="100501" y="29139"/>
                  <a:pt x="103799" y="31575"/>
                </a:cubicBezTo>
                <a:cubicBezTo>
                  <a:pt x="107097" y="34012"/>
                  <a:pt x="108883" y="37140"/>
                  <a:pt x="109157" y="40958"/>
                </a:cubicBezTo>
                <a:cubicBezTo>
                  <a:pt x="109176" y="44180"/>
                  <a:pt x="108137" y="46736"/>
                  <a:pt x="106037" y="48625"/>
                </a:cubicBezTo>
                <a:cubicBezTo>
                  <a:pt x="103938" y="50514"/>
                  <a:pt x="101802" y="51832"/>
                  <a:pt x="99632" y="52578"/>
                </a:cubicBezTo>
                <a:cubicBezTo>
                  <a:pt x="98397" y="48312"/>
                  <a:pt x="97056" y="43748"/>
                  <a:pt x="95607" y="38886"/>
                </a:cubicBezTo>
                <a:cubicBezTo>
                  <a:pt x="94159" y="34024"/>
                  <a:pt x="92579" y="29889"/>
                  <a:pt x="90869" y="26480"/>
                </a:cubicBezTo>
                <a:close/>
                <a:moveTo>
                  <a:pt x="384620" y="23051"/>
                </a:moveTo>
                <a:lnTo>
                  <a:pt x="384620" y="125349"/>
                </a:lnTo>
                <a:lnTo>
                  <a:pt x="398145" y="126111"/>
                </a:lnTo>
                <a:cubicBezTo>
                  <a:pt x="399832" y="126381"/>
                  <a:pt x="401078" y="125936"/>
                  <a:pt x="401884" y="124778"/>
                </a:cubicBezTo>
                <a:cubicBezTo>
                  <a:pt x="402689" y="123619"/>
                  <a:pt x="403221" y="121841"/>
                  <a:pt x="403479" y="119444"/>
                </a:cubicBezTo>
                <a:cubicBezTo>
                  <a:pt x="404443" y="111208"/>
                  <a:pt x="403848" y="103390"/>
                  <a:pt x="401693" y="95988"/>
                </a:cubicBezTo>
                <a:cubicBezTo>
                  <a:pt x="399538" y="88587"/>
                  <a:pt x="396323" y="81863"/>
                  <a:pt x="392049" y="75819"/>
                </a:cubicBezTo>
                <a:lnTo>
                  <a:pt x="399288" y="23051"/>
                </a:lnTo>
                <a:close/>
                <a:moveTo>
                  <a:pt x="1214247" y="18860"/>
                </a:moveTo>
                <a:lnTo>
                  <a:pt x="1214247" y="40767"/>
                </a:lnTo>
                <a:lnTo>
                  <a:pt x="1227773" y="40767"/>
                </a:lnTo>
                <a:lnTo>
                  <a:pt x="1227773" y="18860"/>
                </a:lnTo>
                <a:close/>
                <a:moveTo>
                  <a:pt x="1158050" y="15621"/>
                </a:moveTo>
                <a:lnTo>
                  <a:pt x="1285113" y="15621"/>
                </a:lnTo>
                <a:lnTo>
                  <a:pt x="1283399" y="18860"/>
                </a:lnTo>
                <a:lnTo>
                  <a:pt x="1243394" y="18860"/>
                </a:lnTo>
                <a:lnTo>
                  <a:pt x="1243394" y="40767"/>
                </a:lnTo>
                <a:lnTo>
                  <a:pt x="1255967" y="40767"/>
                </a:lnTo>
                <a:lnTo>
                  <a:pt x="1273112" y="34671"/>
                </a:lnTo>
                <a:lnTo>
                  <a:pt x="1273112" y="92583"/>
                </a:lnTo>
                <a:cubicBezTo>
                  <a:pt x="1271052" y="93099"/>
                  <a:pt x="1268218" y="93067"/>
                  <a:pt x="1264611" y="92488"/>
                </a:cubicBezTo>
                <a:cubicBezTo>
                  <a:pt x="1261003" y="91908"/>
                  <a:pt x="1258122" y="90543"/>
                  <a:pt x="1255967" y="88392"/>
                </a:cubicBezTo>
                <a:lnTo>
                  <a:pt x="1255967" y="81725"/>
                </a:lnTo>
                <a:lnTo>
                  <a:pt x="1206055" y="81725"/>
                </a:lnTo>
                <a:lnTo>
                  <a:pt x="1224534" y="88964"/>
                </a:lnTo>
                <a:cubicBezTo>
                  <a:pt x="1224201" y="90349"/>
                  <a:pt x="1223439" y="91484"/>
                  <a:pt x="1222248" y="92369"/>
                </a:cubicBezTo>
                <a:cubicBezTo>
                  <a:pt x="1221057" y="93254"/>
                  <a:pt x="1219724" y="93579"/>
                  <a:pt x="1218248" y="93345"/>
                </a:cubicBezTo>
                <a:lnTo>
                  <a:pt x="1212152" y="106871"/>
                </a:lnTo>
                <a:lnTo>
                  <a:pt x="1287209" y="106871"/>
                </a:lnTo>
                <a:lnTo>
                  <a:pt x="1285494" y="109919"/>
                </a:lnTo>
                <a:lnTo>
                  <a:pt x="1254062" y="109919"/>
                </a:lnTo>
                <a:cubicBezTo>
                  <a:pt x="1252347" y="115149"/>
                  <a:pt x="1250442" y="120023"/>
                  <a:pt x="1248347" y="124539"/>
                </a:cubicBezTo>
                <a:cubicBezTo>
                  <a:pt x="1246251" y="129056"/>
                  <a:pt x="1243965" y="133263"/>
                  <a:pt x="1241489" y="137160"/>
                </a:cubicBezTo>
                <a:cubicBezTo>
                  <a:pt x="1251597" y="139768"/>
                  <a:pt x="1259146" y="142887"/>
                  <a:pt x="1264134" y="146518"/>
                </a:cubicBezTo>
                <a:cubicBezTo>
                  <a:pt x="1269123" y="150150"/>
                  <a:pt x="1272052" y="154079"/>
                  <a:pt x="1272921" y="158306"/>
                </a:cubicBezTo>
                <a:cubicBezTo>
                  <a:pt x="1274132" y="164084"/>
                  <a:pt x="1273901" y="168291"/>
                  <a:pt x="1272231" y="170926"/>
                </a:cubicBezTo>
                <a:cubicBezTo>
                  <a:pt x="1270560" y="173561"/>
                  <a:pt x="1268186" y="175387"/>
                  <a:pt x="1265111" y="176403"/>
                </a:cubicBezTo>
                <a:cubicBezTo>
                  <a:pt x="1260046" y="171823"/>
                  <a:pt x="1254744" y="167362"/>
                  <a:pt x="1249204" y="163020"/>
                </a:cubicBezTo>
                <a:cubicBezTo>
                  <a:pt x="1243664" y="158679"/>
                  <a:pt x="1237409" y="154503"/>
                  <a:pt x="1230440" y="150495"/>
                </a:cubicBezTo>
                <a:cubicBezTo>
                  <a:pt x="1222959" y="157706"/>
                  <a:pt x="1213299" y="163382"/>
                  <a:pt x="1201460" y="167521"/>
                </a:cubicBezTo>
                <a:cubicBezTo>
                  <a:pt x="1189621" y="171660"/>
                  <a:pt x="1174770" y="174431"/>
                  <a:pt x="1156907" y="175832"/>
                </a:cubicBezTo>
                <a:cubicBezTo>
                  <a:pt x="1171916" y="170335"/>
                  <a:pt x="1184092" y="164898"/>
                  <a:pt x="1193435" y="159520"/>
                </a:cubicBezTo>
                <a:cubicBezTo>
                  <a:pt x="1202777" y="154142"/>
                  <a:pt x="1210096" y="148657"/>
                  <a:pt x="1215390" y="143066"/>
                </a:cubicBezTo>
                <a:cubicBezTo>
                  <a:pt x="1210640" y="141065"/>
                  <a:pt x="1205472" y="139160"/>
                  <a:pt x="1199888" y="137351"/>
                </a:cubicBezTo>
                <a:cubicBezTo>
                  <a:pt x="1194304" y="135541"/>
                  <a:pt x="1188232" y="133826"/>
                  <a:pt x="1181672" y="132207"/>
                </a:cubicBezTo>
                <a:cubicBezTo>
                  <a:pt x="1183398" y="129040"/>
                  <a:pt x="1185184" y="125563"/>
                  <a:pt x="1187029" y="121777"/>
                </a:cubicBezTo>
                <a:cubicBezTo>
                  <a:pt x="1188875" y="117991"/>
                  <a:pt x="1190708" y="114038"/>
                  <a:pt x="1192530" y="109919"/>
                </a:cubicBezTo>
                <a:lnTo>
                  <a:pt x="1155954" y="109919"/>
                </a:lnTo>
                <a:lnTo>
                  <a:pt x="1154811" y="106871"/>
                </a:lnTo>
                <a:lnTo>
                  <a:pt x="1193864" y="106871"/>
                </a:lnTo>
                <a:cubicBezTo>
                  <a:pt x="1195602" y="102656"/>
                  <a:pt x="1197221" y="98417"/>
                  <a:pt x="1198721" y="94155"/>
                </a:cubicBezTo>
                <a:cubicBezTo>
                  <a:pt x="1200222" y="89892"/>
                  <a:pt x="1201460" y="85749"/>
                  <a:pt x="1202436" y="81725"/>
                </a:cubicBezTo>
                <a:lnTo>
                  <a:pt x="1186625" y="81725"/>
                </a:lnTo>
                <a:lnTo>
                  <a:pt x="1186625" y="88964"/>
                </a:lnTo>
                <a:cubicBezTo>
                  <a:pt x="1184097" y="91000"/>
                  <a:pt x="1181342" y="92309"/>
                  <a:pt x="1178362" y="92893"/>
                </a:cubicBezTo>
                <a:cubicBezTo>
                  <a:pt x="1175381" y="93476"/>
                  <a:pt x="1172484" y="93690"/>
                  <a:pt x="1169670" y="93536"/>
                </a:cubicBezTo>
                <a:lnTo>
                  <a:pt x="1169670" y="33909"/>
                </a:lnTo>
                <a:cubicBezTo>
                  <a:pt x="1172865" y="34552"/>
                  <a:pt x="1175953" y="35409"/>
                  <a:pt x="1178933" y="36481"/>
                </a:cubicBezTo>
                <a:cubicBezTo>
                  <a:pt x="1181914" y="37552"/>
                  <a:pt x="1184477" y="38981"/>
                  <a:pt x="1186625" y="40767"/>
                </a:cubicBezTo>
                <a:lnTo>
                  <a:pt x="1199388" y="40767"/>
                </a:lnTo>
                <a:lnTo>
                  <a:pt x="1199388" y="18860"/>
                </a:lnTo>
                <a:lnTo>
                  <a:pt x="1159383" y="18860"/>
                </a:lnTo>
                <a:close/>
                <a:moveTo>
                  <a:pt x="470726" y="12192"/>
                </a:moveTo>
                <a:lnTo>
                  <a:pt x="494919" y="25908"/>
                </a:lnTo>
                <a:cubicBezTo>
                  <a:pt x="494606" y="27940"/>
                  <a:pt x="493709" y="29543"/>
                  <a:pt x="492228" y="30718"/>
                </a:cubicBezTo>
                <a:cubicBezTo>
                  <a:pt x="490748" y="31893"/>
                  <a:pt x="488851" y="32449"/>
                  <a:pt x="486537" y="32385"/>
                </a:cubicBezTo>
                <a:cubicBezTo>
                  <a:pt x="479679" y="49038"/>
                  <a:pt x="471154" y="63310"/>
                  <a:pt x="460962" y="75200"/>
                </a:cubicBezTo>
                <a:cubicBezTo>
                  <a:pt x="450771" y="87090"/>
                  <a:pt x="440055" y="96123"/>
                  <a:pt x="428816" y="102299"/>
                </a:cubicBezTo>
                <a:cubicBezTo>
                  <a:pt x="432959" y="96215"/>
                  <a:pt x="437964" y="88019"/>
                  <a:pt x="443830" y="77710"/>
                </a:cubicBezTo>
                <a:cubicBezTo>
                  <a:pt x="449695" y="67401"/>
                  <a:pt x="455180" y="56424"/>
                  <a:pt x="460283" y="44782"/>
                </a:cubicBezTo>
                <a:cubicBezTo>
                  <a:pt x="465387" y="33139"/>
                  <a:pt x="468868" y="22276"/>
                  <a:pt x="470726" y="12192"/>
                </a:cubicBezTo>
                <a:close/>
                <a:moveTo>
                  <a:pt x="401384" y="7430"/>
                </a:moveTo>
                <a:lnTo>
                  <a:pt x="422910" y="22860"/>
                </a:lnTo>
                <a:cubicBezTo>
                  <a:pt x="422414" y="24642"/>
                  <a:pt x="421692" y="25888"/>
                  <a:pt x="420743" y="26599"/>
                </a:cubicBezTo>
                <a:cubicBezTo>
                  <a:pt x="419795" y="27309"/>
                  <a:pt x="418739" y="27650"/>
                  <a:pt x="417576" y="27623"/>
                </a:cubicBezTo>
                <a:lnTo>
                  <a:pt x="393383" y="75057"/>
                </a:lnTo>
                <a:cubicBezTo>
                  <a:pt x="399818" y="78009"/>
                  <a:pt x="405700" y="82795"/>
                  <a:pt x="411028" y="89415"/>
                </a:cubicBezTo>
                <a:cubicBezTo>
                  <a:pt x="416357" y="96036"/>
                  <a:pt x="419854" y="103545"/>
                  <a:pt x="421520" y="111943"/>
                </a:cubicBezTo>
                <a:cubicBezTo>
                  <a:pt x="423186" y="120342"/>
                  <a:pt x="421745" y="128684"/>
                  <a:pt x="417195" y="136970"/>
                </a:cubicBezTo>
                <a:cubicBezTo>
                  <a:pt x="415302" y="140077"/>
                  <a:pt x="412230" y="142673"/>
                  <a:pt x="407980" y="144756"/>
                </a:cubicBezTo>
                <a:cubicBezTo>
                  <a:pt x="403729" y="146840"/>
                  <a:pt x="399371" y="148054"/>
                  <a:pt x="394907" y="148400"/>
                </a:cubicBezTo>
                <a:cubicBezTo>
                  <a:pt x="394549" y="143661"/>
                  <a:pt x="393835" y="139470"/>
                  <a:pt x="392763" y="135827"/>
                </a:cubicBezTo>
                <a:cubicBezTo>
                  <a:pt x="391692" y="132183"/>
                  <a:pt x="388977" y="128945"/>
                  <a:pt x="384620" y="126111"/>
                </a:cubicBezTo>
                <a:lnTo>
                  <a:pt x="384620" y="169164"/>
                </a:lnTo>
                <a:cubicBezTo>
                  <a:pt x="382266" y="171017"/>
                  <a:pt x="379686" y="172216"/>
                  <a:pt x="376880" y="172760"/>
                </a:cubicBezTo>
                <a:cubicBezTo>
                  <a:pt x="374075" y="173303"/>
                  <a:pt x="371447" y="173502"/>
                  <a:pt x="368999" y="173355"/>
                </a:cubicBezTo>
                <a:lnTo>
                  <a:pt x="368999" y="13907"/>
                </a:lnTo>
                <a:cubicBezTo>
                  <a:pt x="371971" y="14363"/>
                  <a:pt x="374789" y="15069"/>
                  <a:pt x="377452" y="16026"/>
                </a:cubicBezTo>
                <a:cubicBezTo>
                  <a:pt x="380115" y="16982"/>
                  <a:pt x="382504" y="18308"/>
                  <a:pt x="384620" y="20003"/>
                </a:cubicBezTo>
                <a:lnTo>
                  <a:pt x="399669" y="20003"/>
                </a:lnTo>
                <a:close/>
                <a:moveTo>
                  <a:pt x="1028129" y="5906"/>
                </a:moveTo>
                <a:lnTo>
                  <a:pt x="1049846" y="10287"/>
                </a:lnTo>
                <a:cubicBezTo>
                  <a:pt x="1049814" y="12121"/>
                  <a:pt x="1049258" y="13645"/>
                  <a:pt x="1048179" y="14859"/>
                </a:cubicBezTo>
                <a:cubicBezTo>
                  <a:pt x="1047099" y="16073"/>
                  <a:pt x="1045686" y="16835"/>
                  <a:pt x="1043940" y="17145"/>
                </a:cubicBezTo>
                <a:lnTo>
                  <a:pt x="1043940" y="47054"/>
                </a:lnTo>
                <a:lnTo>
                  <a:pt x="1063752" y="47054"/>
                </a:lnTo>
                <a:lnTo>
                  <a:pt x="1062038" y="49911"/>
                </a:lnTo>
                <a:lnTo>
                  <a:pt x="1043940" y="49911"/>
                </a:lnTo>
                <a:lnTo>
                  <a:pt x="1043940" y="82868"/>
                </a:lnTo>
                <a:lnTo>
                  <a:pt x="1055942" y="79248"/>
                </a:lnTo>
                <a:lnTo>
                  <a:pt x="1055942" y="57912"/>
                </a:lnTo>
                <a:cubicBezTo>
                  <a:pt x="1058994" y="58166"/>
                  <a:pt x="1061843" y="58706"/>
                  <a:pt x="1064490" y="59531"/>
                </a:cubicBezTo>
                <a:cubicBezTo>
                  <a:pt x="1067137" y="60357"/>
                  <a:pt x="1069558" y="61659"/>
                  <a:pt x="1071753" y="63437"/>
                </a:cubicBezTo>
                <a:lnTo>
                  <a:pt x="1081088" y="63437"/>
                </a:lnTo>
                <a:lnTo>
                  <a:pt x="1104138" y="63437"/>
                </a:lnTo>
                <a:lnTo>
                  <a:pt x="1107377" y="32004"/>
                </a:lnTo>
                <a:lnTo>
                  <a:pt x="1125093" y="40958"/>
                </a:lnTo>
                <a:cubicBezTo>
                  <a:pt x="1124855" y="42593"/>
                  <a:pt x="1124283" y="43799"/>
                  <a:pt x="1123379" y="44577"/>
                </a:cubicBezTo>
                <a:cubicBezTo>
                  <a:pt x="1122474" y="45355"/>
                  <a:pt x="1121521" y="45609"/>
                  <a:pt x="1120521" y="45339"/>
                </a:cubicBezTo>
                <a:cubicBezTo>
                  <a:pt x="1118890" y="48855"/>
                  <a:pt x="1116866" y="52110"/>
                  <a:pt x="1114449" y="55102"/>
                </a:cubicBezTo>
                <a:cubicBezTo>
                  <a:pt x="1112032" y="58095"/>
                  <a:pt x="1109293" y="60873"/>
                  <a:pt x="1106234" y="63437"/>
                </a:cubicBezTo>
                <a:lnTo>
                  <a:pt x="1122998" y="63437"/>
                </a:lnTo>
                <a:lnTo>
                  <a:pt x="1139380" y="58293"/>
                </a:lnTo>
                <a:lnTo>
                  <a:pt x="1139380" y="154686"/>
                </a:lnTo>
                <a:cubicBezTo>
                  <a:pt x="1139333" y="161631"/>
                  <a:pt x="1137523" y="166743"/>
                  <a:pt x="1133951" y="170021"/>
                </a:cubicBezTo>
                <a:cubicBezTo>
                  <a:pt x="1130379" y="173299"/>
                  <a:pt x="1125331" y="175363"/>
                  <a:pt x="1118807" y="176213"/>
                </a:cubicBezTo>
                <a:cubicBezTo>
                  <a:pt x="1118747" y="170998"/>
                  <a:pt x="1117485" y="166949"/>
                  <a:pt x="1115020" y="164068"/>
                </a:cubicBezTo>
                <a:cubicBezTo>
                  <a:pt x="1112556" y="161187"/>
                  <a:pt x="1108103" y="158758"/>
                  <a:pt x="1101662" y="156782"/>
                </a:cubicBezTo>
                <a:lnTo>
                  <a:pt x="1118616" y="157163"/>
                </a:lnTo>
                <a:cubicBezTo>
                  <a:pt x="1120049" y="157170"/>
                  <a:pt x="1121136" y="156488"/>
                  <a:pt x="1121878" y="155115"/>
                </a:cubicBezTo>
                <a:cubicBezTo>
                  <a:pt x="1122621" y="153741"/>
                  <a:pt x="1122994" y="152202"/>
                  <a:pt x="1122998" y="150495"/>
                </a:cubicBezTo>
                <a:lnTo>
                  <a:pt x="1122998" y="66294"/>
                </a:lnTo>
                <a:lnTo>
                  <a:pt x="1071753" y="66294"/>
                </a:lnTo>
                <a:lnTo>
                  <a:pt x="1071753" y="170117"/>
                </a:lnTo>
                <a:cubicBezTo>
                  <a:pt x="1069511" y="172010"/>
                  <a:pt x="1066995" y="173367"/>
                  <a:pt x="1064204" y="174188"/>
                </a:cubicBezTo>
                <a:cubicBezTo>
                  <a:pt x="1061414" y="175010"/>
                  <a:pt x="1058660" y="175367"/>
                  <a:pt x="1055942" y="175260"/>
                </a:cubicBezTo>
                <a:lnTo>
                  <a:pt x="1055942" y="81344"/>
                </a:lnTo>
                <a:lnTo>
                  <a:pt x="1043940" y="93726"/>
                </a:lnTo>
                <a:lnTo>
                  <a:pt x="1043940" y="155067"/>
                </a:lnTo>
                <a:cubicBezTo>
                  <a:pt x="1044138" y="159456"/>
                  <a:pt x="1042789" y="163822"/>
                  <a:pt x="1039892" y="168164"/>
                </a:cubicBezTo>
                <a:cubicBezTo>
                  <a:pt x="1036995" y="172506"/>
                  <a:pt x="1031359" y="175062"/>
                  <a:pt x="1022985" y="175832"/>
                </a:cubicBezTo>
                <a:cubicBezTo>
                  <a:pt x="1023203" y="172371"/>
                  <a:pt x="1022576" y="168434"/>
                  <a:pt x="1021104" y="164021"/>
                </a:cubicBezTo>
                <a:cubicBezTo>
                  <a:pt x="1019631" y="159607"/>
                  <a:pt x="1016004" y="155480"/>
                  <a:pt x="1010222" y="151638"/>
                </a:cubicBezTo>
                <a:lnTo>
                  <a:pt x="1024319" y="151638"/>
                </a:lnTo>
                <a:cubicBezTo>
                  <a:pt x="1025978" y="151487"/>
                  <a:pt x="1027041" y="150551"/>
                  <a:pt x="1027509" y="148828"/>
                </a:cubicBezTo>
                <a:cubicBezTo>
                  <a:pt x="1027978" y="147106"/>
                  <a:pt x="1028184" y="145502"/>
                  <a:pt x="1028129" y="144018"/>
                </a:cubicBezTo>
                <a:lnTo>
                  <a:pt x="1028129" y="108014"/>
                </a:lnTo>
                <a:cubicBezTo>
                  <a:pt x="1025652" y="109887"/>
                  <a:pt x="1023176" y="111665"/>
                  <a:pt x="1020699" y="113348"/>
                </a:cubicBezTo>
                <a:cubicBezTo>
                  <a:pt x="1020870" y="115598"/>
                  <a:pt x="1020624" y="117288"/>
                  <a:pt x="1019961" y="118420"/>
                </a:cubicBezTo>
                <a:cubicBezTo>
                  <a:pt x="1019298" y="119551"/>
                  <a:pt x="1018338" y="120336"/>
                  <a:pt x="1017080" y="120777"/>
                </a:cubicBezTo>
                <a:lnTo>
                  <a:pt x="1009841" y="92964"/>
                </a:lnTo>
                <a:lnTo>
                  <a:pt x="1028129" y="87630"/>
                </a:lnTo>
                <a:lnTo>
                  <a:pt x="1028129" y="49911"/>
                </a:lnTo>
                <a:lnTo>
                  <a:pt x="1013651" y="49911"/>
                </a:lnTo>
                <a:lnTo>
                  <a:pt x="1011936" y="47054"/>
                </a:lnTo>
                <a:lnTo>
                  <a:pt x="1028129" y="47054"/>
                </a:lnTo>
                <a:close/>
                <a:moveTo>
                  <a:pt x="736283" y="5144"/>
                </a:moveTo>
                <a:cubicBezTo>
                  <a:pt x="738961" y="5313"/>
                  <a:pt x="742176" y="6096"/>
                  <a:pt x="745928" y="7493"/>
                </a:cubicBezTo>
                <a:cubicBezTo>
                  <a:pt x="749679" y="8890"/>
                  <a:pt x="753134" y="11028"/>
                  <a:pt x="756292" y="13907"/>
                </a:cubicBezTo>
                <a:cubicBezTo>
                  <a:pt x="759451" y="16785"/>
                  <a:pt x="761480" y="20532"/>
                  <a:pt x="762381" y="25146"/>
                </a:cubicBezTo>
                <a:cubicBezTo>
                  <a:pt x="763144" y="29964"/>
                  <a:pt x="762655" y="33790"/>
                  <a:pt x="760914" y="36625"/>
                </a:cubicBezTo>
                <a:cubicBezTo>
                  <a:pt x="759172" y="39461"/>
                  <a:pt x="756933" y="41354"/>
                  <a:pt x="754197" y="42305"/>
                </a:cubicBezTo>
                <a:cubicBezTo>
                  <a:pt x="751460" y="43256"/>
                  <a:pt x="748981" y="43315"/>
                  <a:pt x="746760" y="42482"/>
                </a:cubicBezTo>
                <a:cubicBezTo>
                  <a:pt x="745968" y="39061"/>
                  <a:pt x="744949" y="35001"/>
                  <a:pt x="743705" y="30304"/>
                </a:cubicBezTo>
                <a:cubicBezTo>
                  <a:pt x="742461" y="25606"/>
                  <a:pt x="741174" y="20982"/>
                  <a:pt x="739846" y="16432"/>
                </a:cubicBezTo>
                <a:cubicBezTo>
                  <a:pt x="738517" y="11883"/>
                  <a:pt x="737329" y="8120"/>
                  <a:pt x="736283" y="5144"/>
                </a:cubicBezTo>
                <a:close/>
                <a:moveTo>
                  <a:pt x="503682" y="4191"/>
                </a:moveTo>
                <a:cubicBezTo>
                  <a:pt x="509671" y="20614"/>
                  <a:pt x="517505" y="34393"/>
                  <a:pt x="527185" y="45530"/>
                </a:cubicBezTo>
                <a:cubicBezTo>
                  <a:pt x="536865" y="56666"/>
                  <a:pt x="549605" y="64921"/>
                  <a:pt x="565404" y="70295"/>
                </a:cubicBezTo>
                <a:cubicBezTo>
                  <a:pt x="562551" y="73731"/>
                  <a:pt x="559780" y="77383"/>
                  <a:pt x="557094" y="81248"/>
                </a:cubicBezTo>
                <a:cubicBezTo>
                  <a:pt x="554407" y="85114"/>
                  <a:pt x="551779" y="89718"/>
                  <a:pt x="549212" y="95060"/>
                </a:cubicBezTo>
                <a:cubicBezTo>
                  <a:pt x="547001" y="93357"/>
                  <a:pt x="544659" y="91476"/>
                  <a:pt x="542187" y="89416"/>
                </a:cubicBezTo>
                <a:cubicBezTo>
                  <a:pt x="539714" y="87356"/>
                  <a:pt x="537230" y="85046"/>
                  <a:pt x="534734" y="82487"/>
                </a:cubicBezTo>
                <a:cubicBezTo>
                  <a:pt x="534490" y="92224"/>
                  <a:pt x="534257" y="100710"/>
                  <a:pt x="534035" y="107943"/>
                </a:cubicBezTo>
                <a:cubicBezTo>
                  <a:pt x="533813" y="115176"/>
                  <a:pt x="533538" y="121785"/>
                  <a:pt x="533210" y="127769"/>
                </a:cubicBezTo>
                <a:cubicBezTo>
                  <a:pt x="532882" y="133753"/>
                  <a:pt x="532437" y="139741"/>
                  <a:pt x="531876" y="145733"/>
                </a:cubicBezTo>
                <a:cubicBezTo>
                  <a:pt x="530753" y="155496"/>
                  <a:pt x="527427" y="162306"/>
                  <a:pt x="521899" y="166164"/>
                </a:cubicBezTo>
                <a:cubicBezTo>
                  <a:pt x="516370" y="170021"/>
                  <a:pt x="509091" y="172355"/>
                  <a:pt x="500063" y="173165"/>
                </a:cubicBezTo>
                <a:cubicBezTo>
                  <a:pt x="499651" y="169182"/>
                  <a:pt x="498929" y="165866"/>
                  <a:pt x="497897" y="163216"/>
                </a:cubicBezTo>
                <a:cubicBezTo>
                  <a:pt x="496864" y="160567"/>
                  <a:pt x="494943" y="158097"/>
                  <a:pt x="492132" y="155808"/>
                </a:cubicBezTo>
                <a:cubicBezTo>
                  <a:pt x="489322" y="153518"/>
                  <a:pt x="485044" y="150922"/>
                  <a:pt x="479298" y="148019"/>
                </a:cubicBezTo>
                <a:lnTo>
                  <a:pt x="502158" y="150495"/>
                </a:lnTo>
                <a:cubicBezTo>
                  <a:pt x="505186" y="150944"/>
                  <a:pt x="507798" y="150237"/>
                  <a:pt x="509992" y="148376"/>
                </a:cubicBezTo>
                <a:cubicBezTo>
                  <a:pt x="512187" y="146514"/>
                  <a:pt x="513513" y="143093"/>
                  <a:pt x="513969" y="138113"/>
                </a:cubicBezTo>
                <a:cubicBezTo>
                  <a:pt x="514636" y="130393"/>
                  <a:pt x="515160" y="122305"/>
                  <a:pt x="515541" y="113848"/>
                </a:cubicBezTo>
                <a:cubicBezTo>
                  <a:pt x="515922" y="105390"/>
                  <a:pt x="516160" y="95444"/>
                  <a:pt x="516255" y="84011"/>
                </a:cubicBezTo>
                <a:lnTo>
                  <a:pt x="490157" y="84011"/>
                </a:lnTo>
                <a:cubicBezTo>
                  <a:pt x="488802" y="99919"/>
                  <a:pt x="486427" y="113025"/>
                  <a:pt x="483034" y="123328"/>
                </a:cubicBezTo>
                <a:cubicBezTo>
                  <a:pt x="479640" y="133631"/>
                  <a:pt x="475355" y="141981"/>
                  <a:pt x="470178" y="148376"/>
                </a:cubicBezTo>
                <a:cubicBezTo>
                  <a:pt x="465001" y="154771"/>
                  <a:pt x="459061" y="160060"/>
                  <a:pt x="452357" y="164244"/>
                </a:cubicBezTo>
                <a:cubicBezTo>
                  <a:pt x="445653" y="168427"/>
                  <a:pt x="438314" y="172353"/>
                  <a:pt x="430340" y="176022"/>
                </a:cubicBezTo>
                <a:cubicBezTo>
                  <a:pt x="438824" y="167146"/>
                  <a:pt x="445922" y="158715"/>
                  <a:pt x="451633" y="150728"/>
                </a:cubicBezTo>
                <a:cubicBezTo>
                  <a:pt x="457345" y="142741"/>
                  <a:pt x="461818" y="133590"/>
                  <a:pt x="465053" y="123275"/>
                </a:cubicBezTo>
                <a:cubicBezTo>
                  <a:pt x="468288" y="112959"/>
                  <a:pt x="470433" y="99871"/>
                  <a:pt x="471488" y="84011"/>
                </a:cubicBezTo>
                <a:lnTo>
                  <a:pt x="457962" y="84011"/>
                </a:lnTo>
                <a:lnTo>
                  <a:pt x="456629" y="80772"/>
                </a:lnTo>
                <a:lnTo>
                  <a:pt x="516255" y="80772"/>
                </a:lnTo>
                <a:lnTo>
                  <a:pt x="516255" y="80582"/>
                </a:lnTo>
                <a:lnTo>
                  <a:pt x="529209" y="76200"/>
                </a:lnTo>
                <a:cubicBezTo>
                  <a:pt x="523978" y="69830"/>
                  <a:pt x="519105" y="60948"/>
                  <a:pt x="514588" y="49554"/>
                </a:cubicBezTo>
                <a:cubicBezTo>
                  <a:pt x="510072" y="38160"/>
                  <a:pt x="506436" y="23039"/>
                  <a:pt x="503682" y="4191"/>
                </a:cubicBezTo>
                <a:close/>
                <a:moveTo>
                  <a:pt x="1084898" y="3048"/>
                </a:moveTo>
                <a:cubicBezTo>
                  <a:pt x="1090573" y="3167"/>
                  <a:pt x="1095462" y="4167"/>
                  <a:pt x="1099566" y="6048"/>
                </a:cubicBezTo>
                <a:cubicBezTo>
                  <a:pt x="1103670" y="7930"/>
                  <a:pt x="1106083" y="11120"/>
                  <a:pt x="1106805" y="15621"/>
                </a:cubicBezTo>
                <a:cubicBezTo>
                  <a:pt x="1106936" y="17836"/>
                  <a:pt x="1106531" y="19979"/>
                  <a:pt x="1105591" y="22050"/>
                </a:cubicBezTo>
                <a:cubicBezTo>
                  <a:pt x="1104650" y="24122"/>
                  <a:pt x="1103531" y="25979"/>
                  <a:pt x="1102233" y="27623"/>
                </a:cubicBezTo>
                <a:lnTo>
                  <a:pt x="1144143" y="27623"/>
                </a:lnTo>
                <a:lnTo>
                  <a:pt x="1142429" y="30861"/>
                </a:lnTo>
                <a:lnTo>
                  <a:pt x="1056513" y="30861"/>
                </a:lnTo>
                <a:lnTo>
                  <a:pt x="1055180" y="27623"/>
                </a:lnTo>
                <a:lnTo>
                  <a:pt x="1091946" y="27623"/>
                </a:lnTo>
                <a:cubicBezTo>
                  <a:pt x="1091069" y="24098"/>
                  <a:pt x="1090013" y="20145"/>
                  <a:pt x="1088779" y="15764"/>
                </a:cubicBezTo>
                <a:cubicBezTo>
                  <a:pt x="1087545" y="11382"/>
                  <a:pt x="1086251" y="7144"/>
                  <a:pt x="1084898" y="3048"/>
                </a:cubicBezTo>
                <a:close/>
                <a:moveTo>
                  <a:pt x="795338" y="2096"/>
                </a:moveTo>
                <a:lnTo>
                  <a:pt x="818769" y="10287"/>
                </a:lnTo>
                <a:cubicBezTo>
                  <a:pt x="818198" y="11692"/>
                  <a:pt x="817483" y="12787"/>
                  <a:pt x="816626" y="13573"/>
                </a:cubicBezTo>
                <a:cubicBezTo>
                  <a:pt x="815769" y="14359"/>
                  <a:pt x="814769" y="14978"/>
                  <a:pt x="813626" y="15431"/>
                </a:cubicBezTo>
                <a:lnTo>
                  <a:pt x="813245" y="16383"/>
                </a:lnTo>
                <a:cubicBezTo>
                  <a:pt x="816823" y="21819"/>
                  <a:pt x="821096" y="27372"/>
                  <a:pt x="826065" y="33041"/>
                </a:cubicBezTo>
                <a:cubicBezTo>
                  <a:pt x="831033" y="38710"/>
                  <a:pt x="836562" y="43882"/>
                  <a:pt x="842652" y="48556"/>
                </a:cubicBezTo>
                <a:cubicBezTo>
                  <a:pt x="848742" y="53231"/>
                  <a:pt x="855259" y="56794"/>
                  <a:pt x="862203" y="59246"/>
                </a:cubicBezTo>
                <a:cubicBezTo>
                  <a:pt x="859362" y="62282"/>
                  <a:pt x="856615" y="65782"/>
                  <a:pt x="853964" y="69747"/>
                </a:cubicBezTo>
                <a:cubicBezTo>
                  <a:pt x="851313" y="73712"/>
                  <a:pt x="848662" y="78212"/>
                  <a:pt x="846011" y="83249"/>
                </a:cubicBezTo>
                <a:cubicBezTo>
                  <a:pt x="837573" y="75502"/>
                  <a:pt x="830588" y="66278"/>
                  <a:pt x="825056" y="55578"/>
                </a:cubicBezTo>
                <a:cubicBezTo>
                  <a:pt x="819523" y="44879"/>
                  <a:pt x="815205" y="32893"/>
                  <a:pt x="812102" y="19622"/>
                </a:cubicBezTo>
                <a:cubicBezTo>
                  <a:pt x="809943" y="25761"/>
                  <a:pt x="806831" y="33008"/>
                  <a:pt x="802767" y="41362"/>
                </a:cubicBezTo>
                <a:cubicBezTo>
                  <a:pt x="798703" y="49717"/>
                  <a:pt x="793496" y="58345"/>
                  <a:pt x="787146" y="67247"/>
                </a:cubicBezTo>
                <a:lnTo>
                  <a:pt x="805053" y="70485"/>
                </a:lnTo>
                <a:cubicBezTo>
                  <a:pt x="804811" y="71239"/>
                  <a:pt x="804200" y="72398"/>
                  <a:pt x="803220" y="73962"/>
                </a:cubicBezTo>
                <a:cubicBezTo>
                  <a:pt x="802239" y="75525"/>
                  <a:pt x="801199" y="76398"/>
                  <a:pt x="800100" y="76581"/>
                </a:cubicBezTo>
                <a:lnTo>
                  <a:pt x="800100" y="111062"/>
                </a:lnTo>
                <a:cubicBezTo>
                  <a:pt x="805259" y="105176"/>
                  <a:pt x="810133" y="99135"/>
                  <a:pt x="814721" y="92940"/>
                </a:cubicBezTo>
                <a:cubicBezTo>
                  <a:pt x="819309" y="86745"/>
                  <a:pt x="823516" y="80276"/>
                  <a:pt x="827342" y="73533"/>
                </a:cubicBezTo>
                <a:lnTo>
                  <a:pt x="844296" y="93917"/>
                </a:lnTo>
                <a:cubicBezTo>
                  <a:pt x="843352" y="94778"/>
                  <a:pt x="842383" y="95341"/>
                  <a:pt x="841391" y="95607"/>
                </a:cubicBezTo>
                <a:cubicBezTo>
                  <a:pt x="840399" y="95873"/>
                  <a:pt x="839335" y="95818"/>
                  <a:pt x="838200" y="95441"/>
                </a:cubicBezTo>
                <a:cubicBezTo>
                  <a:pt x="831910" y="99719"/>
                  <a:pt x="825583" y="103497"/>
                  <a:pt x="819222" y="106775"/>
                </a:cubicBezTo>
                <a:cubicBezTo>
                  <a:pt x="812860" y="110053"/>
                  <a:pt x="806486" y="112879"/>
                  <a:pt x="800100" y="115253"/>
                </a:cubicBezTo>
                <a:lnTo>
                  <a:pt x="800100" y="142113"/>
                </a:lnTo>
                <a:cubicBezTo>
                  <a:pt x="800021" y="145471"/>
                  <a:pt x="800322" y="147757"/>
                  <a:pt x="801005" y="148971"/>
                </a:cubicBezTo>
                <a:cubicBezTo>
                  <a:pt x="801688" y="150185"/>
                  <a:pt x="803228" y="150757"/>
                  <a:pt x="805625" y="150686"/>
                </a:cubicBezTo>
                <a:lnTo>
                  <a:pt x="829437" y="150686"/>
                </a:lnTo>
                <a:cubicBezTo>
                  <a:pt x="832077" y="150584"/>
                  <a:pt x="834333" y="148839"/>
                  <a:pt x="836203" y="145450"/>
                </a:cubicBezTo>
                <a:cubicBezTo>
                  <a:pt x="838074" y="142061"/>
                  <a:pt x="839723" y="137635"/>
                  <a:pt x="841149" y="132172"/>
                </a:cubicBezTo>
                <a:cubicBezTo>
                  <a:pt x="842576" y="126708"/>
                  <a:pt x="843942" y="120815"/>
                  <a:pt x="845249" y="114491"/>
                </a:cubicBezTo>
                <a:cubicBezTo>
                  <a:pt x="844872" y="123508"/>
                  <a:pt x="845245" y="131429"/>
                  <a:pt x="846368" y="138255"/>
                </a:cubicBezTo>
                <a:cubicBezTo>
                  <a:pt x="847491" y="145082"/>
                  <a:pt x="849340" y="149860"/>
                  <a:pt x="851916" y="152591"/>
                </a:cubicBezTo>
                <a:cubicBezTo>
                  <a:pt x="851595" y="160373"/>
                  <a:pt x="849952" y="165191"/>
                  <a:pt x="846987" y="167045"/>
                </a:cubicBezTo>
                <a:cubicBezTo>
                  <a:pt x="844022" y="168898"/>
                  <a:pt x="839950" y="169668"/>
                  <a:pt x="834771" y="169355"/>
                </a:cubicBezTo>
                <a:lnTo>
                  <a:pt x="796481" y="169355"/>
                </a:lnTo>
                <a:cubicBezTo>
                  <a:pt x="790301" y="169216"/>
                  <a:pt x="786325" y="166779"/>
                  <a:pt x="784551" y="162044"/>
                </a:cubicBezTo>
                <a:cubicBezTo>
                  <a:pt x="782776" y="157309"/>
                  <a:pt x="781991" y="151110"/>
                  <a:pt x="782193" y="143447"/>
                </a:cubicBezTo>
                <a:lnTo>
                  <a:pt x="782193" y="73724"/>
                </a:lnTo>
                <a:cubicBezTo>
                  <a:pt x="779347" y="77168"/>
                  <a:pt x="776323" y="80566"/>
                  <a:pt x="773121" y="83915"/>
                </a:cubicBezTo>
                <a:cubicBezTo>
                  <a:pt x="769918" y="87265"/>
                  <a:pt x="766465" y="90472"/>
                  <a:pt x="762762" y="93536"/>
                </a:cubicBezTo>
                <a:cubicBezTo>
                  <a:pt x="765856" y="87708"/>
                  <a:pt x="769490" y="80271"/>
                  <a:pt x="773663" y="71226"/>
                </a:cubicBezTo>
                <a:cubicBezTo>
                  <a:pt x="777836" y="62181"/>
                  <a:pt x="781893" y="51823"/>
                  <a:pt x="785834" y="40153"/>
                </a:cubicBezTo>
                <a:cubicBezTo>
                  <a:pt x="789774" y="28483"/>
                  <a:pt x="792942" y="15797"/>
                  <a:pt x="795338" y="2096"/>
                </a:cubicBezTo>
                <a:close/>
                <a:moveTo>
                  <a:pt x="917829" y="1334"/>
                </a:moveTo>
                <a:cubicBezTo>
                  <a:pt x="925751" y="2020"/>
                  <a:pt x="931958" y="3600"/>
                  <a:pt x="936450" y="6072"/>
                </a:cubicBezTo>
                <a:cubicBezTo>
                  <a:pt x="940943" y="8545"/>
                  <a:pt x="943626" y="11791"/>
                  <a:pt x="944499" y="15812"/>
                </a:cubicBezTo>
                <a:cubicBezTo>
                  <a:pt x="945206" y="20177"/>
                  <a:pt x="944602" y="24257"/>
                  <a:pt x="942689" y="28051"/>
                </a:cubicBezTo>
                <a:cubicBezTo>
                  <a:pt x="940776" y="31845"/>
                  <a:pt x="938459" y="34877"/>
                  <a:pt x="935736" y="37148"/>
                </a:cubicBezTo>
                <a:lnTo>
                  <a:pt x="999173" y="37148"/>
                </a:lnTo>
                <a:lnTo>
                  <a:pt x="997268" y="40196"/>
                </a:lnTo>
                <a:lnTo>
                  <a:pt x="978027" y="40196"/>
                </a:lnTo>
                <a:cubicBezTo>
                  <a:pt x="975043" y="56745"/>
                  <a:pt x="970867" y="71652"/>
                  <a:pt x="965502" y="84915"/>
                </a:cubicBezTo>
                <a:cubicBezTo>
                  <a:pt x="960136" y="98179"/>
                  <a:pt x="953770" y="109942"/>
                  <a:pt x="946404" y="120206"/>
                </a:cubicBezTo>
                <a:cubicBezTo>
                  <a:pt x="954933" y="127294"/>
                  <a:pt x="963926" y="132834"/>
                  <a:pt x="973384" y="136827"/>
                </a:cubicBezTo>
                <a:cubicBezTo>
                  <a:pt x="982841" y="140819"/>
                  <a:pt x="992453" y="143597"/>
                  <a:pt x="1002221" y="145161"/>
                </a:cubicBezTo>
                <a:cubicBezTo>
                  <a:pt x="999474" y="149785"/>
                  <a:pt x="996775" y="154253"/>
                  <a:pt x="994124" y="158567"/>
                </a:cubicBezTo>
                <a:cubicBezTo>
                  <a:pt x="991473" y="162882"/>
                  <a:pt x="989346" y="167303"/>
                  <a:pt x="987743" y="171831"/>
                </a:cubicBezTo>
                <a:cubicBezTo>
                  <a:pt x="985688" y="171117"/>
                  <a:pt x="981796" y="169687"/>
                  <a:pt x="976066" y="167541"/>
                </a:cubicBezTo>
                <a:cubicBezTo>
                  <a:pt x="970335" y="165395"/>
                  <a:pt x="963663" y="161863"/>
                  <a:pt x="956049" y="156944"/>
                </a:cubicBezTo>
                <a:cubicBezTo>
                  <a:pt x="948435" y="152025"/>
                  <a:pt x="940775" y="145049"/>
                  <a:pt x="933069" y="136017"/>
                </a:cubicBezTo>
                <a:cubicBezTo>
                  <a:pt x="923997" y="145320"/>
                  <a:pt x="913995" y="153146"/>
                  <a:pt x="903065" y="159496"/>
                </a:cubicBezTo>
                <a:cubicBezTo>
                  <a:pt x="892135" y="165846"/>
                  <a:pt x="880420" y="170910"/>
                  <a:pt x="867918" y="174689"/>
                </a:cubicBezTo>
                <a:cubicBezTo>
                  <a:pt x="877987" y="166672"/>
                  <a:pt x="887663" y="158321"/>
                  <a:pt x="896946" y="149638"/>
                </a:cubicBezTo>
                <a:cubicBezTo>
                  <a:pt x="906228" y="140954"/>
                  <a:pt x="914714" y="131461"/>
                  <a:pt x="922401" y="121158"/>
                </a:cubicBezTo>
                <a:cubicBezTo>
                  <a:pt x="916611" y="111796"/>
                  <a:pt x="911618" y="100469"/>
                  <a:pt x="907423" y="87178"/>
                </a:cubicBezTo>
                <a:cubicBezTo>
                  <a:pt x="903228" y="73886"/>
                  <a:pt x="900283" y="58226"/>
                  <a:pt x="898589" y="40196"/>
                </a:cubicBezTo>
                <a:lnTo>
                  <a:pt x="874395" y="40196"/>
                </a:lnTo>
                <a:lnTo>
                  <a:pt x="873062" y="37148"/>
                </a:lnTo>
                <a:lnTo>
                  <a:pt x="929069" y="37148"/>
                </a:lnTo>
                <a:close/>
                <a:moveTo>
                  <a:pt x="77724" y="572"/>
                </a:moveTo>
                <a:lnTo>
                  <a:pt x="99060" y="7620"/>
                </a:lnTo>
                <a:cubicBezTo>
                  <a:pt x="98485" y="9394"/>
                  <a:pt x="97683" y="10656"/>
                  <a:pt x="96655" y="11406"/>
                </a:cubicBezTo>
                <a:cubicBezTo>
                  <a:pt x="95627" y="12156"/>
                  <a:pt x="94397" y="12609"/>
                  <a:pt x="92964" y="12764"/>
                </a:cubicBezTo>
                <a:cubicBezTo>
                  <a:pt x="91440" y="15653"/>
                  <a:pt x="89345" y="19018"/>
                  <a:pt x="86678" y="22860"/>
                </a:cubicBezTo>
                <a:lnTo>
                  <a:pt x="134303" y="22860"/>
                </a:lnTo>
                <a:lnTo>
                  <a:pt x="132588" y="26289"/>
                </a:lnTo>
                <a:lnTo>
                  <a:pt x="84201" y="26289"/>
                </a:lnTo>
                <a:cubicBezTo>
                  <a:pt x="81129" y="30337"/>
                  <a:pt x="77653" y="34481"/>
                  <a:pt x="73771" y="38719"/>
                </a:cubicBezTo>
                <a:cubicBezTo>
                  <a:pt x="69890" y="42958"/>
                  <a:pt x="65746" y="47006"/>
                  <a:pt x="61341" y="50864"/>
                </a:cubicBezTo>
                <a:cubicBezTo>
                  <a:pt x="65393" y="41779"/>
                  <a:pt x="68719" y="33135"/>
                  <a:pt x="71318" y="24932"/>
                </a:cubicBezTo>
                <a:cubicBezTo>
                  <a:pt x="73918" y="16728"/>
                  <a:pt x="76053" y="8608"/>
                  <a:pt x="77724" y="572"/>
                </a:cubicBezTo>
                <a:close/>
                <a:moveTo>
                  <a:pt x="313754" y="381"/>
                </a:moveTo>
                <a:cubicBezTo>
                  <a:pt x="319528" y="921"/>
                  <a:pt x="324552" y="2080"/>
                  <a:pt x="328827" y="3858"/>
                </a:cubicBezTo>
                <a:cubicBezTo>
                  <a:pt x="333101" y="5636"/>
                  <a:pt x="335697" y="8795"/>
                  <a:pt x="336614" y="13335"/>
                </a:cubicBezTo>
                <a:cubicBezTo>
                  <a:pt x="336927" y="16252"/>
                  <a:pt x="336348" y="18943"/>
                  <a:pt x="334875" y="21407"/>
                </a:cubicBezTo>
                <a:cubicBezTo>
                  <a:pt x="333403" y="23872"/>
                  <a:pt x="332014" y="25753"/>
                  <a:pt x="330708" y="27051"/>
                </a:cubicBezTo>
                <a:lnTo>
                  <a:pt x="363474" y="27051"/>
                </a:lnTo>
                <a:lnTo>
                  <a:pt x="361760" y="30099"/>
                </a:lnTo>
                <a:lnTo>
                  <a:pt x="290894" y="30099"/>
                </a:lnTo>
                <a:lnTo>
                  <a:pt x="289560" y="27051"/>
                </a:lnTo>
                <a:lnTo>
                  <a:pt x="319850" y="27051"/>
                </a:lnTo>
                <a:cubicBezTo>
                  <a:pt x="319155" y="23058"/>
                  <a:pt x="318258" y="18709"/>
                  <a:pt x="317159" y="14002"/>
                </a:cubicBezTo>
                <a:cubicBezTo>
                  <a:pt x="316059" y="9295"/>
                  <a:pt x="314924" y="4755"/>
                  <a:pt x="313754" y="381"/>
                </a:cubicBezTo>
                <a:close/>
                <a:moveTo>
                  <a:pt x="20574" y="0"/>
                </a:moveTo>
                <a:lnTo>
                  <a:pt x="42863" y="8382"/>
                </a:lnTo>
                <a:cubicBezTo>
                  <a:pt x="42366" y="9882"/>
                  <a:pt x="41597" y="10978"/>
                  <a:pt x="40553" y="11668"/>
                </a:cubicBezTo>
                <a:cubicBezTo>
                  <a:pt x="39509" y="12359"/>
                  <a:pt x="38310" y="12787"/>
                  <a:pt x="36957" y="12954"/>
                </a:cubicBezTo>
                <a:cubicBezTo>
                  <a:pt x="35401" y="16002"/>
                  <a:pt x="33750" y="19050"/>
                  <a:pt x="32004" y="22098"/>
                </a:cubicBezTo>
                <a:lnTo>
                  <a:pt x="69152" y="22098"/>
                </a:lnTo>
                <a:lnTo>
                  <a:pt x="67437" y="25337"/>
                </a:lnTo>
                <a:lnTo>
                  <a:pt x="29909" y="25337"/>
                </a:lnTo>
                <a:cubicBezTo>
                  <a:pt x="26487" y="30694"/>
                  <a:pt x="22328" y="36028"/>
                  <a:pt x="17431" y="41339"/>
                </a:cubicBezTo>
                <a:cubicBezTo>
                  <a:pt x="12533" y="46649"/>
                  <a:pt x="6850" y="51792"/>
                  <a:pt x="381" y="56769"/>
                </a:cubicBezTo>
                <a:cubicBezTo>
                  <a:pt x="4270" y="49736"/>
                  <a:pt x="8017" y="41370"/>
                  <a:pt x="11621" y="31671"/>
                </a:cubicBezTo>
                <a:cubicBezTo>
                  <a:pt x="15224" y="21971"/>
                  <a:pt x="18209" y="11414"/>
                  <a:pt x="20574" y="0"/>
                </a:cubicBezTo>
                <a:close/>
              </a:path>
            </a:pathLst>
          </a:custGeom>
          <a:solidFill>
            <a:srgbClr val="CD182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>
                <a:solidFill>
                  <a:srgbClr val="E33A02"/>
                </a:solidFill>
                <a:latin typeface="造字工房俊雅（非商用）常规体" pitchFamily="50" charset="-122"/>
                <a:ea typeface="造字工房俊雅（非商用）常规体" pitchFamily="50" charset="-12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D1821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2F1D8AC-69AD-4286-BFE1-8B79EAB8B5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1" r="25996" b="44524"/>
          <a:stretch/>
        </p:blipFill>
        <p:spPr>
          <a:xfrm>
            <a:off x="133351" y="115664"/>
            <a:ext cx="497240" cy="470813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36115359-B5B9-4C56-BD62-DB1C1E59E2B2}"/>
              </a:ext>
            </a:extLst>
          </p:cNvPr>
          <p:cNvSpPr/>
          <p:nvPr/>
        </p:nvSpPr>
        <p:spPr>
          <a:xfrm>
            <a:off x="5449663" y="6550025"/>
            <a:ext cx="114299" cy="114299"/>
          </a:xfrm>
          <a:prstGeom prst="ellipse">
            <a:avLst/>
          </a:prstGeom>
          <a:solidFill>
            <a:srgbClr val="CD1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D2A71014-DC6B-485F-A66B-26F9A15EDC71}"/>
              </a:ext>
            </a:extLst>
          </p:cNvPr>
          <p:cNvSpPr/>
          <p:nvPr/>
        </p:nvSpPr>
        <p:spPr>
          <a:xfrm>
            <a:off x="5748089" y="6550025"/>
            <a:ext cx="114299" cy="11429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10941EBB-A24C-4B2C-9F84-3B003FD8D87E}"/>
              </a:ext>
            </a:extLst>
          </p:cNvPr>
          <p:cNvSpPr/>
          <p:nvPr/>
        </p:nvSpPr>
        <p:spPr>
          <a:xfrm>
            <a:off x="6046517" y="6550025"/>
            <a:ext cx="114299" cy="11429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A31F105B-FEF0-459F-A3A7-C308FC7E1055}"/>
              </a:ext>
            </a:extLst>
          </p:cNvPr>
          <p:cNvSpPr/>
          <p:nvPr/>
        </p:nvSpPr>
        <p:spPr>
          <a:xfrm>
            <a:off x="6344944" y="6550025"/>
            <a:ext cx="114299" cy="11429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E796229B-51BE-4571-B6C1-6EBB8CBD0B7B}"/>
              </a:ext>
            </a:extLst>
          </p:cNvPr>
          <p:cNvSpPr/>
          <p:nvPr/>
        </p:nvSpPr>
        <p:spPr>
          <a:xfrm>
            <a:off x="6643369" y="6550025"/>
            <a:ext cx="114299" cy="11429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Author">
            <a:extLst>
              <a:ext uri="{FF2B5EF4-FFF2-40B4-BE49-F238E27FC236}">
                <a16:creationId xmlns:a16="http://schemas.microsoft.com/office/drawing/2014/main" xmlns="" id="{08E10585-D3E6-4A97-A818-783B6537BB5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32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C7270E-9C95-41EC-A0D9-8446157F8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B061B93-67D9-4F1C-AD83-2A727C03C6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E8FF069-7984-4853-ABC3-18BFEEB2152C}"/>
              </a:ext>
            </a:extLst>
          </p:cNvPr>
          <p:cNvSpPr/>
          <p:nvPr/>
        </p:nvSpPr>
        <p:spPr>
          <a:xfrm>
            <a:off x="1899721" y="2671327"/>
            <a:ext cx="8407401" cy="151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9000">
                <a:srgbClr val="E13601"/>
              </a:gs>
              <a:gs pos="66000">
                <a:srgbClr val="F8660A"/>
              </a:gs>
              <a:gs pos="84000">
                <a:srgbClr val="F8A318"/>
              </a:gs>
              <a:gs pos="99000">
                <a:srgbClr val="F9D022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7F94646-AE10-44A6-9754-996E42A7F7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563" y="1100811"/>
            <a:ext cx="1710732" cy="139812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B8AA59B-1500-4015-A88C-DF7BC7293D3B}"/>
              </a:ext>
            </a:extLst>
          </p:cNvPr>
          <p:cNvSpPr txBox="1"/>
          <p:nvPr/>
        </p:nvSpPr>
        <p:spPr>
          <a:xfrm>
            <a:off x="2399228" y="4301307"/>
            <a:ext cx="758190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67" b="0" i="0" u="none" strike="noStrike" kern="1200" cap="none" spc="0" normalizeH="0" baseline="0" noProof="0" dirty="0">
                <a:ln>
                  <a:noFill/>
                </a:ln>
                <a:solidFill>
                  <a:srgbClr val="E136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THOUGHTS ON THE DEVELOPMENT OF ACADEMIC JOURNALS IN UNIVERSITIES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D2D3315-6845-4181-B7DD-9D99EB5A4E21}"/>
              </a:ext>
            </a:extLst>
          </p:cNvPr>
          <p:cNvSpPr txBox="1"/>
          <p:nvPr/>
        </p:nvSpPr>
        <p:spPr>
          <a:xfrm>
            <a:off x="2219361" y="5214055"/>
            <a:ext cx="777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136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公众号：向天歌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35A4594-CB8B-424D-8160-F486A4083C33}"/>
              </a:ext>
            </a:extLst>
          </p:cNvPr>
          <p:cNvCxnSpPr/>
          <p:nvPr/>
        </p:nvCxnSpPr>
        <p:spPr>
          <a:xfrm>
            <a:off x="4699001" y="5384800"/>
            <a:ext cx="464363" cy="0"/>
          </a:xfrm>
          <a:prstGeom prst="line">
            <a:avLst/>
          </a:prstGeom>
          <a:ln>
            <a:solidFill>
              <a:srgbClr val="E136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6167274-E035-40FD-AB96-02A7D62CA51E}"/>
              </a:ext>
            </a:extLst>
          </p:cNvPr>
          <p:cNvCxnSpPr/>
          <p:nvPr/>
        </p:nvCxnSpPr>
        <p:spPr>
          <a:xfrm>
            <a:off x="7035801" y="5384800"/>
            <a:ext cx="464363" cy="0"/>
          </a:xfrm>
          <a:prstGeom prst="line">
            <a:avLst/>
          </a:prstGeom>
          <a:ln>
            <a:solidFill>
              <a:srgbClr val="E136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hor">
            <a:extLst>
              <a:ext uri="{FF2B5EF4-FFF2-40B4-BE49-F238E27FC236}">
                <a16:creationId xmlns:a16="http://schemas.microsoft.com/office/drawing/2014/main" xmlns="" id="{27EFB5F8-7D90-4A46-A029-F2BDF4B75EF4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小揪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D7DCFCA-D5AD-483D-BCAD-0ACEBFF83D7B}"/>
              </a:ext>
            </a:extLst>
          </p:cNvPr>
          <p:cNvSpPr txBox="1"/>
          <p:nvPr/>
        </p:nvSpPr>
        <p:spPr>
          <a:xfrm>
            <a:off x="4357814" y="2866768"/>
            <a:ext cx="35505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266470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404</Words>
  <Application>Microsoft Office PowerPoint</Application>
  <PresentationFormat>宽屏</PresentationFormat>
  <Paragraphs>59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思源宋体 CN Heavy</vt:lpstr>
      <vt:lpstr>宋体</vt:lpstr>
      <vt:lpstr>微软雅黑</vt:lpstr>
      <vt:lpstr>微软雅黑 Light</vt:lpstr>
      <vt:lpstr>造字工房俊雅（非商用）常规体</vt:lpstr>
      <vt:lpstr>Arial</vt:lpstr>
      <vt:lpstr>Calibri</vt:lpstr>
      <vt:lpstr>Calibri Light</vt:lpstr>
      <vt:lpstr>2_Office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FZL;向天歌演示</dc:creator>
  <cp:keywords>www.51pptmoban.com</cp:keywords>
  <cp:lastModifiedBy>YANGS</cp:lastModifiedBy>
  <cp:revision>4</cp:revision>
  <dcterms:created xsi:type="dcterms:W3CDTF">2017-12-27T12:34:39Z</dcterms:created>
  <dcterms:modified xsi:type="dcterms:W3CDTF">2018-04-12T15:10:25Z</dcterms:modified>
</cp:coreProperties>
</file>